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compatMode="1" strictFirstAndLastChars="0" embedTrueTypeFonts="1" saveSubsetFonts="1" autoCompressPictures="0">
  <p:sldMasterIdLst>
    <p:sldMasterId id="2147483658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5143500" type="screen16x9"/>
  <p:notesSz cx="6858000" cy="9144000"/>
  <p:embeddedFontLst>
    <p:embeddedFont>
      <p:font typeface="Work Sans" pitchFamily="2" charset="0"/>
      <p:regular r:id="rId24"/>
      <p:bold r:id="rId25"/>
      <p:italic r:id="rId26"/>
      <p:boldItalic r:id="rId27"/>
    </p:embeddedFont>
    <p:embeddedFont>
      <p:font typeface="Work Sans Light" pitchFamily="2" charset="0"/>
      <p:regular r:id="rId28"/>
      <p:bold r:id="rId29"/>
      <p:italic r:id="rId30"/>
      <p:boldItalic r:id="rId31"/>
    </p:embeddedFont>
  </p:embeddedFont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5pPr>
    <a:lvl6pPr marL="2286000" algn="l" defTabSz="914400" rtl="0" eaLnBrk="1" latinLnBrk="0" hangingPunct="1"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6pPr>
    <a:lvl7pPr marL="2743200" algn="l" defTabSz="914400" rtl="0" eaLnBrk="1" latinLnBrk="0" hangingPunct="1"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7pPr>
    <a:lvl8pPr marL="3200400" algn="l" defTabSz="914400" rtl="0" eaLnBrk="1" latinLnBrk="0" hangingPunct="1"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8pPr>
    <a:lvl9pPr marL="3657600" algn="l" defTabSz="914400" rtl="0" eaLnBrk="1" latinLnBrk="0" hangingPunct="1"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CDD6CA4-C731-4F78-9E63-622133D3E2D7}">
  <a:tblStyle styleId="{BCDD6CA4-C731-4F78-9E63-622133D3E2D7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8"/>
    <p:restoredTop sz="94696"/>
  </p:normalViewPr>
  <p:slideViewPr>
    <p:cSldViewPr snapToGrid="0" snapToObjects="1">
      <p:cViewPr varScale="1">
        <p:scale>
          <a:sx n="124" d="100"/>
          <a:sy n="124" d="100"/>
        </p:scale>
        <p:origin x="37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2.fntdata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.fntdata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5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4.fntdata"/><Relationship Id="rId30" Type="http://schemas.openxmlformats.org/officeDocument/2006/relationships/font" Target="fonts/font7.fntdata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Google Shape;3;n">
            <a:extLst>
              <a:ext uri="{FF2B5EF4-FFF2-40B4-BE49-F238E27FC236}">
                <a16:creationId xmlns:a16="http://schemas.microsoft.com/office/drawing/2014/main" id="{466528B0-B3AE-AA48-8E3F-32B22739DEC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custGeom>
            <a:avLst/>
            <a:gdLst>
              <a:gd name="T0" fmla="*/ 0 w 120000"/>
              <a:gd name="T1" fmla="*/ 0 h 120000"/>
              <a:gd name="T2" fmla="*/ 120000 w 120000"/>
              <a:gd name="T3" fmla="*/ 0 h 120000"/>
              <a:gd name="T4" fmla="*/ 120000 w 120000"/>
              <a:gd name="T5" fmla="*/ 120000 h 120000"/>
              <a:gd name="T6" fmla="*/ 0 w 120000"/>
              <a:gd name="T7" fmla="*/ 120000 h 120000"/>
              <a:gd name="T8" fmla="*/ 0 w 120000"/>
              <a:gd name="T9" fmla="*/ 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lnTo>
                  <a:pt x="0" y="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Google Shape;4;n">
            <a:extLst>
              <a:ext uri="{FF2B5EF4-FFF2-40B4-BE49-F238E27FC236}">
                <a16:creationId xmlns:a16="http://schemas.microsoft.com/office/drawing/2014/main" id="{3AE9476D-51A4-FB43-A6E0-58498D9A79EA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5" tIns="91425" rIns="91425" bIns="91425" numCol="1" anchor="t" anchorCtr="0" compatLnSpc="1">
            <a:prstTxWarp prst="textNoShape">
              <a:avLst/>
            </a:prstTxWarp>
          </a:bodyPr>
          <a:lstStyle/>
          <a:p>
            <a:pPr lvl="0"/>
            <a:endParaRPr lang="zh-CN" altLang="zh-CN">
              <a:sym typeface="Arial" panose="020B0604020202020204" pitchFamily="34" charset="0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L="457200" indent="-317500" algn="l" rtl="0" eaLnBrk="0" fontAlgn="base" hangingPunct="0">
      <a:spcBef>
        <a:spcPct val="0"/>
      </a:spcBef>
      <a:spcAft>
        <a:spcPct val="0"/>
      </a:spcAft>
      <a:buClr>
        <a:srgbClr val="000000"/>
      </a:buClr>
      <a:buFont typeface="Arial" panose="020B0604020202020204" pitchFamily="34" charset="0"/>
      <a:defRPr sz="1400">
        <a:solidFill>
          <a:srgbClr val="000000"/>
        </a:solidFill>
        <a:latin typeface="Arial"/>
        <a:ea typeface="Arial"/>
        <a:cs typeface="Arial"/>
        <a:sym typeface="Arial" panose="020B0604020202020204" pitchFamily="34" charset="0"/>
      </a:defRPr>
    </a:lvl1pPr>
    <a:lvl2pPr marL="914400" lvl="1" indent="-317500" algn="l" rtl="0" eaLnBrk="0" fontAlgn="base" hangingPunct="0">
      <a:spcBef>
        <a:spcPct val="0"/>
      </a:spcBef>
      <a:spcAft>
        <a:spcPct val="0"/>
      </a:spcAft>
      <a:buClr>
        <a:srgbClr val="000000"/>
      </a:buClr>
      <a:buFont typeface="Arial" panose="020B0604020202020204" pitchFamily="34" charset="0"/>
      <a:defRPr sz="1400">
        <a:solidFill>
          <a:srgbClr val="000000"/>
        </a:solidFill>
        <a:latin typeface="Arial"/>
        <a:ea typeface="Arial"/>
        <a:cs typeface="Arial"/>
        <a:sym typeface="Arial" panose="020B0604020202020204" pitchFamily="34" charset="0"/>
      </a:defRPr>
    </a:lvl2pPr>
    <a:lvl3pPr marL="1371600" lvl="2" indent="-317500" algn="l" rtl="0" eaLnBrk="0" fontAlgn="base" hangingPunct="0">
      <a:spcBef>
        <a:spcPct val="0"/>
      </a:spcBef>
      <a:spcAft>
        <a:spcPct val="0"/>
      </a:spcAft>
      <a:buClr>
        <a:srgbClr val="000000"/>
      </a:buClr>
      <a:buFont typeface="Arial" panose="020B0604020202020204" pitchFamily="34" charset="0"/>
      <a:defRPr sz="1400">
        <a:solidFill>
          <a:srgbClr val="000000"/>
        </a:solidFill>
        <a:latin typeface="Arial"/>
        <a:ea typeface="Arial"/>
        <a:cs typeface="Arial"/>
        <a:sym typeface="Arial" panose="020B0604020202020204" pitchFamily="34" charset="0"/>
      </a:defRPr>
    </a:lvl3pPr>
    <a:lvl4pPr marL="1828800" lvl="3" indent="-317500" algn="l" rtl="0" eaLnBrk="0" fontAlgn="base" hangingPunct="0">
      <a:spcBef>
        <a:spcPct val="0"/>
      </a:spcBef>
      <a:spcAft>
        <a:spcPct val="0"/>
      </a:spcAft>
      <a:buClr>
        <a:srgbClr val="000000"/>
      </a:buClr>
      <a:buFont typeface="Arial" panose="020B0604020202020204" pitchFamily="34" charset="0"/>
      <a:defRPr sz="1400">
        <a:solidFill>
          <a:srgbClr val="000000"/>
        </a:solidFill>
        <a:latin typeface="Arial"/>
        <a:ea typeface="Arial"/>
        <a:cs typeface="Arial"/>
        <a:sym typeface="Arial" panose="020B0604020202020204" pitchFamily="34" charset="0"/>
      </a:defRPr>
    </a:lvl4pPr>
    <a:lvl5pPr marL="2286000" lvl="4" indent="-317500" algn="l" rtl="0" eaLnBrk="0" fontAlgn="base" hangingPunct="0">
      <a:spcBef>
        <a:spcPct val="0"/>
      </a:spcBef>
      <a:spcAft>
        <a:spcPct val="0"/>
      </a:spcAft>
      <a:buClr>
        <a:srgbClr val="000000"/>
      </a:buClr>
      <a:buFont typeface="Arial" panose="020B0604020202020204" pitchFamily="34" charset="0"/>
      <a:defRPr sz="1400">
        <a:solidFill>
          <a:srgbClr val="000000"/>
        </a:solidFill>
        <a:latin typeface="Arial"/>
        <a:ea typeface="Arial"/>
        <a:cs typeface="Arial"/>
        <a:sym typeface="Arial" panose="020B0604020202020204" pitchFamily="34" charset="0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Google Shape;55;g35f391192_00:notes">
            <a:extLst>
              <a:ext uri="{FF2B5EF4-FFF2-40B4-BE49-F238E27FC236}">
                <a16:creationId xmlns:a16="http://schemas.microsoft.com/office/drawing/2014/main" id="{89A0B03B-8072-654E-811F-FA5FAE33AE48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14338" name="Google Shape;56;g35f391192_00:notes">
            <a:extLst>
              <a:ext uri="{FF2B5EF4-FFF2-40B4-BE49-F238E27FC236}">
                <a16:creationId xmlns:a16="http://schemas.microsoft.com/office/drawing/2014/main" id="{2888265F-636E-EB4D-B54E-63F13FD03B6C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400"/>
            </a:pPr>
            <a:endParaRPr lang="zh-CN" altLang="zh-CN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Google Shape;149;g35f391192_065:notes">
            <a:extLst>
              <a:ext uri="{FF2B5EF4-FFF2-40B4-BE49-F238E27FC236}">
                <a16:creationId xmlns:a16="http://schemas.microsoft.com/office/drawing/2014/main" id="{F9B8B552-46DA-9049-BABD-F02362899E25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32770" name="Google Shape;150;g35f391192_065:notes">
            <a:extLst>
              <a:ext uri="{FF2B5EF4-FFF2-40B4-BE49-F238E27FC236}">
                <a16:creationId xmlns:a16="http://schemas.microsoft.com/office/drawing/2014/main" id="{28783DD2-F6DB-B54F-A3FC-A303B8D17B75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400"/>
            </a:pPr>
            <a:endParaRPr lang="zh-CN" altLang="zh-CN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Google Shape;155;g35f391192_073:notes">
            <a:extLst>
              <a:ext uri="{FF2B5EF4-FFF2-40B4-BE49-F238E27FC236}">
                <a16:creationId xmlns:a16="http://schemas.microsoft.com/office/drawing/2014/main" id="{6839BBDB-B4E7-2442-BDB4-D1E832B087D5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34818" name="Google Shape;156;g35f391192_073:notes">
            <a:extLst>
              <a:ext uri="{FF2B5EF4-FFF2-40B4-BE49-F238E27FC236}">
                <a16:creationId xmlns:a16="http://schemas.microsoft.com/office/drawing/2014/main" id="{F2A3A2F1-6BAF-E944-9F1A-A189E24FBEFC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400"/>
            </a:pPr>
            <a:endParaRPr lang="zh-CN" altLang="zh-CN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Google Shape;164;g35f391192_085:notes">
            <a:extLst>
              <a:ext uri="{FF2B5EF4-FFF2-40B4-BE49-F238E27FC236}">
                <a16:creationId xmlns:a16="http://schemas.microsoft.com/office/drawing/2014/main" id="{77657222-6E72-7548-AB68-812DAB1989B0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36866" name="Google Shape;165;g35f391192_085:notes">
            <a:extLst>
              <a:ext uri="{FF2B5EF4-FFF2-40B4-BE49-F238E27FC236}">
                <a16:creationId xmlns:a16="http://schemas.microsoft.com/office/drawing/2014/main" id="{DB5EC21A-02B9-8A4E-B1FC-17AF6A1E3A65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400"/>
            </a:pPr>
            <a:endParaRPr lang="zh-CN" altLang="zh-CN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Google Shape;175;g35ed75ccf_028:notes">
            <a:extLst>
              <a:ext uri="{FF2B5EF4-FFF2-40B4-BE49-F238E27FC236}">
                <a16:creationId xmlns:a16="http://schemas.microsoft.com/office/drawing/2014/main" id="{C41A447F-948B-A645-8426-2E73CFE11C06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38914" name="Google Shape;176;g35ed75ccf_028:notes">
            <a:extLst>
              <a:ext uri="{FF2B5EF4-FFF2-40B4-BE49-F238E27FC236}">
                <a16:creationId xmlns:a16="http://schemas.microsoft.com/office/drawing/2014/main" id="{7778B7B0-94D0-6141-B366-B305DF810F30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400"/>
            </a:pPr>
            <a:endParaRPr lang="zh-CN" altLang="zh-CN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Google Shape;188;g35ed75ccf_033:notes">
            <a:extLst>
              <a:ext uri="{FF2B5EF4-FFF2-40B4-BE49-F238E27FC236}">
                <a16:creationId xmlns:a16="http://schemas.microsoft.com/office/drawing/2014/main" id="{DCA83E18-83BE-C944-AA92-EF8F653539D5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40962" name="Google Shape;189;g35ed75ccf_033:notes">
            <a:extLst>
              <a:ext uri="{FF2B5EF4-FFF2-40B4-BE49-F238E27FC236}">
                <a16:creationId xmlns:a16="http://schemas.microsoft.com/office/drawing/2014/main" id="{8D180577-8A1B-8F4D-B95B-2B722501679A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400"/>
            </a:pPr>
            <a:endParaRPr lang="zh-CN" altLang="zh-CN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Google Shape;204;g35ed75ccf_044:notes">
            <a:extLst>
              <a:ext uri="{FF2B5EF4-FFF2-40B4-BE49-F238E27FC236}">
                <a16:creationId xmlns:a16="http://schemas.microsoft.com/office/drawing/2014/main" id="{92E2E961-9629-3748-BCFD-4F63CC423583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43010" name="Google Shape;205;g35ed75ccf_044:notes">
            <a:extLst>
              <a:ext uri="{FF2B5EF4-FFF2-40B4-BE49-F238E27FC236}">
                <a16:creationId xmlns:a16="http://schemas.microsoft.com/office/drawing/2014/main" id="{0D923B35-0E0B-2747-95C9-E1730D0F038A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400"/>
            </a:pPr>
            <a:endParaRPr lang="zh-CN" altLang="zh-CN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Google Shape;216;g35ed75ccf_057:notes">
            <a:extLst>
              <a:ext uri="{FF2B5EF4-FFF2-40B4-BE49-F238E27FC236}">
                <a16:creationId xmlns:a16="http://schemas.microsoft.com/office/drawing/2014/main" id="{D25801E7-9E55-CE4C-A38F-DB23AE31B909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45058" name="Google Shape;217;g35ed75ccf_057:notes">
            <a:extLst>
              <a:ext uri="{FF2B5EF4-FFF2-40B4-BE49-F238E27FC236}">
                <a16:creationId xmlns:a16="http://schemas.microsoft.com/office/drawing/2014/main" id="{B50207BC-159E-D64E-B3DD-B66940E55901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400"/>
            </a:pPr>
            <a:endParaRPr lang="zh-CN" altLang="zh-CN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Google Shape;231;g35ed75ccf_022:notes">
            <a:extLst>
              <a:ext uri="{FF2B5EF4-FFF2-40B4-BE49-F238E27FC236}">
                <a16:creationId xmlns:a16="http://schemas.microsoft.com/office/drawing/2014/main" id="{FBB77236-A76F-124E-9F81-47A47CC57544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47106" name="Google Shape;232;g35ed75ccf_022:notes">
            <a:extLst>
              <a:ext uri="{FF2B5EF4-FFF2-40B4-BE49-F238E27FC236}">
                <a16:creationId xmlns:a16="http://schemas.microsoft.com/office/drawing/2014/main" id="{29E93EEB-4026-5E45-BCFA-C7F6E6E1A9B0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400"/>
            </a:pPr>
            <a:endParaRPr lang="zh-CN" altLang="zh-CN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Google Shape;239;g35ed75ccf_0134:notes">
            <a:extLst>
              <a:ext uri="{FF2B5EF4-FFF2-40B4-BE49-F238E27FC236}">
                <a16:creationId xmlns:a16="http://schemas.microsoft.com/office/drawing/2014/main" id="{CE1744D5-CB0B-BF45-A273-C4FD704D8F4C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49154" name="Google Shape;240;g35ed75ccf_0134:notes">
            <a:extLst>
              <a:ext uri="{FF2B5EF4-FFF2-40B4-BE49-F238E27FC236}">
                <a16:creationId xmlns:a16="http://schemas.microsoft.com/office/drawing/2014/main" id="{A3715022-BB2B-C346-BC1F-02D83BE5267E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400"/>
            </a:pPr>
            <a:endParaRPr lang="zh-CN" altLang="zh-CN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Google Shape;247;g35ed75ccf_0141:notes">
            <a:extLst>
              <a:ext uri="{FF2B5EF4-FFF2-40B4-BE49-F238E27FC236}">
                <a16:creationId xmlns:a16="http://schemas.microsoft.com/office/drawing/2014/main" id="{09E9F426-74CF-FD42-91E7-563E1F1C0D69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51202" name="Google Shape;248;g35ed75ccf_0141:notes">
            <a:extLst>
              <a:ext uri="{FF2B5EF4-FFF2-40B4-BE49-F238E27FC236}">
                <a16:creationId xmlns:a16="http://schemas.microsoft.com/office/drawing/2014/main" id="{C77E9F5B-FB41-724D-867E-B1FAFBAEF86E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400"/>
            </a:pPr>
            <a:endParaRPr lang="zh-CN" altLang="zh-CN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Google Shape;61;g35f391192_04:notes">
            <a:extLst>
              <a:ext uri="{FF2B5EF4-FFF2-40B4-BE49-F238E27FC236}">
                <a16:creationId xmlns:a16="http://schemas.microsoft.com/office/drawing/2014/main" id="{D753C1B2-462D-054B-AE97-BEC21EF49500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16386" name="Google Shape;62;g35f391192_04:notes">
            <a:extLst>
              <a:ext uri="{FF2B5EF4-FFF2-40B4-BE49-F238E27FC236}">
                <a16:creationId xmlns:a16="http://schemas.microsoft.com/office/drawing/2014/main" id="{A316E2D5-7899-434D-B3D5-9B15244DE7CA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400"/>
            </a:pPr>
            <a:endParaRPr lang="zh-CN" altLang="zh-CN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Google Shape;258;g35694cd56_064:notes">
            <a:extLst>
              <a:ext uri="{FF2B5EF4-FFF2-40B4-BE49-F238E27FC236}">
                <a16:creationId xmlns:a16="http://schemas.microsoft.com/office/drawing/2014/main" id="{F1E1DC72-81B8-634D-BFE0-A8A04E4F28D6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53250" name="Google Shape;259;g35694cd56_064:notes">
            <a:extLst>
              <a:ext uri="{FF2B5EF4-FFF2-40B4-BE49-F238E27FC236}">
                <a16:creationId xmlns:a16="http://schemas.microsoft.com/office/drawing/2014/main" id="{F5F9B9D6-F578-8E44-B29F-8B82F464629F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400"/>
            </a:pPr>
            <a:endParaRPr lang="zh-CN" altLang="zh-CN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Google Shape;547;g134fb1cf8c_0_0:notes">
            <a:extLst>
              <a:ext uri="{FF2B5EF4-FFF2-40B4-BE49-F238E27FC236}">
                <a16:creationId xmlns:a16="http://schemas.microsoft.com/office/drawing/2014/main" id="{11FD6A57-5F8F-8948-8D15-DB364F959340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55298" name="Google Shape;548;g134fb1cf8c_0_0:notes">
            <a:extLst>
              <a:ext uri="{FF2B5EF4-FFF2-40B4-BE49-F238E27FC236}">
                <a16:creationId xmlns:a16="http://schemas.microsoft.com/office/drawing/2014/main" id="{9297CA80-8178-8A46-9999-EB7D5432F754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400"/>
            </a:pPr>
            <a:endParaRPr lang="zh-CN" altLang="zh-CN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Google Shape;69;g35f391192_029:notes">
            <a:extLst>
              <a:ext uri="{FF2B5EF4-FFF2-40B4-BE49-F238E27FC236}">
                <a16:creationId xmlns:a16="http://schemas.microsoft.com/office/drawing/2014/main" id="{D2552055-333F-1242-8C41-A3AFE2EA6388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18434" name="Google Shape;70;g35f391192_029:notes">
            <a:extLst>
              <a:ext uri="{FF2B5EF4-FFF2-40B4-BE49-F238E27FC236}">
                <a16:creationId xmlns:a16="http://schemas.microsoft.com/office/drawing/2014/main" id="{B4B23C87-CA2E-6A49-BCE7-4B23C9C58C55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400"/>
            </a:pPr>
            <a:endParaRPr lang="zh-CN" altLang="zh-CN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Google Shape;76;g35f391192_09:notes">
            <a:extLst>
              <a:ext uri="{FF2B5EF4-FFF2-40B4-BE49-F238E27FC236}">
                <a16:creationId xmlns:a16="http://schemas.microsoft.com/office/drawing/2014/main" id="{A031B95F-0707-C54B-A082-4B77FB679102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20482" name="Google Shape;77;g35f391192_09:notes">
            <a:extLst>
              <a:ext uri="{FF2B5EF4-FFF2-40B4-BE49-F238E27FC236}">
                <a16:creationId xmlns:a16="http://schemas.microsoft.com/office/drawing/2014/main" id="{29EBE4BE-7186-4E49-BFA2-623810200C68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400"/>
            </a:pPr>
            <a:endParaRPr lang="zh-CN" altLang="zh-CN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Google Shape;82;p:notes">
            <a:extLst>
              <a:ext uri="{FF2B5EF4-FFF2-40B4-BE49-F238E27FC236}">
                <a16:creationId xmlns:a16="http://schemas.microsoft.com/office/drawing/2014/main" id="{723FB7FA-D4D0-BA44-A067-2232951155A4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22530" name="Google Shape;83;p:notes">
            <a:extLst>
              <a:ext uri="{FF2B5EF4-FFF2-40B4-BE49-F238E27FC236}">
                <a16:creationId xmlns:a16="http://schemas.microsoft.com/office/drawing/2014/main" id="{EA216D21-C244-6D40-840A-4E2CFE1EA898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400"/>
            </a:pPr>
            <a:endParaRPr lang="zh-CN" altLang="zh-CN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Google Shape;93;g35ed75ccf_015:notes">
            <a:extLst>
              <a:ext uri="{FF2B5EF4-FFF2-40B4-BE49-F238E27FC236}">
                <a16:creationId xmlns:a16="http://schemas.microsoft.com/office/drawing/2014/main" id="{5CAB4D4C-EE5E-8848-8132-7854EACFD83B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24578" name="Google Shape;94;g35ed75ccf_015:notes">
            <a:extLst>
              <a:ext uri="{FF2B5EF4-FFF2-40B4-BE49-F238E27FC236}">
                <a16:creationId xmlns:a16="http://schemas.microsoft.com/office/drawing/2014/main" id="{1971F7FA-B5A9-7F4C-A081-10B7255D9AB9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400"/>
            </a:pPr>
            <a:endParaRPr lang="zh-CN" altLang="zh-CN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Google Shape;113;g35f391192_017:notes">
            <a:extLst>
              <a:ext uri="{FF2B5EF4-FFF2-40B4-BE49-F238E27FC236}">
                <a16:creationId xmlns:a16="http://schemas.microsoft.com/office/drawing/2014/main" id="{E2D725E5-2E07-5C4F-BD1D-8B372C65EC14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26626" name="Google Shape;114;g35f391192_017:notes">
            <a:extLst>
              <a:ext uri="{FF2B5EF4-FFF2-40B4-BE49-F238E27FC236}">
                <a16:creationId xmlns:a16="http://schemas.microsoft.com/office/drawing/2014/main" id="{692450E9-7801-A348-9600-49AA1BE75ED8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400"/>
            </a:pPr>
            <a:endParaRPr lang="zh-CN" altLang="zh-CN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Google Shape;125;g35f391192_045:notes">
            <a:extLst>
              <a:ext uri="{FF2B5EF4-FFF2-40B4-BE49-F238E27FC236}">
                <a16:creationId xmlns:a16="http://schemas.microsoft.com/office/drawing/2014/main" id="{002B8EED-006C-574D-B410-131D849260F0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28674" name="Google Shape;126;g35f391192_045:notes">
            <a:extLst>
              <a:ext uri="{FF2B5EF4-FFF2-40B4-BE49-F238E27FC236}">
                <a16:creationId xmlns:a16="http://schemas.microsoft.com/office/drawing/2014/main" id="{C54AAE20-3412-1148-BE64-72313D8C3BEC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400"/>
            </a:pPr>
            <a:endParaRPr lang="zh-CN" altLang="zh-CN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Google Shape;138;g35f391192_057:notes">
            <a:extLst>
              <a:ext uri="{FF2B5EF4-FFF2-40B4-BE49-F238E27FC236}">
                <a16:creationId xmlns:a16="http://schemas.microsoft.com/office/drawing/2014/main" id="{84BE66A5-BC9D-3942-8785-9772D6A322FD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30722" name="Google Shape;139;g35f391192_057:notes">
            <a:extLst>
              <a:ext uri="{FF2B5EF4-FFF2-40B4-BE49-F238E27FC236}">
                <a16:creationId xmlns:a16="http://schemas.microsoft.com/office/drawing/2014/main" id="{F047C536-B691-B242-BEE9-3FC53ABBEE88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400"/>
            </a:pPr>
            <a:endParaRPr lang="zh-CN" altLang="zh-CN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10;p2">
            <a:extLst>
              <a:ext uri="{FF2B5EF4-FFF2-40B4-BE49-F238E27FC236}">
                <a16:creationId xmlns:a16="http://schemas.microsoft.com/office/drawing/2014/main" id="{271CF406-A63F-C74E-A241-B10E72B764E5}"/>
              </a:ext>
            </a:extLst>
          </p:cNvPr>
          <p:cNvSpPr/>
          <p:nvPr/>
        </p:nvSpPr>
        <p:spPr>
          <a:xfrm>
            <a:off x="198438" y="198438"/>
            <a:ext cx="8747125" cy="4760912"/>
          </a:xfrm>
          <a:prstGeom prst="frame">
            <a:avLst>
              <a:gd name="adj1" fmla="val 4126"/>
            </a:avLst>
          </a:prstGeom>
          <a:solidFill>
            <a:srgbClr val="000000"/>
          </a:solidFill>
          <a:ln>
            <a:noFill/>
          </a:ln>
        </p:spPr>
        <p:txBody>
          <a:bodyPr spcFirstLastPara="1" lIns="91425" tIns="91425" rIns="91425" bIns="91425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kern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1048725" y="3058625"/>
            <a:ext cx="4914000" cy="1159800"/>
          </a:xfrm>
          <a:prstGeom prst="rect">
            <a:avLst/>
          </a:prstGeom>
        </p:spPr>
        <p:txBody>
          <a:bodyPr spcFirstLastPara="1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22479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reverse">
  <p:cSld name="BLANK_1">
    <p:bg>
      <p:bgPr>
        <a:solidFill>
          <a:srgbClr val="000000"/>
        </a:solidFill>
        <a:effectLst/>
      </p:bgPr>
    </p:bg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52;p11">
            <a:extLst>
              <a:ext uri="{FF2B5EF4-FFF2-40B4-BE49-F238E27FC236}">
                <a16:creationId xmlns:a16="http://schemas.microsoft.com/office/drawing/2014/main" id="{6BFE0D75-D873-084B-A6B8-FCB66B809147}"/>
              </a:ext>
            </a:extLst>
          </p:cNvPr>
          <p:cNvSpPr/>
          <p:nvPr/>
        </p:nvSpPr>
        <p:spPr>
          <a:xfrm>
            <a:off x="198438" y="198438"/>
            <a:ext cx="8747125" cy="4760912"/>
          </a:xfrm>
          <a:prstGeom prst="frame">
            <a:avLst>
              <a:gd name="adj1" fmla="val 4126"/>
            </a:avLst>
          </a:prstGeom>
          <a:solidFill>
            <a:srgbClr val="FFFFFF"/>
          </a:solidFill>
          <a:ln>
            <a:noFill/>
          </a:ln>
        </p:spPr>
        <p:txBody>
          <a:bodyPr spcFirstLastPara="1" lIns="91425" tIns="91425" rIns="91425" bIns="91425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kern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Google Shape;53;p11">
            <a:extLst>
              <a:ext uri="{FF2B5EF4-FFF2-40B4-BE49-F238E27FC236}">
                <a16:creationId xmlns:a16="http://schemas.microsoft.com/office/drawing/2014/main" id="{4F7E3927-9F3E-BD49-B00C-208AFFEF316A}"/>
              </a:ext>
            </a:extLst>
          </p:cNvPr>
          <p:cNvSpPr txBox="1"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887AD1A-C503-1D4B-BDD0-FB0EA2078F2B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191984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13;p3">
            <a:extLst>
              <a:ext uri="{FF2B5EF4-FFF2-40B4-BE49-F238E27FC236}">
                <a16:creationId xmlns:a16="http://schemas.microsoft.com/office/drawing/2014/main" id="{EFEFCA1A-699E-5048-B64D-FBF8F2A5D34D}"/>
              </a:ext>
            </a:extLst>
          </p:cNvPr>
          <p:cNvSpPr/>
          <p:nvPr/>
        </p:nvSpPr>
        <p:spPr>
          <a:xfrm>
            <a:off x="198438" y="198438"/>
            <a:ext cx="8747125" cy="4760912"/>
          </a:xfrm>
          <a:prstGeom prst="frame">
            <a:avLst>
              <a:gd name="adj1" fmla="val 4126"/>
            </a:avLst>
          </a:prstGeom>
          <a:solidFill>
            <a:srgbClr val="000000"/>
          </a:solidFill>
          <a:ln>
            <a:noFill/>
          </a:ln>
        </p:spPr>
        <p:txBody>
          <a:bodyPr spcFirstLastPara="1" lIns="91425" tIns="91425" rIns="91425" bIns="91425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kern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14;p3"/>
          <p:cNvSpPr txBox="1">
            <a:spLocks noGrp="1"/>
          </p:cNvSpPr>
          <p:nvPr>
            <p:ph type="ctrTitle"/>
          </p:nvPr>
        </p:nvSpPr>
        <p:spPr>
          <a:xfrm>
            <a:off x="1012800" y="2497750"/>
            <a:ext cx="4950000" cy="1159800"/>
          </a:xfrm>
          <a:prstGeom prst="rect">
            <a:avLst/>
          </a:prstGeom>
        </p:spPr>
        <p:txBody>
          <a:bodyPr spcFirstLastPara="1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ubTitle" idx="1"/>
          </p:nvPr>
        </p:nvSpPr>
        <p:spPr>
          <a:xfrm>
            <a:off x="1012800" y="3678252"/>
            <a:ext cx="4950000" cy="784800"/>
          </a:xfrm>
          <a:prstGeom prst="rect">
            <a:avLst/>
          </a:prstGeom>
        </p:spPr>
        <p:txBody>
          <a:bodyPr spcFirstLastPara="1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None/>
              <a:defRPr>
                <a:solidFill>
                  <a:srgbClr val="000000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None/>
              <a:defRPr>
                <a:solidFill>
                  <a:srgbClr val="000000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None/>
              <a:defRPr>
                <a:solidFill>
                  <a:srgbClr val="000000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None/>
              <a:defRPr>
                <a:solidFill>
                  <a:srgbClr val="000000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None/>
              <a:defRPr>
                <a:solidFill>
                  <a:srgbClr val="000000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None/>
              <a:defRPr>
                <a:solidFill>
                  <a:srgbClr val="000000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None/>
              <a:defRPr>
                <a:solidFill>
                  <a:srgbClr val="000000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None/>
              <a:defRPr>
                <a:solidFill>
                  <a:srgbClr val="000000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None/>
              <a:defRPr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65282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TITLE_1_1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17;p4">
            <a:extLst>
              <a:ext uri="{FF2B5EF4-FFF2-40B4-BE49-F238E27FC236}">
                <a16:creationId xmlns:a16="http://schemas.microsoft.com/office/drawing/2014/main" id="{2DF6128C-4D16-2441-937A-694F9E3DCDA0}"/>
              </a:ext>
            </a:extLst>
          </p:cNvPr>
          <p:cNvSpPr/>
          <p:nvPr/>
        </p:nvSpPr>
        <p:spPr>
          <a:xfrm>
            <a:off x="198438" y="198438"/>
            <a:ext cx="8747125" cy="4760912"/>
          </a:xfrm>
          <a:prstGeom prst="frame">
            <a:avLst>
              <a:gd name="adj1" fmla="val 4126"/>
            </a:avLst>
          </a:prstGeom>
          <a:solidFill>
            <a:srgbClr val="000000"/>
          </a:solidFill>
          <a:ln>
            <a:noFill/>
          </a:ln>
        </p:spPr>
        <p:txBody>
          <a:bodyPr spcFirstLastPara="1" lIns="91425" tIns="91425" rIns="91425" bIns="91425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kern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19;p4">
            <a:extLst>
              <a:ext uri="{FF2B5EF4-FFF2-40B4-BE49-F238E27FC236}">
                <a16:creationId xmlns:a16="http://schemas.microsoft.com/office/drawing/2014/main" id="{EDC198C7-C90C-AE4D-9CBD-118E2922A8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538" y="603250"/>
            <a:ext cx="947737" cy="94773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/>
            <a:endParaRPr lang="zh-CN" altLang="zh-CN"/>
          </a:p>
        </p:txBody>
      </p:sp>
      <p:sp>
        <p:nvSpPr>
          <p:cNvPr id="5" name="Google Shape;20;p4">
            <a:extLst>
              <a:ext uri="{FF2B5EF4-FFF2-40B4-BE49-F238E27FC236}">
                <a16:creationId xmlns:a16="http://schemas.microsoft.com/office/drawing/2014/main" id="{EDD8433D-B94D-3C4C-AC36-F59D5474E215}"/>
              </a:ext>
            </a:extLst>
          </p:cNvPr>
          <p:cNvSpPr/>
          <p:nvPr/>
        </p:nvSpPr>
        <p:spPr>
          <a:xfrm>
            <a:off x="809196" y="854775"/>
            <a:ext cx="565108" cy="445200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r>
              <a:rPr b="1" kern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1804525" y="854775"/>
            <a:ext cx="5152200" cy="3505200"/>
          </a:xfrm>
          <a:prstGeom prst="rect">
            <a:avLst/>
          </a:prstGeom>
        </p:spPr>
        <p:txBody>
          <a:bodyPr spcFirstLastPara="1">
            <a:noAutofit/>
          </a:bodyPr>
          <a:lstStyle>
            <a:lvl1pPr marL="457200" lvl="0" indent="-4318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3200"/>
              <a:buChar char="▪"/>
              <a:defRPr sz="3200" i="1"/>
            </a:lvl1pPr>
            <a:lvl2pPr marL="914400" lvl="1" indent="-431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Char char="□"/>
              <a:defRPr sz="3200" i="1"/>
            </a:lvl2pPr>
            <a:lvl3pPr marL="1371600" lvl="2" indent="-431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Char char="□"/>
              <a:defRPr sz="3200" i="1"/>
            </a:lvl3pPr>
            <a:lvl4pPr marL="1828800" lvl="3" indent="-431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Char char="□"/>
              <a:defRPr sz="3200" i="1"/>
            </a:lvl4pPr>
            <a:lvl5pPr marL="2286000" lvl="4" indent="-431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Char char="○"/>
              <a:defRPr sz="3200" i="1"/>
            </a:lvl5pPr>
            <a:lvl6pPr marL="2743200" lvl="5" indent="-431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Char char="■"/>
              <a:defRPr sz="3200" i="1"/>
            </a:lvl6pPr>
            <a:lvl7pPr marL="3200400" lvl="6" indent="-431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Char char="●"/>
              <a:defRPr sz="3200" i="1"/>
            </a:lvl7pPr>
            <a:lvl8pPr marL="3657600" lvl="7" indent="-431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Char char="○"/>
              <a:defRPr sz="3200" i="1"/>
            </a:lvl8pPr>
            <a:lvl9pPr marL="4114800" lvl="8" indent="-431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Char char="■"/>
              <a:defRPr sz="3200" i="1"/>
            </a:lvl9pPr>
          </a:lstStyle>
          <a:p>
            <a:endParaRPr/>
          </a:p>
        </p:txBody>
      </p:sp>
      <p:sp>
        <p:nvSpPr>
          <p:cNvPr id="6" name="Google Shape;21;p4">
            <a:extLst>
              <a:ext uri="{FF2B5EF4-FFF2-40B4-BE49-F238E27FC236}">
                <a16:creationId xmlns:a16="http://schemas.microsoft.com/office/drawing/2014/main" id="{E74FCBE4-C80E-254B-A984-3E8F44C12B41}"/>
              </a:ext>
            </a:extLst>
          </p:cNvPr>
          <p:cNvSpPr txBox="1"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FA0C8EEC-03B0-C847-B78B-1421C212BB2A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378211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23;p5">
            <a:extLst>
              <a:ext uri="{FF2B5EF4-FFF2-40B4-BE49-F238E27FC236}">
                <a16:creationId xmlns:a16="http://schemas.microsoft.com/office/drawing/2014/main" id="{68ABDDAE-F9A4-1646-BCC0-669E75A5FE1E}"/>
              </a:ext>
            </a:extLst>
          </p:cNvPr>
          <p:cNvSpPr/>
          <p:nvPr/>
        </p:nvSpPr>
        <p:spPr>
          <a:xfrm>
            <a:off x="198438" y="198438"/>
            <a:ext cx="8747125" cy="4760912"/>
          </a:xfrm>
          <a:prstGeom prst="frame">
            <a:avLst>
              <a:gd name="adj1" fmla="val 4126"/>
            </a:avLst>
          </a:prstGeom>
          <a:solidFill>
            <a:srgbClr val="000000"/>
          </a:solidFill>
          <a:ln>
            <a:noFill/>
          </a:ln>
        </p:spPr>
        <p:txBody>
          <a:bodyPr spcFirstLastPara="1" lIns="91425" tIns="91425" rIns="91425" bIns="91425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kern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4;p5"/>
          <p:cNvSpPr txBox="1">
            <a:spLocks noGrp="1"/>
          </p:cNvSpPr>
          <p:nvPr>
            <p:ph type="title"/>
          </p:nvPr>
        </p:nvSpPr>
        <p:spPr>
          <a:xfrm>
            <a:off x="869150" y="847600"/>
            <a:ext cx="5092200" cy="1360200"/>
          </a:xfrm>
          <a:prstGeom prst="rect">
            <a:avLst/>
          </a:prstGeom>
        </p:spPr>
        <p:txBody>
          <a:bodyPr spcFirstLastPara="1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body" idx="1"/>
          </p:nvPr>
        </p:nvSpPr>
        <p:spPr>
          <a:xfrm>
            <a:off x="869150" y="2312925"/>
            <a:ext cx="7405800" cy="2004000"/>
          </a:xfrm>
          <a:prstGeom prst="rect">
            <a:avLst/>
          </a:prstGeom>
        </p:spPr>
        <p:txBody>
          <a:bodyPr spcFirstLastPara="1">
            <a:noAutofit/>
          </a:bodyPr>
          <a:lstStyle>
            <a:lvl1pPr marL="457200" lvl="0" indent="-355600">
              <a:spcBef>
                <a:spcPts val="600"/>
              </a:spcBef>
              <a:spcAft>
                <a:spcPts val="0"/>
              </a:spcAft>
              <a:buSzPts val="2000"/>
              <a:buChar char="▪"/>
              <a:defRPr/>
            </a:lvl1pPr>
            <a:lvl2pPr marL="914400" lvl="1" indent="-355600">
              <a:spcBef>
                <a:spcPts val="0"/>
              </a:spcBef>
              <a:spcAft>
                <a:spcPts val="0"/>
              </a:spcAft>
              <a:buSzPts val="2000"/>
              <a:buChar char="□"/>
              <a:defRPr/>
            </a:lvl2pPr>
            <a:lvl3pPr marL="1371600" lvl="2" indent="-355600">
              <a:spcBef>
                <a:spcPts val="0"/>
              </a:spcBef>
              <a:spcAft>
                <a:spcPts val="0"/>
              </a:spcAft>
              <a:buSzPts val="2000"/>
              <a:buChar char="□"/>
              <a:defRPr/>
            </a:lvl3pPr>
            <a:lvl4pPr marL="1828800" lvl="3" indent="-355600">
              <a:spcBef>
                <a:spcPts val="0"/>
              </a:spcBef>
              <a:spcAft>
                <a:spcPts val="0"/>
              </a:spcAft>
              <a:buSzPts val="2000"/>
              <a:buChar char="□"/>
              <a:defRPr/>
            </a:lvl4pPr>
            <a:lvl5pPr marL="2286000" lvl="4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5" name="Google Shape;26;p5">
            <a:extLst>
              <a:ext uri="{FF2B5EF4-FFF2-40B4-BE49-F238E27FC236}">
                <a16:creationId xmlns:a16="http://schemas.microsoft.com/office/drawing/2014/main" id="{32608E92-19E7-D24B-B705-84273E4A9640}"/>
              </a:ext>
            </a:extLst>
          </p:cNvPr>
          <p:cNvSpPr txBox="1"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AE1CB7C4-1EE7-1D4C-92F1-5856281A4CE2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8277453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28;p6">
            <a:extLst>
              <a:ext uri="{FF2B5EF4-FFF2-40B4-BE49-F238E27FC236}">
                <a16:creationId xmlns:a16="http://schemas.microsoft.com/office/drawing/2014/main" id="{7B715F41-0D32-4047-877F-E24D502765D6}"/>
              </a:ext>
            </a:extLst>
          </p:cNvPr>
          <p:cNvSpPr/>
          <p:nvPr/>
        </p:nvSpPr>
        <p:spPr>
          <a:xfrm>
            <a:off x="198438" y="198438"/>
            <a:ext cx="8747125" cy="4760912"/>
          </a:xfrm>
          <a:prstGeom prst="frame">
            <a:avLst>
              <a:gd name="adj1" fmla="val 4126"/>
            </a:avLst>
          </a:prstGeom>
          <a:solidFill>
            <a:srgbClr val="000000"/>
          </a:solidFill>
          <a:ln>
            <a:noFill/>
          </a:ln>
        </p:spPr>
        <p:txBody>
          <a:bodyPr spcFirstLastPara="1" lIns="91425" tIns="91425" rIns="91425" bIns="91425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kern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Google Shape;29;p6"/>
          <p:cNvSpPr txBox="1">
            <a:spLocks noGrp="1"/>
          </p:cNvSpPr>
          <p:nvPr>
            <p:ph type="title"/>
          </p:nvPr>
        </p:nvSpPr>
        <p:spPr>
          <a:xfrm>
            <a:off x="869150" y="847600"/>
            <a:ext cx="5092200" cy="1360200"/>
          </a:xfrm>
          <a:prstGeom prst="rect">
            <a:avLst/>
          </a:prstGeom>
        </p:spPr>
        <p:txBody>
          <a:bodyPr spcFirstLastPara="1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6"/>
          <p:cNvSpPr txBox="1">
            <a:spLocks noGrp="1"/>
          </p:cNvSpPr>
          <p:nvPr>
            <p:ph type="body" idx="1"/>
          </p:nvPr>
        </p:nvSpPr>
        <p:spPr>
          <a:xfrm>
            <a:off x="869150" y="2312925"/>
            <a:ext cx="3594600" cy="2133300"/>
          </a:xfrm>
          <a:prstGeom prst="rect">
            <a:avLst/>
          </a:prstGeom>
        </p:spPr>
        <p:txBody>
          <a:bodyPr spcFirstLastPara="1">
            <a:noAutofit/>
          </a:bodyPr>
          <a:lstStyle>
            <a:lvl1pPr marL="457200" lvl="0" indent="-330200">
              <a:spcBef>
                <a:spcPts val="600"/>
              </a:spcBef>
              <a:spcAft>
                <a:spcPts val="0"/>
              </a:spcAft>
              <a:buSzPts val="1600"/>
              <a:buChar char="▪"/>
              <a:defRPr sz="1600"/>
            </a:lvl1pPr>
            <a:lvl2pPr marL="914400" lvl="1" indent="-330200">
              <a:spcBef>
                <a:spcPts val="0"/>
              </a:spcBef>
              <a:spcAft>
                <a:spcPts val="0"/>
              </a:spcAft>
              <a:buSzPts val="1600"/>
              <a:buChar char="□"/>
              <a:defRPr sz="1600"/>
            </a:lvl2pPr>
            <a:lvl3pPr marL="1371600" lvl="2" indent="-330200">
              <a:spcBef>
                <a:spcPts val="0"/>
              </a:spcBef>
              <a:spcAft>
                <a:spcPts val="0"/>
              </a:spcAft>
              <a:buSzPts val="1600"/>
              <a:buChar char="□"/>
              <a:defRPr sz="1600"/>
            </a:lvl3pPr>
            <a:lvl4pPr marL="1828800" lvl="3" indent="-330200">
              <a:spcBef>
                <a:spcPts val="0"/>
              </a:spcBef>
              <a:spcAft>
                <a:spcPts val="0"/>
              </a:spcAft>
              <a:buSzPts val="1600"/>
              <a:buChar char="□"/>
              <a:defRPr sz="1600"/>
            </a:lvl4pPr>
            <a:lvl5pPr marL="2286000" lvl="4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body" idx="2"/>
          </p:nvPr>
        </p:nvSpPr>
        <p:spPr>
          <a:xfrm>
            <a:off x="4680228" y="2312925"/>
            <a:ext cx="3594600" cy="2133300"/>
          </a:xfrm>
          <a:prstGeom prst="rect">
            <a:avLst/>
          </a:prstGeom>
        </p:spPr>
        <p:txBody>
          <a:bodyPr spcFirstLastPara="1">
            <a:noAutofit/>
          </a:bodyPr>
          <a:lstStyle>
            <a:lvl1pPr marL="457200" lvl="0" indent="-330200">
              <a:spcBef>
                <a:spcPts val="600"/>
              </a:spcBef>
              <a:spcAft>
                <a:spcPts val="0"/>
              </a:spcAft>
              <a:buSzPts val="1600"/>
              <a:buChar char="▪"/>
              <a:defRPr sz="1600"/>
            </a:lvl1pPr>
            <a:lvl2pPr marL="914400" lvl="1" indent="-330200">
              <a:spcBef>
                <a:spcPts val="0"/>
              </a:spcBef>
              <a:spcAft>
                <a:spcPts val="0"/>
              </a:spcAft>
              <a:buSzPts val="1600"/>
              <a:buChar char="□"/>
              <a:defRPr sz="1600"/>
            </a:lvl2pPr>
            <a:lvl3pPr marL="1371600" lvl="2" indent="-330200">
              <a:spcBef>
                <a:spcPts val="0"/>
              </a:spcBef>
              <a:spcAft>
                <a:spcPts val="0"/>
              </a:spcAft>
              <a:buSzPts val="1600"/>
              <a:buChar char="□"/>
              <a:defRPr sz="1600"/>
            </a:lvl3pPr>
            <a:lvl4pPr marL="1828800" lvl="3" indent="-330200">
              <a:spcBef>
                <a:spcPts val="0"/>
              </a:spcBef>
              <a:spcAft>
                <a:spcPts val="0"/>
              </a:spcAft>
              <a:buSzPts val="1600"/>
              <a:buChar char="□"/>
              <a:defRPr sz="1600"/>
            </a:lvl4pPr>
            <a:lvl5pPr marL="2286000" lvl="4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6" name="Google Shape;32;p6">
            <a:extLst>
              <a:ext uri="{FF2B5EF4-FFF2-40B4-BE49-F238E27FC236}">
                <a16:creationId xmlns:a16="http://schemas.microsoft.com/office/drawing/2014/main" id="{21F485A0-54B6-1E49-8BAA-6EE1D69F8455}"/>
              </a:ext>
            </a:extLst>
          </p:cNvPr>
          <p:cNvSpPr txBox="1"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346A7E3D-F3F6-5747-A60F-C34860B4AE07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2183661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_AND_TWO_COLUMNS_1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34;p7">
            <a:extLst>
              <a:ext uri="{FF2B5EF4-FFF2-40B4-BE49-F238E27FC236}">
                <a16:creationId xmlns:a16="http://schemas.microsoft.com/office/drawing/2014/main" id="{ECA3D12A-6BA3-B843-A697-C4C1F6E10D21}"/>
              </a:ext>
            </a:extLst>
          </p:cNvPr>
          <p:cNvSpPr/>
          <p:nvPr/>
        </p:nvSpPr>
        <p:spPr>
          <a:xfrm>
            <a:off x="198438" y="198438"/>
            <a:ext cx="8747125" cy="4760912"/>
          </a:xfrm>
          <a:prstGeom prst="frame">
            <a:avLst>
              <a:gd name="adj1" fmla="val 4126"/>
            </a:avLst>
          </a:prstGeom>
          <a:solidFill>
            <a:srgbClr val="000000"/>
          </a:solidFill>
          <a:ln>
            <a:noFill/>
          </a:ln>
        </p:spPr>
        <p:txBody>
          <a:bodyPr spcFirstLastPara="1" lIns="91425" tIns="91425" rIns="91425" bIns="91425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kern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Google Shape;35;p7"/>
          <p:cNvSpPr txBox="1">
            <a:spLocks noGrp="1"/>
          </p:cNvSpPr>
          <p:nvPr>
            <p:ph type="title"/>
          </p:nvPr>
        </p:nvSpPr>
        <p:spPr>
          <a:xfrm>
            <a:off x="869150" y="847600"/>
            <a:ext cx="5092200" cy="1360200"/>
          </a:xfrm>
          <a:prstGeom prst="rect">
            <a:avLst/>
          </a:prstGeom>
        </p:spPr>
        <p:txBody>
          <a:bodyPr spcFirstLastPara="1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7"/>
          <p:cNvSpPr txBox="1">
            <a:spLocks noGrp="1"/>
          </p:cNvSpPr>
          <p:nvPr>
            <p:ph type="body" idx="1"/>
          </p:nvPr>
        </p:nvSpPr>
        <p:spPr>
          <a:xfrm>
            <a:off x="869150" y="2312925"/>
            <a:ext cx="2366400" cy="2040000"/>
          </a:xfrm>
          <a:prstGeom prst="rect">
            <a:avLst/>
          </a:prstGeom>
        </p:spPr>
        <p:txBody>
          <a:bodyPr spcFirstLastPara="1">
            <a:noAutofit/>
          </a:bodyPr>
          <a:lstStyle>
            <a:lvl1pPr marL="457200" lvl="0" indent="-317500" rtl="0">
              <a:spcBef>
                <a:spcPts val="600"/>
              </a:spcBef>
              <a:spcAft>
                <a:spcPts val="0"/>
              </a:spcAft>
              <a:buSzPts val="1400"/>
              <a:buChar char="▪"/>
              <a:defRPr sz="1400"/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□"/>
              <a:defRPr sz="1400"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□"/>
              <a:defRPr sz="1400"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Char char="□"/>
              <a:defRPr sz="1400"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>
            <a:endParaRPr/>
          </a:p>
        </p:txBody>
      </p:sp>
      <p:sp>
        <p:nvSpPr>
          <p:cNvPr id="37" name="Google Shape;37;p7"/>
          <p:cNvSpPr txBox="1">
            <a:spLocks noGrp="1"/>
          </p:cNvSpPr>
          <p:nvPr>
            <p:ph type="body" idx="2"/>
          </p:nvPr>
        </p:nvSpPr>
        <p:spPr>
          <a:xfrm>
            <a:off x="3356739" y="2312925"/>
            <a:ext cx="2366400" cy="2040000"/>
          </a:xfrm>
          <a:prstGeom prst="rect">
            <a:avLst/>
          </a:prstGeom>
        </p:spPr>
        <p:txBody>
          <a:bodyPr spcFirstLastPara="1">
            <a:noAutofit/>
          </a:bodyPr>
          <a:lstStyle>
            <a:lvl1pPr marL="457200" lvl="0" indent="-317500" rtl="0">
              <a:spcBef>
                <a:spcPts val="600"/>
              </a:spcBef>
              <a:spcAft>
                <a:spcPts val="0"/>
              </a:spcAft>
              <a:buSzPts val="1400"/>
              <a:buChar char="▪"/>
              <a:defRPr sz="1400"/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□"/>
              <a:defRPr sz="1400"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□"/>
              <a:defRPr sz="1400"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Char char="□"/>
              <a:defRPr sz="1400"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body" idx="3"/>
          </p:nvPr>
        </p:nvSpPr>
        <p:spPr>
          <a:xfrm>
            <a:off x="5844329" y="2312925"/>
            <a:ext cx="2366400" cy="2040000"/>
          </a:xfrm>
          <a:prstGeom prst="rect">
            <a:avLst/>
          </a:prstGeom>
        </p:spPr>
        <p:txBody>
          <a:bodyPr spcFirstLastPara="1">
            <a:noAutofit/>
          </a:bodyPr>
          <a:lstStyle>
            <a:lvl1pPr marL="457200" lvl="0" indent="-317500" rtl="0">
              <a:spcBef>
                <a:spcPts val="600"/>
              </a:spcBef>
              <a:spcAft>
                <a:spcPts val="0"/>
              </a:spcAft>
              <a:buSzPts val="1400"/>
              <a:buChar char="▪"/>
              <a:defRPr sz="1400"/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□"/>
              <a:defRPr sz="1400"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□"/>
              <a:defRPr sz="1400"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Char char="□"/>
              <a:defRPr sz="1400"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>
            <a:endParaRPr/>
          </a:p>
        </p:txBody>
      </p:sp>
      <p:sp>
        <p:nvSpPr>
          <p:cNvPr id="7" name="Google Shape;39;p7">
            <a:extLst>
              <a:ext uri="{FF2B5EF4-FFF2-40B4-BE49-F238E27FC236}">
                <a16:creationId xmlns:a16="http://schemas.microsoft.com/office/drawing/2014/main" id="{90548938-200F-1945-B971-65B6019DC1C3}"/>
              </a:ext>
            </a:extLst>
          </p:cNvPr>
          <p:cNvSpPr txBox="1"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28D8604A-2165-394F-8091-1D9A6CED26AD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4930991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41;p8">
            <a:extLst>
              <a:ext uri="{FF2B5EF4-FFF2-40B4-BE49-F238E27FC236}">
                <a16:creationId xmlns:a16="http://schemas.microsoft.com/office/drawing/2014/main" id="{7F00EAAC-1BFD-434D-81EC-66E6456DAA57}"/>
              </a:ext>
            </a:extLst>
          </p:cNvPr>
          <p:cNvSpPr/>
          <p:nvPr/>
        </p:nvSpPr>
        <p:spPr>
          <a:xfrm>
            <a:off x="198438" y="198438"/>
            <a:ext cx="8747125" cy="4760912"/>
          </a:xfrm>
          <a:prstGeom prst="frame">
            <a:avLst>
              <a:gd name="adj1" fmla="val 4126"/>
            </a:avLst>
          </a:prstGeom>
          <a:solidFill>
            <a:srgbClr val="000000"/>
          </a:solidFill>
          <a:ln>
            <a:noFill/>
          </a:ln>
        </p:spPr>
        <p:txBody>
          <a:bodyPr spcFirstLastPara="1" lIns="91425" tIns="91425" rIns="91425" bIns="91425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kern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" name="Google Shape;42;p8"/>
          <p:cNvSpPr txBox="1">
            <a:spLocks noGrp="1"/>
          </p:cNvSpPr>
          <p:nvPr>
            <p:ph type="title"/>
          </p:nvPr>
        </p:nvSpPr>
        <p:spPr>
          <a:xfrm>
            <a:off x="869150" y="847600"/>
            <a:ext cx="5092200" cy="1360200"/>
          </a:xfrm>
          <a:prstGeom prst="rect">
            <a:avLst/>
          </a:prstGeom>
        </p:spPr>
        <p:txBody>
          <a:bodyPr spcFirstLastPara="1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4" name="Google Shape;43;p8">
            <a:extLst>
              <a:ext uri="{FF2B5EF4-FFF2-40B4-BE49-F238E27FC236}">
                <a16:creationId xmlns:a16="http://schemas.microsoft.com/office/drawing/2014/main" id="{0A35A0E0-BF32-3846-BB24-364902862C30}"/>
              </a:ext>
            </a:extLst>
          </p:cNvPr>
          <p:cNvSpPr txBox="1"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5F1AC82F-5FB1-3C41-A6FE-08AF64DEB619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939446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45;p9">
            <a:extLst>
              <a:ext uri="{FF2B5EF4-FFF2-40B4-BE49-F238E27FC236}">
                <a16:creationId xmlns:a16="http://schemas.microsoft.com/office/drawing/2014/main" id="{9BE6761D-2F05-234D-B844-AEFABAC500B2}"/>
              </a:ext>
            </a:extLst>
          </p:cNvPr>
          <p:cNvSpPr/>
          <p:nvPr/>
        </p:nvSpPr>
        <p:spPr>
          <a:xfrm>
            <a:off x="198438" y="198438"/>
            <a:ext cx="8747125" cy="4760912"/>
          </a:xfrm>
          <a:prstGeom prst="frame">
            <a:avLst>
              <a:gd name="adj1" fmla="val 4126"/>
            </a:avLst>
          </a:prstGeom>
          <a:solidFill>
            <a:srgbClr val="000000"/>
          </a:solidFill>
          <a:ln>
            <a:noFill/>
          </a:ln>
        </p:spPr>
        <p:txBody>
          <a:bodyPr spcFirstLastPara="1" lIns="91425" tIns="91425" rIns="91425" bIns="91425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kern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" name="Google Shape;46;p9"/>
          <p:cNvSpPr txBox="1">
            <a:spLocks noGrp="1"/>
          </p:cNvSpPr>
          <p:nvPr>
            <p:ph type="body" idx="1"/>
          </p:nvPr>
        </p:nvSpPr>
        <p:spPr>
          <a:xfrm>
            <a:off x="840425" y="3949100"/>
            <a:ext cx="7463100" cy="519600"/>
          </a:xfrm>
          <a:prstGeom prst="rect">
            <a:avLst/>
          </a:prstGeom>
        </p:spPr>
        <p:txBody>
          <a:bodyPr spcFirstLastPara="1">
            <a:noAutofit/>
          </a:bodyPr>
          <a:lstStyle>
            <a:lvl1pPr marL="457200" lvl="0" indent="-228600">
              <a:spcBef>
                <a:spcPts val="360"/>
              </a:spcBef>
              <a:spcAft>
                <a:spcPts val="0"/>
              </a:spcAft>
              <a:buSzPts val="1800"/>
              <a:buFont typeface="Work Sans"/>
              <a:buNone/>
              <a:defRPr sz="1800" b="1">
                <a:latin typeface="Work Sans"/>
                <a:ea typeface="Work Sans"/>
                <a:cs typeface="Work Sans"/>
                <a:sym typeface="Work Sans"/>
              </a:defRPr>
            </a:lvl1pPr>
          </a:lstStyle>
          <a:p>
            <a:endParaRPr/>
          </a:p>
        </p:txBody>
      </p:sp>
      <p:sp>
        <p:nvSpPr>
          <p:cNvPr id="4" name="Google Shape;47;p9">
            <a:extLst>
              <a:ext uri="{FF2B5EF4-FFF2-40B4-BE49-F238E27FC236}">
                <a16:creationId xmlns:a16="http://schemas.microsoft.com/office/drawing/2014/main" id="{C6C51BB2-245F-2F40-B5FE-CB2EBFAC8EB9}"/>
              </a:ext>
            </a:extLst>
          </p:cNvPr>
          <p:cNvSpPr txBox="1"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F69C038F-2D52-8540-9BD6-0595475D3C11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6996499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49;p10">
            <a:extLst>
              <a:ext uri="{FF2B5EF4-FFF2-40B4-BE49-F238E27FC236}">
                <a16:creationId xmlns:a16="http://schemas.microsoft.com/office/drawing/2014/main" id="{5C6B5CB6-1416-DB44-84BC-78F5F6A6DBA0}"/>
              </a:ext>
            </a:extLst>
          </p:cNvPr>
          <p:cNvSpPr/>
          <p:nvPr/>
        </p:nvSpPr>
        <p:spPr>
          <a:xfrm>
            <a:off x="198438" y="198438"/>
            <a:ext cx="8747125" cy="4760912"/>
          </a:xfrm>
          <a:prstGeom prst="frame">
            <a:avLst>
              <a:gd name="adj1" fmla="val 4126"/>
            </a:avLst>
          </a:prstGeom>
          <a:solidFill>
            <a:srgbClr val="000000"/>
          </a:solidFill>
          <a:ln>
            <a:noFill/>
          </a:ln>
        </p:spPr>
        <p:txBody>
          <a:bodyPr spcFirstLastPara="1" lIns="91425" tIns="91425" rIns="91425" bIns="91425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kern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Google Shape;50;p10">
            <a:extLst>
              <a:ext uri="{FF2B5EF4-FFF2-40B4-BE49-F238E27FC236}">
                <a16:creationId xmlns:a16="http://schemas.microsoft.com/office/drawing/2014/main" id="{63678D60-7F9F-C142-AE62-C8B41960F3AD}"/>
              </a:ext>
            </a:extLst>
          </p:cNvPr>
          <p:cNvSpPr txBox="1"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21EB7610-80F9-404C-8657-365A64033E88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280456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Google Shape;6;p1">
            <a:extLst>
              <a:ext uri="{FF2B5EF4-FFF2-40B4-BE49-F238E27FC236}">
                <a16:creationId xmlns:a16="http://schemas.microsoft.com/office/drawing/2014/main" id="{FE884D3B-9A68-A94F-9D04-CD219A8F2AC6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 bwMode="auto">
          <a:xfrm>
            <a:off x="868363" y="847725"/>
            <a:ext cx="5092700" cy="1360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5" tIns="91425" rIns="91425" bIns="91425" numCol="1" anchor="b" anchorCtr="0" compatLnSpc="1">
            <a:prstTxWarp prst="textNoShape">
              <a:avLst/>
            </a:prstTxWarp>
          </a:bodyPr>
          <a:lstStyle/>
          <a:p>
            <a:pPr lvl="0"/>
            <a:endParaRPr lang="zh-CN" altLang="zh-CN">
              <a:sym typeface="Arial" panose="020B0604020202020204" pitchFamily="34" charset="0"/>
            </a:endParaRPr>
          </a:p>
        </p:txBody>
      </p:sp>
      <p:sp>
        <p:nvSpPr>
          <p:cNvPr id="1027" name="Google Shape;7;p1">
            <a:extLst>
              <a:ext uri="{FF2B5EF4-FFF2-40B4-BE49-F238E27FC236}">
                <a16:creationId xmlns:a16="http://schemas.microsoft.com/office/drawing/2014/main" id="{40DAC247-015B-7147-8A5B-BC17427913EE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868363" y="2312988"/>
            <a:ext cx="7407275" cy="200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5" tIns="91425" rIns="91425" bIns="91425" numCol="1" anchor="t" anchorCtr="0" compatLnSpc="1">
            <a:prstTxWarp prst="textNoShape">
              <a:avLst/>
            </a:prstTxWarp>
          </a:bodyPr>
          <a:lstStyle/>
          <a:p>
            <a:pPr lvl="0"/>
            <a:endParaRPr lang="zh-CN" altLang="zh-CN">
              <a:sym typeface="Arial" panose="020B0604020202020204" pitchFamily="34" charset="0"/>
            </a:endParaRPr>
          </a:p>
        </p:txBody>
      </p:sp>
      <p:sp>
        <p:nvSpPr>
          <p:cNvPr id="1028" name="Google Shape;8;p1">
            <a:extLst>
              <a:ext uri="{FF2B5EF4-FFF2-40B4-BE49-F238E27FC236}">
                <a16:creationId xmlns:a16="http://schemas.microsoft.com/office/drawing/2014/main" id="{BB8B281C-25EB-0946-A63E-875D90A87951}"/>
              </a:ext>
            </a:extLst>
          </p:cNvPr>
          <p:cNvSpPr txBox="1">
            <a:spLocks noGrp="1" noChangeArrowheads="1"/>
          </p:cNvSpPr>
          <p:nvPr>
            <p:ph type="sldNum" idx="12"/>
          </p:nvPr>
        </p:nvSpPr>
        <p:spPr bwMode="auto">
          <a:xfrm>
            <a:off x="8159750" y="4392613"/>
            <a:ext cx="547688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5" tIns="91425" rIns="91425" bIns="91425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Clr>
                <a:srgbClr val="000000"/>
              </a:buClr>
              <a:buFont typeface="Arial" panose="020B0604020202020204" pitchFamily="34" charset="0"/>
              <a:buNone/>
              <a:defRPr sz="1300" b="1">
                <a:latin typeface="Work Sans" pitchFamily="2" charset="0"/>
                <a:sym typeface="Work Sans" pitchFamily="2" charset="0"/>
              </a:defRPr>
            </a:lvl1pPr>
          </a:lstStyle>
          <a:p>
            <a:fld id="{7922653D-0130-6247-BE1D-0840C7DC9C73}" type="slidenum">
              <a:rPr lang="zh-CN" altLang="zh-CN"/>
              <a:pPr/>
              <a:t>‹#›</a:t>
            </a:fld>
            <a:endParaRPr lang="zh-CN" altLang="zh-CN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1pPr>
      <a:lvl2pPr lvl="1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2pPr>
      <a:lvl3pPr lvl="2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3pPr>
      <a:lvl4pPr lvl="3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4pPr>
      <a:lvl5pPr lvl="4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1pPr>
      <a:lvl2pPr lvl="1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2pPr>
      <a:lvl3pPr lvl="2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3pPr>
      <a:lvl4pPr lvl="3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4pPr>
      <a:lvl5pPr lvl="4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lidescarnival.com/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unsplash.com/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weiweihuanghuang/Work-Sans/tree/master/fonts/desktop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twitter.com/googledocs/status/730087240156643328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Google Shape;58;p12">
            <a:extLst>
              <a:ext uri="{FF2B5EF4-FFF2-40B4-BE49-F238E27FC236}">
                <a16:creationId xmlns:a16="http://schemas.microsoft.com/office/drawing/2014/main" id="{AF994276-D919-F94F-80C5-9F38A2F7AFB2}"/>
              </a:ext>
            </a:extLst>
          </p:cNvPr>
          <p:cNvSpPr txBox="1">
            <a:spLocks noGrp="1" noChangeArrowheads="1"/>
          </p:cNvSpPr>
          <p:nvPr>
            <p:ph type="ctrTitle"/>
          </p:nvPr>
        </p:nvSpPr>
        <p:spPr>
          <a:xfrm>
            <a:off x="1049338" y="3059113"/>
            <a:ext cx="4913312" cy="1158875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Font typeface="Work Sans" pitchFamily="2" charset="0"/>
              <a:buNone/>
            </a:pPr>
            <a:r>
              <a:rPr lang="zh-CN" altLang="zh-CN" b="1">
                <a:latin typeface="Work Sans" pitchFamily="2" charset="0"/>
                <a:ea typeface="宋体" panose="02010600030101010101" pitchFamily="2" charset="-122"/>
                <a:cs typeface="Arial" panose="020B0604020202020204" pitchFamily="34" charset="0"/>
                <a:sym typeface="Work Sans" pitchFamily="2" charset="0"/>
              </a:rPr>
              <a:t>Simple</a:t>
            </a:r>
            <a:br>
              <a:rPr lang="zh-CN" altLang="zh-CN" b="1">
                <a:latin typeface="Work Sans" pitchFamily="2" charset="0"/>
                <a:cs typeface="Arial" panose="020B0604020202020204" pitchFamily="34" charset="0"/>
                <a:sym typeface="Work Sans" pitchFamily="2" charset="0"/>
              </a:rPr>
            </a:br>
            <a:r>
              <a:rPr lang="zh-CN" altLang="zh-CN" b="1">
                <a:latin typeface="Work Sans" pitchFamily="2" charset="0"/>
                <a:ea typeface="宋体" panose="02010600030101010101" pitchFamily="2" charset="-122"/>
                <a:cs typeface="Arial" panose="020B0604020202020204" pitchFamily="34" charset="0"/>
                <a:sym typeface="Work Sans" pitchFamily="2" charset="0"/>
              </a:rPr>
              <a:t>Black &amp; White presentation</a:t>
            </a:r>
            <a:endParaRPr lang="zh-CN" altLang="zh-CN" b="1">
              <a:latin typeface="Work Sans" pitchFamily="2" charset="0"/>
              <a:cs typeface="Arial" panose="020B0604020202020204" pitchFamily="34" charset="0"/>
              <a:sym typeface="Work Sans" pitchFamily="2" charset="0"/>
            </a:endParaRPr>
          </a:p>
        </p:txBody>
      </p:sp>
      <p:pic>
        <p:nvPicPr>
          <p:cNvPr id="13314" name="Google Shape;59;p12">
            <a:extLst>
              <a:ext uri="{FF2B5EF4-FFF2-40B4-BE49-F238E27FC236}">
                <a16:creationId xmlns:a16="http://schemas.microsoft.com/office/drawing/2014/main" id="{B589FC61-C1B5-5044-974B-03F17318BC09}"/>
              </a:ext>
            </a:extLst>
          </p:cNvPr>
          <p:cNvPicPr preferRelativeResize="0"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1113" y="388938"/>
            <a:ext cx="3671887" cy="275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Google Shape;152;p21">
            <a:extLst>
              <a:ext uri="{FF2B5EF4-FFF2-40B4-BE49-F238E27FC236}">
                <a16:creationId xmlns:a16="http://schemas.microsoft.com/office/drawing/2014/main" id="{48E3E3BF-2270-CC4E-B93D-BA809ABD456D}"/>
              </a:ext>
            </a:extLst>
          </p:cNvPr>
          <p:cNvSpPr txBox="1">
            <a:spLocks noGrp="1" noChangeArrowheads="1"/>
          </p:cNvSpPr>
          <p:nvPr>
            <p:ph type="title" idx="4294967295"/>
          </p:nvPr>
        </p:nvSpPr>
        <p:spPr>
          <a:xfrm>
            <a:off x="400050" y="400050"/>
            <a:ext cx="8356600" cy="4364038"/>
          </a:xfrm>
        </p:spPr>
        <p:txBody>
          <a:bodyPr anchor="ctr"/>
          <a:lstStyle/>
          <a:p>
            <a:pPr algn="ctr" eaLnBrk="1" hangingPunct="1">
              <a:buSzPts val="4000"/>
              <a:buFont typeface="Work Sans" pitchFamily="2" charset="0"/>
              <a:buNone/>
            </a:pPr>
            <a:r>
              <a:rPr lang="zh-CN" altLang="zh-CN" sz="2000">
                <a:solidFill>
                  <a:srgbClr val="FFFFFF"/>
                </a:solidFill>
                <a:latin typeface="Work Sans" pitchFamily="2" charset="0"/>
                <a:ea typeface="宋体" panose="02010600030101010101" pitchFamily="2" charset="-122"/>
                <a:cs typeface="Arial" panose="020B0604020202020204" pitchFamily="34" charset="0"/>
                <a:sym typeface="Work Sans" pitchFamily="2" charset="0"/>
              </a:rPr>
              <a:t>Want big impact?</a:t>
            </a:r>
            <a:br>
              <a:rPr lang="zh-CN" altLang="zh-CN" sz="2000">
                <a:solidFill>
                  <a:srgbClr val="FFFFFF"/>
                </a:solidFill>
                <a:latin typeface="Work Sans" pitchFamily="2" charset="0"/>
                <a:cs typeface="Arial" panose="020B0604020202020204" pitchFamily="34" charset="0"/>
                <a:sym typeface="Work Sans" pitchFamily="2" charset="0"/>
              </a:rPr>
            </a:br>
            <a:r>
              <a:rPr lang="zh-CN" altLang="zh-CN" sz="2000" b="1">
                <a:solidFill>
                  <a:srgbClr val="FFFFFF"/>
                </a:solidFill>
                <a:latin typeface="Work Sans" pitchFamily="2" charset="0"/>
                <a:ea typeface="宋体" panose="02010600030101010101" pitchFamily="2" charset="-122"/>
                <a:cs typeface="Arial" panose="020B0604020202020204" pitchFamily="34" charset="0"/>
                <a:sym typeface="Work Sans" pitchFamily="2" charset="0"/>
              </a:rPr>
              <a:t>Use big image.</a:t>
            </a:r>
            <a:endParaRPr lang="zh-CN" altLang="zh-CN" sz="2000" b="1">
              <a:solidFill>
                <a:srgbClr val="FFFFFF"/>
              </a:solidFill>
              <a:latin typeface="Work Sans" pitchFamily="2" charset="0"/>
              <a:cs typeface="Arial" panose="020B0604020202020204" pitchFamily="34" charset="0"/>
              <a:sym typeface="Work Sans" pitchFamily="2" charset="0"/>
            </a:endParaRPr>
          </a:p>
        </p:txBody>
      </p:sp>
      <p:sp>
        <p:nvSpPr>
          <p:cNvPr id="31747" name="Google Shape;153;p21">
            <a:extLst>
              <a:ext uri="{FF2B5EF4-FFF2-40B4-BE49-F238E27FC236}">
                <a16:creationId xmlns:a16="http://schemas.microsoft.com/office/drawing/2014/main" id="{ABAFB93A-8724-2441-9D33-D5C40969C8DE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fld id="{0ECAA577-C892-574B-870D-9561BF0D01D1}" type="slidenum">
              <a:rPr lang="zh-CN" altLang="zh-CN" sz="1300">
                <a:solidFill>
                  <a:srgbClr val="FFFFFF"/>
                </a:solidFill>
                <a:latin typeface="Work Sans" pitchFamily="2" charset="0"/>
                <a:sym typeface="Work Sans" pitchFamily="2" charset="0"/>
              </a:rPr>
              <a:pPr/>
              <a:t>10</a:t>
            </a:fld>
            <a:endParaRPr lang="zh-CN" altLang="zh-CN" sz="1300">
              <a:solidFill>
                <a:srgbClr val="FFFFFF"/>
              </a:solidFill>
              <a:latin typeface="Work Sans" pitchFamily="2" charset="0"/>
              <a:sym typeface="Work Sans" pitchFamily="2" charset="0"/>
            </a:endParaRPr>
          </a:p>
        </p:txBody>
      </p:sp>
    </p:spTree>
  </p:cSld>
  <p:clrMapOvr>
    <a:masterClrMapping/>
  </p:clrMapOvr>
  <p:transition>
    <p:fade thruBlk="1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Google Shape;158;p22">
            <a:extLst>
              <a:ext uri="{FF2B5EF4-FFF2-40B4-BE49-F238E27FC236}">
                <a16:creationId xmlns:a16="http://schemas.microsoft.com/office/drawing/2014/main" id="{FFE0A17F-FECA-CE42-A106-27BD2D12F104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>
          <a:xfrm>
            <a:off x="868363" y="3051175"/>
            <a:ext cx="3224212" cy="1360488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Font typeface="Work Sans" pitchFamily="2" charset="0"/>
              <a:buNone/>
            </a:pPr>
            <a:r>
              <a:rPr lang="zh-CN" altLang="zh-CN" sz="4000" b="1">
                <a:latin typeface="Work Sans" pitchFamily="2" charset="0"/>
                <a:ea typeface="宋体" panose="02010600030101010101" pitchFamily="2" charset="-122"/>
                <a:cs typeface="Arial" panose="020B0604020202020204" pitchFamily="34" charset="0"/>
                <a:sym typeface="Work Sans" pitchFamily="2" charset="0"/>
              </a:rPr>
              <a:t>Use charts to explain your ideas</a:t>
            </a:r>
            <a:endParaRPr lang="zh-CN" altLang="zh-CN" sz="4000" b="1">
              <a:latin typeface="Work Sans" pitchFamily="2" charset="0"/>
              <a:cs typeface="Arial" panose="020B0604020202020204" pitchFamily="34" charset="0"/>
              <a:sym typeface="Work Sans" pitchFamily="2" charset="0"/>
            </a:endParaRPr>
          </a:p>
        </p:txBody>
      </p:sp>
      <p:sp>
        <p:nvSpPr>
          <p:cNvPr id="33794" name="Google Shape;159;p22">
            <a:extLst>
              <a:ext uri="{FF2B5EF4-FFF2-40B4-BE49-F238E27FC236}">
                <a16:creationId xmlns:a16="http://schemas.microsoft.com/office/drawing/2014/main" id="{A4F0A684-7720-8A42-B4E4-97C3517FC0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73675" y="765175"/>
            <a:ext cx="2133600" cy="2132013"/>
          </a:xfrm>
          <a:prstGeom prst="ellipse">
            <a:avLst/>
          </a:prstGeom>
          <a:noFill/>
          <a:ln w="762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25" tIns="91425" rIns="91425" bIns="91425" anchor="ctr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 hangingPunct="1"/>
            <a:r>
              <a:rPr lang="zh-CN" altLang="zh-CN" sz="1800">
                <a:latin typeface="Work Sans Light" pitchFamily="2" charset="0"/>
                <a:sym typeface="Work Sans Light" pitchFamily="2" charset="0"/>
              </a:rPr>
              <a:t>Gray</a:t>
            </a:r>
          </a:p>
        </p:txBody>
      </p:sp>
      <p:sp>
        <p:nvSpPr>
          <p:cNvPr id="33795" name="Google Shape;160;p22">
            <a:extLst>
              <a:ext uri="{FF2B5EF4-FFF2-40B4-BE49-F238E27FC236}">
                <a16:creationId xmlns:a16="http://schemas.microsoft.com/office/drawing/2014/main" id="{4AF38DB1-DAB3-764A-8302-C9A8EDBA69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70388" y="2279650"/>
            <a:ext cx="2133600" cy="2132013"/>
          </a:xfrm>
          <a:prstGeom prst="ellipse">
            <a:avLst/>
          </a:prstGeom>
          <a:noFill/>
          <a:ln w="762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25" tIns="91425" rIns="91425" bIns="91425" anchor="ctr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 hangingPunct="1"/>
            <a:r>
              <a:rPr lang="zh-CN" altLang="zh-CN" sz="1800">
                <a:latin typeface="Work Sans Light" pitchFamily="2" charset="0"/>
                <a:sym typeface="Work Sans Light" pitchFamily="2" charset="0"/>
              </a:rPr>
              <a:t>White</a:t>
            </a:r>
          </a:p>
        </p:txBody>
      </p:sp>
      <p:sp>
        <p:nvSpPr>
          <p:cNvPr id="33796" name="Google Shape;161;p22">
            <a:extLst>
              <a:ext uri="{FF2B5EF4-FFF2-40B4-BE49-F238E27FC236}">
                <a16:creationId xmlns:a16="http://schemas.microsoft.com/office/drawing/2014/main" id="{56088876-97D6-DD46-A744-786389B85A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6963" y="2279650"/>
            <a:ext cx="2133600" cy="2132013"/>
          </a:xfrm>
          <a:prstGeom prst="ellipse">
            <a:avLst/>
          </a:prstGeom>
          <a:noFill/>
          <a:ln w="762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25" tIns="91425" rIns="91425" bIns="91425" anchor="ctr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 hangingPunct="1"/>
            <a:r>
              <a:rPr lang="zh-CN" altLang="zh-CN" sz="1800">
                <a:latin typeface="Work Sans Light" pitchFamily="2" charset="0"/>
                <a:sym typeface="Work Sans Light" pitchFamily="2" charset="0"/>
              </a:rPr>
              <a:t>Black</a:t>
            </a:r>
          </a:p>
        </p:txBody>
      </p:sp>
      <p:sp>
        <p:nvSpPr>
          <p:cNvPr id="33797" name="Google Shape;162;p22">
            <a:extLst>
              <a:ext uri="{FF2B5EF4-FFF2-40B4-BE49-F238E27FC236}">
                <a16:creationId xmlns:a16="http://schemas.microsoft.com/office/drawing/2014/main" id="{A0060741-4B85-174E-86DE-10832F778323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fld id="{F0386B37-6478-FF42-864B-ABE911711797}" type="slidenum">
              <a:rPr lang="zh-CN" altLang="zh-CN" sz="1300">
                <a:latin typeface="Work Sans" pitchFamily="2" charset="0"/>
                <a:sym typeface="Work Sans" pitchFamily="2" charset="0"/>
              </a:rPr>
              <a:pPr/>
              <a:t>11</a:t>
            </a:fld>
            <a:endParaRPr lang="zh-CN" altLang="zh-CN" sz="1300">
              <a:latin typeface="Work Sans" pitchFamily="2" charset="0"/>
              <a:sym typeface="Work Sans" pitchFamily="2" charset="0"/>
            </a:endParaRPr>
          </a:p>
        </p:txBody>
      </p:sp>
    </p:spTree>
  </p:cSld>
  <p:clrMapOvr>
    <a:masterClrMapping/>
  </p:clrMapOvr>
  <p:transition>
    <p:fade thruBlk="1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Google Shape;167;p23">
            <a:extLst>
              <a:ext uri="{FF2B5EF4-FFF2-40B4-BE49-F238E27FC236}">
                <a16:creationId xmlns:a16="http://schemas.microsoft.com/office/drawing/2014/main" id="{25434AEF-1CF8-4548-B3E9-81CA2075B945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>
          <a:xfrm>
            <a:off x="868363" y="847725"/>
            <a:ext cx="5092700" cy="1360488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Font typeface="Work Sans" pitchFamily="2" charset="0"/>
              <a:buNone/>
            </a:pPr>
            <a:r>
              <a:rPr lang="zh-CN" altLang="zh-CN" sz="4000" b="1">
                <a:latin typeface="Work Sans" pitchFamily="2" charset="0"/>
                <a:ea typeface="宋体" panose="02010600030101010101" pitchFamily="2" charset="-122"/>
                <a:cs typeface="Arial" panose="020B0604020202020204" pitchFamily="34" charset="0"/>
                <a:sym typeface="Work Sans" pitchFamily="2" charset="0"/>
              </a:rPr>
              <a:t>And tables to compare data</a:t>
            </a:r>
            <a:endParaRPr lang="zh-CN" altLang="zh-CN" sz="4000" b="1">
              <a:latin typeface="Work Sans" pitchFamily="2" charset="0"/>
              <a:cs typeface="Arial" panose="020B0604020202020204" pitchFamily="34" charset="0"/>
              <a:sym typeface="Work Sans" pitchFamily="2" charset="0"/>
            </a:endParaRPr>
          </a:p>
        </p:txBody>
      </p:sp>
      <p:graphicFrame>
        <p:nvGraphicFramePr>
          <p:cNvPr id="168" name="Google Shape;168;p23">
            <a:extLst>
              <a:ext uri="{FF2B5EF4-FFF2-40B4-BE49-F238E27FC236}">
                <a16:creationId xmlns:a16="http://schemas.microsoft.com/office/drawing/2014/main" id="{AC014886-DC9E-8B43-9DE5-D641B3F961FC}"/>
              </a:ext>
            </a:extLst>
          </p:cNvPr>
          <p:cNvGraphicFramePr>
            <a:graphicFrameLocks noGrp="1"/>
          </p:cNvGraphicFramePr>
          <p:nvPr/>
        </p:nvGraphicFramePr>
        <p:xfrm>
          <a:off x="952500" y="2401888"/>
          <a:ext cx="7239000" cy="1922462"/>
        </p:xfrm>
        <a:graphic>
          <a:graphicData uri="http://schemas.openxmlformats.org/drawingml/2006/table">
            <a:tbl>
              <a:tblPr/>
              <a:tblGrid>
                <a:gridCol w="1809750">
                  <a:extLst>
                    <a:ext uri="{9D8B030D-6E8A-4147-A177-3AD203B41FA5}">
                      <a16:colId xmlns:a16="http://schemas.microsoft.com/office/drawing/2014/main" val="4008435314"/>
                    </a:ext>
                  </a:extLst>
                </a:gridCol>
                <a:gridCol w="1809750">
                  <a:extLst>
                    <a:ext uri="{9D8B030D-6E8A-4147-A177-3AD203B41FA5}">
                      <a16:colId xmlns:a16="http://schemas.microsoft.com/office/drawing/2014/main" val="1047462522"/>
                    </a:ext>
                  </a:extLst>
                </a:gridCol>
                <a:gridCol w="1809750">
                  <a:extLst>
                    <a:ext uri="{9D8B030D-6E8A-4147-A177-3AD203B41FA5}">
                      <a16:colId xmlns:a16="http://schemas.microsoft.com/office/drawing/2014/main" val="1672283665"/>
                    </a:ext>
                  </a:extLst>
                </a:gridCol>
                <a:gridCol w="1809750">
                  <a:extLst>
                    <a:ext uri="{9D8B030D-6E8A-4147-A177-3AD203B41FA5}">
                      <a16:colId xmlns:a16="http://schemas.microsoft.com/office/drawing/2014/main" val="1106518057"/>
                    </a:ext>
                  </a:extLst>
                </a:gridCol>
              </a:tblGrid>
              <a:tr h="481013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742950" indent="-28575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1430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6002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0574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endParaRPr kumimoji="0" lang="zh-CN" altLang="zh-CN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Work Sans Light" pitchFamily="2" charset="0"/>
                        <a:cs typeface="Arial" panose="020B0604020202020204" pitchFamily="34" charset="0"/>
                        <a:sym typeface="Work Sans Light" pitchFamily="2" charset="0"/>
                      </a:endParaRPr>
                    </a:p>
                  </a:txBody>
                  <a:tcPr marL="91425" marR="91425" marT="68575" marB="68575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762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742950" indent="-28575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1430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6002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0574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zh-CN" altLang="zh-CN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Work Sans Light" pitchFamily="2" charset="0"/>
                          <a:ea typeface="宋体" panose="02010600030101010101" pitchFamily="2" charset="-122"/>
                          <a:cs typeface="Arial" panose="020B0604020202020204" pitchFamily="34" charset="0"/>
                          <a:sym typeface="Work Sans Light" pitchFamily="2" charset="0"/>
                        </a:rPr>
                        <a:t>A</a:t>
                      </a:r>
                      <a:endParaRPr kumimoji="0" lang="zh-CN" altLang="zh-CN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Work Sans Light" pitchFamily="2" charset="0"/>
                        <a:cs typeface="Arial" panose="020B0604020202020204" pitchFamily="34" charset="0"/>
                        <a:sym typeface="Work Sans Light" pitchFamily="2" charset="0"/>
                      </a:endParaRPr>
                    </a:p>
                  </a:txBody>
                  <a:tcPr marL="91425" marR="91425" marT="68575" marB="68575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762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742950" indent="-28575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1430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6002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0574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zh-CN" altLang="zh-CN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Work Sans Light" pitchFamily="2" charset="0"/>
                          <a:ea typeface="宋体" panose="02010600030101010101" pitchFamily="2" charset="-122"/>
                          <a:cs typeface="Arial" panose="020B0604020202020204" pitchFamily="34" charset="0"/>
                          <a:sym typeface="Work Sans Light" pitchFamily="2" charset="0"/>
                        </a:rPr>
                        <a:t>B</a:t>
                      </a:r>
                      <a:endParaRPr kumimoji="0" lang="zh-CN" altLang="zh-CN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Work Sans Light" pitchFamily="2" charset="0"/>
                        <a:cs typeface="Arial" panose="020B0604020202020204" pitchFamily="34" charset="0"/>
                        <a:sym typeface="Work Sans Light" pitchFamily="2" charset="0"/>
                      </a:endParaRPr>
                    </a:p>
                  </a:txBody>
                  <a:tcPr marL="91425" marR="91425" marT="68575" marB="68575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762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742950" indent="-28575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1430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6002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0574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zh-CN" altLang="zh-CN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Work Sans Light" pitchFamily="2" charset="0"/>
                          <a:ea typeface="宋体" panose="02010600030101010101" pitchFamily="2" charset="-122"/>
                          <a:cs typeface="Arial" panose="020B0604020202020204" pitchFamily="34" charset="0"/>
                          <a:sym typeface="Work Sans Light" pitchFamily="2" charset="0"/>
                        </a:rPr>
                        <a:t>C</a:t>
                      </a:r>
                      <a:endParaRPr kumimoji="0" lang="zh-CN" altLang="zh-CN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Work Sans Light" pitchFamily="2" charset="0"/>
                        <a:cs typeface="Arial" panose="020B0604020202020204" pitchFamily="34" charset="0"/>
                        <a:sym typeface="Work Sans Light" pitchFamily="2" charset="0"/>
                      </a:endParaRPr>
                    </a:p>
                  </a:txBody>
                  <a:tcPr marL="91425" marR="91425" marT="68575" marB="68575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762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34716193"/>
                  </a:ext>
                </a:extLst>
              </a:tr>
              <a:tr h="481013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742950" indent="-28575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1430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6002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0574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zh-CN" altLang="zh-CN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Work Sans Light" pitchFamily="2" charset="0"/>
                          <a:ea typeface="宋体" panose="02010600030101010101" pitchFamily="2" charset="-122"/>
                          <a:cs typeface="Arial" panose="020B0604020202020204" pitchFamily="34" charset="0"/>
                          <a:sym typeface="Work Sans Light" pitchFamily="2" charset="0"/>
                        </a:rPr>
                        <a:t>Yellow</a:t>
                      </a:r>
                      <a:endParaRPr kumimoji="0" lang="zh-CN" altLang="zh-CN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Work Sans Light" pitchFamily="2" charset="0"/>
                        <a:cs typeface="Arial" panose="020B0604020202020204" pitchFamily="34" charset="0"/>
                        <a:sym typeface="Work Sans Light" pitchFamily="2" charset="0"/>
                      </a:endParaRPr>
                    </a:p>
                  </a:txBody>
                  <a:tcPr marL="91425" marR="91425" marT="68575" marB="68575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742950" indent="-28575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1430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6002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0574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zh-CN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Work Sans" pitchFamily="2" charset="0"/>
                          <a:ea typeface="宋体" panose="02010600030101010101" pitchFamily="2" charset="-122"/>
                          <a:cs typeface="Arial" panose="020B0604020202020204" pitchFamily="34" charset="0"/>
                          <a:sym typeface="Work Sans" pitchFamily="2" charset="0"/>
                        </a:rPr>
                        <a:t>10</a:t>
                      </a:r>
                      <a:endParaRPr kumimoji="0" lang="zh-CN" altLang="zh-CN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Work Sans" pitchFamily="2" charset="0"/>
                        <a:cs typeface="Arial" panose="020B0604020202020204" pitchFamily="34" charset="0"/>
                        <a:sym typeface="Work Sans" pitchFamily="2" charset="0"/>
                      </a:endParaRPr>
                    </a:p>
                  </a:txBody>
                  <a:tcPr marL="91425" marR="91425" marT="68575" marB="68575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742950" indent="-28575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1430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6002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0574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zh-CN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Work Sans" pitchFamily="2" charset="0"/>
                          <a:ea typeface="宋体" panose="02010600030101010101" pitchFamily="2" charset="-122"/>
                          <a:cs typeface="Arial" panose="020B0604020202020204" pitchFamily="34" charset="0"/>
                          <a:sym typeface="Work Sans" pitchFamily="2" charset="0"/>
                        </a:rPr>
                        <a:t>20</a:t>
                      </a:r>
                      <a:endParaRPr kumimoji="0" lang="zh-CN" altLang="zh-CN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Work Sans" pitchFamily="2" charset="0"/>
                        <a:cs typeface="Arial" panose="020B0604020202020204" pitchFamily="34" charset="0"/>
                        <a:sym typeface="Work Sans" pitchFamily="2" charset="0"/>
                      </a:endParaRPr>
                    </a:p>
                  </a:txBody>
                  <a:tcPr marL="91425" marR="91425" marT="68575" marB="68575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742950" indent="-28575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1430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6002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0574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zh-CN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Work Sans" pitchFamily="2" charset="0"/>
                          <a:ea typeface="宋体" panose="02010600030101010101" pitchFamily="2" charset="-122"/>
                          <a:cs typeface="Arial" panose="020B0604020202020204" pitchFamily="34" charset="0"/>
                          <a:sym typeface="Work Sans" pitchFamily="2" charset="0"/>
                        </a:rPr>
                        <a:t>7</a:t>
                      </a:r>
                      <a:endParaRPr kumimoji="0" lang="zh-CN" altLang="zh-CN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Work Sans" pitchFamily="2" charset="0"/>
                        <a:cs typeface="Arial" panose="020B0604020202020204" pitchFamily="34" charset="0"/>
                        <a:sym typeface="Work Sans" pitchFamily="2" charset="0"/>
                      </a:endParaRPr>
                    </a:p>
                  </a:txBody>
                  <a:tcPr marL="91425" marR="91425" marT="68575" marB="68575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8321089"/>
                  </a:ext>
                </a:extLst>
              </a:tr>
              <a:tr h="481013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742950" indent="-28575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1430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6002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0574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zh-CN" altLang="zh-CN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Work Sans Light" pitchFamily="2" charset="0"/>
                          <a:ea typeface="宋体" panose="02010600030101010101" pitchFamily="2" charset="-122"/>
                          <a:cs typeface="Arial" panose="020B0604020202020204" pitchFamily="34" charset="0"/>
                          <a:sym typeface="Work Sans Light" pitchFamily="2" charset="0"/>
                        </a:rPr>
                        <a:t>Blue</a:t>
                      </a:r>
                      <a:endParaRPr kumimoji="0" lang="zh-CN" altLang="zh-CN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Work Sans Light" pitchFamily="2" charset="0"/>
                        <a:cs typeface="Arial" panose="020B0604020202020204" pitchFamily="34" charset="0"/>
                        <a:sym typeface="Work Sans Light" pitchFamily="2" charset="0"/>
                      </a:endParaRPr>
                    </a:p>
                  </a:txBody>
                  <a:tcPr marL="91425" marR="91425" marT="68575" marB="68575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742950" indent="-28575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1430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6002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0574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zh-CN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Work Sans" pitchFamily="2" charset="0"/>
                          <a:ea typeface="宋体" panose="02010600030101010101" pitchFamily="2" charset="-122"/>
                          <a:cs typeface="Arial" panose="020B0604020202020204" pitchFamily="34" charset="0"/>
                          <a:sym typeface="Work Sans" pitchFamily="2" charset="0"/>
                        </a:rPr>
                        <a:t>30</a:t>
                      </a:r>
                      <a:endParaRPr kumimoji="0" lang="zh-CN" altLang="zh-CN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Work Sans" pitchFamily="2" charset="0"/>
                        <a:cs typeface="Arial" panose="020B0604020202020204" pitchFamily="34" charset="0"/>
                        <a:sym typeface="Work Sans" pitchFamily="2" charset="0"/>
                      </a:endParaRPr>
                    </a:p>
                  </a:txBody>
                  <a:tcPr marL="91425" marR="91425" marT="68575" marB="68575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742950" indent="-28575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1430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6002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0574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zh-CN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Work Sans" pitchFamily="2" charset="0"/>
                          <a:ea typeface="宋体" panose="02010600030101010101" pitchFamily="2" charset="-122"/>
                          <a:cs typeface="Arial" panose="020B0604020202020204" pitchFamily="34" charset="0"/>
                          <a:sym typeface="Work Sans" pitchFamily="2" charset="0"/>
                        </a:rPr>
                        <a:t>15</a:t>
                      </a:r>
                      <a:endParaRPr kumimoji="0" lang="zh-CN" altLang="zh-CN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Work Sans" pitchFamily="2" charset="0"/>
                        <a:cs typeface="Arial" panose="020B0604020202020204" pitchFamily="34" charset="0"/>
                        <a:sym typeface="Work Sans" pitchFamily="2" charset="0"/>
                      </a:endParaRPr>
                    </a:p>
                  </a:txBody>
                  <a:tcPr marL="91425" marR="91425" marT="68575" marB="68575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742950" indent="-28575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1430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6002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0574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zh-CN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Work Sans" pitchFamily="2" charset="0"/>
                          <a:ea typeface="宋体" panose="02010600030101010101" pitchFamily="2" charset="-122"/>
                          <a:cs typeface="Arial" panose="020B0604020202020204" pitchFamily="34" charset="0"/>
                          <a:sym typeface="Work Sans" pitchFamily="2" charset="0"/>
                        </a:rPr>
                        <a:t>10</a:t>
                      </a:r>
                      <a:endParaRPr kumimoji="0" lang="zh-CN" altLang="zh-CN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Work Sans" pitchFamily="2" charset="0"/>
                        <a:cs typeface="Arial" panose="020B0604020202020204" pitchFamily="34" charset="0"/>
                        <a:sym typeface="Work Sans" pitchFamily="2" charset="0"/>
                      </a:endParaRPr>
                    </a:p>
                  </a:txBody>
                  <a:tcPr marL="91425" marR="91425" marT="68575" marB="68575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7386931"/>
                  </a:ext>
                </a:extLst>
              </a:tr>
              <a:tr h="481013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742950" indent="-28575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1430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6002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0574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zh-CN" altLang="zh-CN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Work Sans Light" pitchFamily="2" charset="0"/>
                          <a:ea typeface="宋体" panose="02010600030101010101" pitchFamily="2" charset="-122"/>
                          <a:cs typeface="Arial" panose="020B0604020202020204" pitchFamily="34" charset="0"/>
                          <a:sym typeface="Work Sans Light" pitchFamily="2" charset="0"/>
                        </a:rPr>
                        <a:t>Orange</a:t>
                      </a:r>
                      <a:endParaRPr kumimoji="0" lang="zh-CN" altLang="zh-CN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Work Sans Light" pitchFamily="2" charset="0"/>
                        <a:cs typeface="Arial" panose="020B0604020202020204" pitchFamily="34" charset="0"/>
                        <a:sym typeface="Work Sans Light" pitchFamily="2" charset="0"/>
                      </a:endParaRPr>
                    </a:p>
                  </a:txBody>
                  <a:tcPr marL="91425" marR="91425" marT="68575" marB="68575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762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742950" indent="-28575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1430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6002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0574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zh-CN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Work Sans" pitchFamily="2" charset="0"/>
                          <a:ea typeface="宋体" panose="02010600030101010101" pitchFamily="2" charset="-122"/>
                          <a:cs typeface="Arial" panose="020B0604020202020204" pitchFamily="34" charset="0"/>
                          <a:sym typeface="Work Sans" pitchFamily="2" charset="0"/>
                        </a:rPr>
                        <a:t>5</a:t>
                      </a:r>
                      <a:endParaRPr kumimoji="0" lang="zh-CN" altLang="zh-CN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Work Sans" pitchFamily="2" charset="0"/>
                        <a:cs typeface="Arial" panose="020B0604020202020204" pitchFamily="34" charset="0"/>
                        <a:sym typeface="Work Sans" pitchFamily="2" charset="0"/>
                      </a:endParaRPr>
                    </a:p>
                  </a:txBody>
                  <a:tcPr marL="91425" marR="91425" marT="68575" marB="68575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762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742950" indent="-28575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1430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6002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0574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zh-CN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Work Sans" pitchFamily="2" charset="0"/>
                          <a:ea typeface="宋体" panose="02010600030101010101" pitchFamily="2" charset="-122"/>
                          <a:cs typeface="Arial" panose="020B0604020202020204" pitchFamily="34" charset="0"/>
                          <a:sym typeface="Work Sans" pitchFamily="2" charset="0"/>
                        </a:rPr>
                        <a:t>24</a:t>
                      </a:r>
                      <a:endParaRPr kumimoji="0" lang="zh-CN" altLang="zh-CN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Work Sans" pitchFamily="2" charset="0"/>
                        <a:cs typeface="Arial" panose="020B0604020202020204" pitchFamily="34" charset="0"/>
                        <a:sym typeface="Work Sans" pitchFamily="2" charset="0"/>
                      </a:endParaRPr>
                    </a:p>
                  </a:txBody>
                  <a:tcPr marL="91425" marR="91425" marT="68575" marB="68575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762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742950" indent="-28575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1430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6002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0574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zh-CN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Work Sans" pitchFamily="2" charset="0"/>
                          <a:ea typeface="宋体" panose="02010600030101010101" pitchFamily="2" charset="-122"/>
                          <a:cs typeface="Arial" panose="020B0604020202020204" pitchFamily="34" charset="0"/>
                          <a:sym typeface="Work Sans" pitchFamily="2" charset="0"/>
                        </a:rPr>
                        <a:t>16</a:t>
                      </a:r>
                      <a:endParaRPr kumimoji="0" lang="zh-CN" altLang="zh-CN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Work Sans" pitchFamily="2" charset="0"/>
                        <a:cs typeface="Arial" panose="020B0604020202020204" pitchFamily="34" charset="0"/>
                        <a:sym typeface="Work Sans" pitchFamily="2" charset="0"/>
                      </a:endParaRPr>
                    </a:p>
                  </a:txBody>
                  <a:tcPr marL="91425" marR="91425" marT="68575" marB="68575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762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5427426"/>
                  </a:ext>
                </a:extLst>
              </a:tr>
            </a:tbl>
          </a:graphicData>
        </a:graphic>
      </p:graphicFrame>
      <p:grpSp>
        <p:nvGrpSpPr>
          <p:cNvPr id="35869" name="Google Shape;169;p23">
            <a:extLst>
              <a:ext uri="{FF2B5EF4-FFF2-40B4-BE49-F238E27FC236}">
                <a16:creationId xmlns:a16="http://schemas.microsoft.com/office/drawing/2014/main" id="{FC60370C-D925-614E-867C-F55EF4B411D1}"/>
              </a:ext>
            </a:extLst>
          </p:cNvPr>
          <p:cNvGrpSpPr>
            <a:grpSpLocks/>
          </p:cNvGrpSpPr>
          <p:nvPr/>
        </p:nvGrpSpPr>
        <p:grpSpPr bwMode="auto">
          <a:xfrm>
            <a:off x="7512050" y="711200"/>
            <a:ext cx="908050" cy="947738"/>
            <a:chOff x="3294650" y="3652450"/>
            <a:chExt cx="388350" cy="405450"/>
          </a:xfrm>
        </p:grpSpPr>
        <p:sp>
          <p:nvSpPr>
            <p:cNvPr id="35871" name="Google Shape;170;p23">
              <a:extLst>
                <a:ext uri="{FF2B5EF4-FFF2-40B4-BE49-F238E27FC236}">
                  <a16:creationId xmlns:a16="http://schemas.microsoft.com/office/drawing/2014/main" id="{7C7225B0-EF27-DE4B-B3DA-13CB2C0947B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4650" y="3681775"/>
              <a:ext cx="376150" cy="376125"/>
            </a:xfrm>
            <a:custGeom>
              <a:avLst/>
              <a:gdLst>
                <a:gd name="T0" fmla="*/ 6766 w 15046"/>
                <a:gd name="T1" fmla="*/ 49 h 15045"/>
                <a:gd name="T2" fmla="*/ 6009 w 15046"/>
                <a:gd name="T3" fmla="*/ 147 h 15045"/>
                <a:gd name="T4" fmla="*/ 5276 w 15046"/>
                <a:gd name="T5" fmla="*/ 342 h 15045"/>
                <a:gd name="T6" fmla="*/ 4592 w 15046"/>
                <a:gd name="T7" fmla="*/ 586 h 15045"/>
                <a:gd name="T8" fmla="*/ 3933 w 15046"/>
                <a:gd name="T9" fmla="*/ 904 h 15045"/>
                <a:gd name="T10" fmla="*/ 3322 w 15046"/>
                <a:gd name="T11" fmla="*/ 1295 h 15045"/>
                <a:gd name="T12" fmla="*/ 2736 w 15046"/>
                <a:gd name="T13" fmla="*/ 1710 h 15045"/>
                <a:gd name="T14" fmla="*/ 2199 w 15046"/>
                <a:gd name="T15" fmla="*/ 2198 h 15045"/>
                <a:gd name="T16" fmla="*/ 1710 w 15046"/>
                <a:gd name="T17" fmla="*/ 2736 h 15045"/>
                <a:gd name="T18" fmla="*/ 1295 w 15046"/>
                <a:gd name="T19" fmla="*/ 3322 h 15045"/>
                <a:gd name="T20" fmla="*/ 904 w 15046"/>
                <a:gd name="T21" fmla="*/ 3932 h 15045"/>
                <a:gd name="T22" fmla="*/ 587 w 15046"/>
                <a:gd name="T23" fmla="*/ 4592 h 15045"/>
                <a:gd name="T24" fmla="*/ 342 w 15046"/>
                <a:gd name="T25" fmla="*/ 5276 h 15045"/>
                <a:gd name="T26" fmla="*/ 147 w 15046"/>
                <a:gd name="T27" fmla="*/ 6008 h 15045"/>
                <a:gd name="T28" fmla="*/ 49 w 15046"/>
                <a:gd name="T29" fmla="*/ 6765 h 15045"/>
                <a:gd name="T30" fmla="*/ 0 w 15046"/>
                <a:gd name="T31" fmla="*/ 7522 h 15045"/>
                <a:gd name="T32" fmla="*/ 49 w 15046"/>
                <a:gd name="T33" fmla="*/ 8280 h 15045"/>
                <a:gd name="T34" fmla="*/ 147 w 15046"/>
                <a:gd name="T35" fmla="*/ 9037 h 15045"/>
                <a:gd name="T36" fmla="*/ 342 w 15046"/>
                <a:gd name="T37" fmla="*/ 9769 h 15045"/>
                <a:gd name="T38" fmla="*/ 587 w 15046"/>
                <a:gd name="T39" fmla="*/ 10453 h 15045"/>
                <a:gd name="T40" fmla="*/ 904 w 15046"/>
                <a:gd name="T41" fmla="*/ 11113 h 15045"/>
                <a:gd name="T42" fmla="*/ 1295 w 15046"/>
                <a:gd name="T43" fmla="*/ 11723 h 15045"/>
                <a:gd name="T44" fmla="*/ 1710 w 15046"/>
                <a:gd name="T45" fmla="*/ 12309 h 15045"/>
                <a:gd name="T46" fmla="*/ 2199 w 15046"/>
                <a:gd name="T47" fmla="*/ 12847 h 15045"/>
                <a:gd name="T48" fmla="*/ 2736 w 15046"/>
                <a:gd name="T49" fmla="*/ 13335 h 15045"/>
                <a:gd name="T50" fmla="*/ 3322 w 15046"/>
                <a:gd name="T51" fmla="*/ 13750 h 15045"/>
                <a:gd name="T52" fmla="*/ 3933 w 15046"/>
                <a:gd name="T53" fmla="*/ 14141 h 15045"/>
                <a:gd name="T54" fmla="*/ 4592 w 15046"/>
                <a:gd name="T55" fmla="*/ 14459 h 15045"/>
                <a:gd name="T56" fmla="*/ 5276 w 15046"/>
                <a:gd name="T57" fmla="*/ 14703 h 15045"/>
                <a:gd name="T58" fmla="*/ 6009 w 15046"/>
                <a:gd name="T59" fmla="*/ 14898 h 15045"/>
                <a:gd name="T60" fmla="*/ 6766 w 15046"/>
                <a:gd name="T61" fmla="*/ 14996 h 15045"/>
                <a:gd name="T62" fmla="*/ 7914 w 15046"/>
                <a:gd name="T63" fmla="*/ 15045 h 15045"/>
                <a:gd name="T64" fmla="*/ 8671 w 15046"/>
                <a:gd name="T65" fmla="*/ 14947 h 15045"/>
                <a:gd name="T66" fmla="*/ 9403 w 15046"/>
                <a:gd name="T67" fmla="*/ 14801 h 15045"/>
                <a:gd name="T68" fmla="*/ 10112 w 15046"/>
                <a:gd name="T69" fmla="*/ 14581 h 15045"/>
                <a:gd name="T70" fmla="*/ 10795 w 15046"/>
                <a:gd name="T71" fmla="*/ 14312 h 15045"/>
                <a:gd name="T72" fmla="*/ 11430 w 15046"/>
                <a:gd name="T73" fmla="*/ 13946 h 15045"/>
                <a:gd name="T74" fmla="*/ 12017 w 15046"/>
                <a:gd name="T75" fmla="*/ 13555 h 15045"/>
                <a:gd name="T76" fmla="*/ 12578 w 15046"/>
                <a:gd name="T77" fmla="*/ 13091 h 15045"/>
                <a:gd name="T78" fmla="*/ 13091 w 15046"/>
                <a:gd name="T79" fmla="*/ 12578 h 15045"/>
                <a:gd name="T80" fmla="*/ 13555 w 15046"/>
                <a:gd name="T81" fmla="*/ 12016 h 15045"/>
                <a:gd name="T82" fmla="*/ 13946 w 15046"/>
                <a:gd name="T83" fmla="*/ 11430 h 15045"/>
                <a:gd name="T84" fmla="*/ 14312 w 15046"/>
                <a:gd name="T85" fmla="*/ 10795 h 15045"/>
                <a:gd name="T86" fmla="*/ 14581 w 15046"/>
                <a:gd name="T87" fmla="*/ 10111 h 15045"/>
                <a:gd name="T88" fmla="*/ 14801 w 15046"/>
                <a:gd name="T89" fmla="*/ 9403 h 15045"/>
                <a:gd name="T90" fmla="*/ 14947 w 15046"/>
                <a:gd name="T91" fmla="*/ 8670 h 15045"/>
                <a:gd name="T92" fmla="*/ 15045 w 15046"/>
                <a:gd name="T93" fmla="*/ 7913 h 15045"/>
                <a:gd name="T94" fmla="*/ 7523 w 15046"/>
                <a:gd name="T95" fmla="*/ 7522 h 15045"/>
                <a:gd name="T96" fmla="*/ 7132 w 15046"/>
                <a:gd name="T97" fmla="*/ 0 h 150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046" h="15045" extrusionOk="0">
                  <a:moveTo>
                    <a:pt x="7132" y="0"/>
                  </a:moveTo>
                  <a:lnTo>
                    <a:pt x="6766" y="49"/>
                  </a:lnTo>
                  <a:lnTo>
                    <a:pt x="6375" y="98"/>
                  </a:lnTo>
                  <a:lnTo>
                    <a:pt x="6009" y="147"/>
                  </a:lnTo>
                  <a:lnTo>
                    <a:pt x="5642" y="244"/>
                  </a:lnTo>
                  <a:lnTo>
                    <a:pt x="5276" y="342"/>
                  </a:lnTo>
                  <a:lnTo>
                    <a:pt x="4934" y="464"/>
                  </a:lnTo>
                  <a:lnTo>
                    <a:pt x="4592" y="586"/>
                  </a:lnTo>
                  <a:lnTo>
                    <a:pt x="4250" y="733"/>
                  </a:lnTo>
                  <a:lnTo>
                    <a:pt x="3933" y="904"/>
                  </a:lnTo>
                  <a:lnTo>
                    <a:pt x="3615" y="1099"/>
                  </a:lnTo>
                  <a:lnTo>
                    <a:pt x="3322" y="1295"/>
                  </a:lnTo>
                  <a:lnTo>
                    <a:pt x="3029" y="1490"/>
                  </a:lnTo>
                  <a:lnTo>
                    <a:pt x="2736" y="1710"/>
                  </a:lnTo>
                  <a:lnTo>
                    <a:pt x="2467" y="1954"/>
                  </a:lnTo>
                  <a:lnTo>
                    <a:pt x="2199" y="2198"/>
                  </a:lnTo>
                  <a:lnTo>
                    <a:pt x="1954" y="2467"/>
                  </a:lnTo>
                  <a:lnTo>
                    <a:pt x="1710" y="2736"/>
                  </a:lnTo>
                  <a:lnTo>
                    <a:pt x="1490" y="3029"/>
                  </a:lnTo>
                  <a:lnTo>
                    <a:pt x="1295" y="3322"/>
                  </a:lnTo>
                  <a:lnTo>
                    <a:pt x="1100" y="3615"/>
                  </a:lnTo>
                  <a:lnTo>
                    <a:pt x="904" y="3932"/>
                  </a:lnTo>
                  <a:lnTo>
                    <a:pt x="733" y="4250"/>
                  </a:lnTo>
                  <a:lnTo>
                    <a:pt x="587" y="4592"/>
                  </a:lnTo>
                  <a:lnTo>
                    <a:pt x="465" y="4934"/>
                  </a:lnTo>
                  <a:lnTo>
                    <a:pt x="342" y="5276"/>
                  </a:lnTo>
                  <a:lnTo>
                    <a:pt x="245" y="5642"/>
                  </a:lnTo>
                  <a:lnTo>
                    <a:pt x="147" y="6008"/>
                  </a:lnTo>
                  <a:lnTo>
                    <a:pt x="98" y="6375"/>
                  </a:lnTo>
                  <a:lnTo>
                    <a:pt x="49" y="6765"/>
                  </a:lnTo>
                  <a:lnTo>
                    <a:pt x="0" y="7132"/>
                  </a:lnTo>
                  <a:lnTo>
                    <a:pt x="0" y="7522"/>
                  </a:lnTo>
                  <a:lnTo>
                    <a:pt x="0" y="7913"/>
                  </a:lnTo>
                  <a:lnTo>
                    <a:pt x="49" y="8280"/>
                  </a:lnTo>
                  <a:lnTo>
                    <a:pt x="98" y="8670"/>
                  </a:lnTo>
                  <a:lnTo>
                    <a:pt x="147" y="9037"/>
                  </a:lnTo>
                  <a:lnTo>
                    <a:pt x="245" y="9403"/>
                  </a:lnTo>
                  <a:lnTo>
                    <a:pt x="342" y="9769"/>
                  </a:lnTo>
                  <a:lnTo>
                    <a:pt x="465" y="10111"/>
                  </a:lnTo>
                  <a:lnTo>
                    <a:pt x="587" y="10453"/>
                  </a:lnTo>
                  <a:lnTo>
                    <a:pt x="733" y="10795"/>
                  </a:lnTo>
                  <a:lnTo>
                    <a:pt x="904" y="11113"/>
                  </a:lnTo>
                  <a:lnTo>
                    <a:pt x="1100" y="11430"/>
                  </a:lnTo>
                  <a:lnTo>
                    <a:pt x="1295" y="11723"/>
                  </a:lnTo>
                  <a:lnTo>
                    <a:pt x="1490" y="12016"/>
                  </a:lnTo>
                  <a:lnTo>
                    <a:pt x="1710" y="12309"/>
                  </a:lnTo>
                  <a:lnTo>
                    <a:pt x="1954" y="12578"/>
                  </a:lnTo>
                  <a:lnTo>
                    <a:pt x="2199" y="12847"/>
                  </a:lnTo>
                  <a:lnTo>
                    <a:pt x="2467" y="13091"/>
                  </a:lnTo>
                  <a:lnTo>
                    <a:pt x="2736" y="13335"/>
                  </a:lnTo>
                  <a:lnTo>
                    <a:pt x="3029" y="13555"/>
                  </a:lnTo>
                  <a:lnTo>
                    <a:pt x="3322" y="13750"/>
                  </a:lnTo>
                  <a:lnTo>
                    <a:pt x="3615" y="13946"/>
                  </a:lnTo>
                  <a:lnTo>
                    <a:pt x="3933" y="14141"/>
                  </a:lnTo>
                  <a:lnTo>
                    <a:pt x="4250" y="14312"/>
                  </a:lnTo>
                  <a:lnTo>
                    <a:pt x="4592" y="14459"/>
                  </a:lnTo>
                  <a:lnTo>
                    <a:pt x="4934" y="14581"/>
                  </a:lnTo>
                  <a:lnTo>
                    <a:pt x="5276" y="14703"/>
                  </a:lnTo>
                  <a:lnTo>
                    <a:pt x="5642" y="14801"/>
                  </a:lnTo>
                  <a:lnTo>
                    <a:pt x="6009" y="14898"/>
                  </a:lnTo>
                  <a:lnTo>
                    <a:pt x="6375" y="14947"/>
                  </a:lnTo>
                  <a:lnTo>
                    <a:pt x="6766" y="14996"/>
                  </a:lnTo>
                  <a:lnTo>
                    <a:pt x="7132" y="15045"/>
                  </a:lnTo>
                  <a:lnTo>
                    <a:pt x="7914" y="15045"/>
                  </a:lnTo>
                  <a:lnTo>
                    <a:pt x="8280" y="14996"/>
                  </a:lnTo>
                  <a:lnTo>
                    <a:pt x="8671" y="14947"/>
                  </a:lnTo>
                  <a:lnTo>
                    <a:pt x="9037" y="14898"/>
                  </a:lnTo>
                  <a:lnTo>
                    <a:pt x="9403" y="14801"/>
                  </a:lnTo>
                  <a:lnTo>
                    <a:pt x="9770" y="14703"/>
                  </a:lnTo>
                  <a:lnTo>
                    <a:pt x="10112" y="14581"/>
                  </a:lnTo>
                  <a:lnTo>
                    <a:pt x="10454" y="14459"/>
                  </a:lnTo>
                  <a:lnTo>
                    <a:pt x="10795" y="14312"/>
                  </a:lnTo>
                  <a:lnTo>
                    <a:pt x="11113" y="14141"/>
                  </a:lnTo>
                  <a:lnTo>
                    <a:pt x="11430" y="13946"/>
                  </a:lnTo>
                  <a:lnTo>
                    <a:pt x="11724" y="13750"/>
                  </a:lnTo>
                  <a:lnTo>
                    <a:pt x="12017" y="13555"/>
                  </a:lnTo>
                  <a:lnTo>
                    <a:pt x="12310" y="13335"/>
                  </a:lnTo>
                  <a:lnTo>
                    <a:pt x="12578" y="13091"/>
                  </a:lnTo>
                  <a:lnTo>
                    <a:pt x="12847" y="12847"/>
                  </a:lnTo>
                  <a:lnTo>
                    <a:pt x="13091" y="12578"/>
                  </a:lnTo>
                  <a:lnTo>
                    <a:pt x="13335" y="12309"/>
                  </a:lnTo>
                  <a:lnTo>
                    <a:pt x="13555" y="12016"/>
                  </a:lnTo>
                  <a:lnTo>
                    <a:pt x="13751" y="11723"/>
                  </a:lnTo>
                  <a:lnTo>
                    <a:pt x="13946" y="11430"/>
                  </a:lnTo>
                  <a:lnTo>
                    <a:pt x="14141" y="11113"/>
                  </a:lnTo>
                  <a:lnTo>
                    <a:pt x="14312" y="10795"/>
                  </a:lnTo>
                  <a:lnTo>
                    <a:pt x="14459" y="10453"/>
                  </a:lnTo>
                  <a:lnTo>
                    <a:pt x="14581" y="10111"/>
                  </a:lnTo>
                  <a:lnTo>
                    <a:pt x="14703" y="9769"/>
                  </a:lnTo>
                  <a:lnTo>
                    <a:pt x="14801" y="9403"/>
                  </a:lnTo>
                  <a:lnTo>
                    <a:pt x="14899" y="9037"/>
                  </a:lnTo>
                  <a:lnTo>
                    <a:pt x="14947" y="8670"/>
                  </a:lnTo>
                  <a:lnTo>
                    <a:pt x="14996" y="8280"/>
                  </a:lnTo>
                  <a:lnTo>
                    <a:pt x="15045" y="7913"/>
                  </a:lnTo>
                  <a:lnTo>
                    <a:pt x="15045" y="7522"/>
                  </a:lnTo>
                  <a:lnTo>
                    <a:pt x="7523" y="7522"/>
                  </a:lnTo>
                  <a:lnTo>
                    <a:pt x="7523" y="0"/>
                  </a:lnTo>
                  <a:lnTo>
                    <a:pt x="713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5872" name="Google Shape;171;p23">
              <a:extLst>
                <a:ext uri="{FF2B5EF4-FFF2-40B4-BE49-F238E27FC236}">
                  <a16:creationId xmlns:a16="http://schemas.microsoft.com/office/drawing/2014/main" id="{53A16346-1E53-2D4B-AFE7-9F926393382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4925" y="3760525"/>
              <a:ext cx="188075" cy="97100"/>
            </a:xfrm>
            <a:custGeom>
              <a:avLst/>
              <a:gdLst>
                <a:gd name="T0" fmla="*/ 2491 w 7523"/>
                <a:gd name="T1" fmla="*/ 2956 h 3884"/>
                <a:gd name="T2" fmla="*/ 2491 w 7523"/>
                <a:gd name="T3" fmla="*/ 3396 h 3884"/>
                <a:gd name="T4" fmla="*/ 1759 w 7523"/>
                <a:gd name="T5" fmla="*/ 3396 h 3884"/>
                <a:gd name="T6" fmla="*/ 2491 w 7523"/>
                <a:gd name="T7" fmla="*/ 2956 h 3884"/>
                <a:gd name="T8" fmla="*/ 3346 w 7523"/>
                <a:gd name="T9" fmla="*/ 2443 h 3884"/>
                <a:gd name="T10" fmla="*/ 3346 w 7523"/>
                <a:gd name="T11" fmla="*/ 3396 h 3884"/>
                <a:gd name="T12" fmla="*/ 2980 w 7523"/>
                <a:gd name="T13" fmla="*/ 3396 h 3884"/>
                <a:gd name="T14" fmla="*/ 2980 w 7523"/>
                <a:gd name="T15" fmla="*/ 2663 h 3884"/>
                <a:gd name="T16" fmla="*/ 3346 w 7523"/>
                <a:gd name="T17" fmla="*/ 2443 h 3884"/>
                <a:gd name="T18" fmla="*/ 4201 w 7523"/>
                <a:gd name="T19" fmla="*/ 1930 h 3884"/>
                <a:gd name="T20" fmla="*/ 4201 w 7523"/>
                <a:gd name="T21" fmla="*/ 3396 h 3884"/>
                <a:gd name="T22" fmla="*/ 3835 w 7523"/>
                <a:gd name="T23" fmla="*/ 3396 h 3884"/>
                <a:gd name="T24" fmla="*/ 3835 w 7523"/>
                <a:gd name="T25" fmla="*/ 2150 h 3884"/>
                <a:gd name="T26" fmla="*/ 3835 w 7523"/>
                <a:gd name="T27" fmla="*/ 2150 h 3884"/>
                <a:gd name="T28" fmla="*/ 4201 w 7523"/>
                <a:gd name="T29" fmla="*/ 1930 h 3884"/>
                <a:gd name="T30" fmla="*/ 5056 w 7523"/>
                <a:gd name="T31" fmla="*/ 1393 h 3884"/>
                <a:gd name="T32" fmla="*/ 5056 w 7523"/>
                <a:gd name="T33" fmla="*/ 3396 h 3884"/>
                <a:gd name="T34" fmla="*/ 4689 w 7523"/>
                <a:gd name="T35" fmla="*/ 3396 h 3884"/>
                <a:gd name="T36" fmla="*/ 4689 w 7523"/>
                <a:gd name="T37" fmla="*/ 1637 h 3884"/>
                <a:gd name="T38" fmla="*/ 5056 w 7523"/>
                <a:gd name="T39" fmla="*/ 1393 h 3884"/>
                <a:gd name="T40" fmla="*/ 5911 w 7523"/>
                <a:gd name="T41" fmla="*/ 885 h 3884"/>
                <a:gd name="T42" fmla="*/ 5911 w 7523"/>
                <a:gd name="T43" fmla="*/ 3396 h 3884"/>
                <a:gd name="T44" fmla="*/ 5544 w 7523"/>
                <a:gd name="T45" fmla="*/ 3396 h 3884"/>
                <a:gd name="T46" fmla="*/ 5544 w 7523"/>
                <a:gd name="T47" fmla="*/ 1100 h 3884"/>
                <a:gd name="T48" fmla="*/ 5911 w 7523"/>
                <a:gd name="T49" fmla="*/ 885 h 3884"/>
                <a:gd name="T50" fmla="*/ 6399 w 7523"/>
                <a:gd name="T51" fmla="*/ 978 h 3884"/>
                <a:gd name="T52" fmla="*/ 6619 w 7523"/>
                <a:gd name="T53" fmla="*/ 1539 h 3884"/>
                <a:gd name="T54" fmla="*/ 6790 w 7523"/>
                <a:gd name="T55" fmla="*/ 2031 h 3884"/>
                <a:gd name="T56" fmla="*/ 6790 w 7523"/>
                <a:gd name="T57" fmla="*/ 3396 h 3884"/>
                <a:gd name="T58" fmla="*/ 6399 w 7523"/>
                <a:gd name="T59" fmla="*/ 3396 h 3884"/>
                <a:gd name="T60" fmla="*/ 6399 w 7523"/>
                <a:gd name="T61" fmla="*/ 978 h 3884"/>
                <a:gd name="T62" fmla="*/ 6448 w 7523"/>
                <a:gd name="T63" fmla="*/ 1 h 3884"/>
                <a:gd name="T64" fmla="*/ 0 w 7523"/>
                <a:gd name="T65" fmla="*/ 3884 h 3884"/>
                <a:gd name="T66" fmla="*/ 7523 w 7523"/>
                <a:gd name="T67" fmla="*/ 3884 h 3884"/>
                <a:gd name="T68" fmla="*/ 7498 w 7523"/>
                <a:gd name="T69" fmla="*/ 3347 h 3884"/>
                <a:gd name="T70" fmla="*/ 7449 w 7523"/>
                <a:gd name="T71" fmla="*/ 2834 h 3884"/>
                <a:gd name="T72" fmla="*/ 7352 w 7523"/>
                <a:gd name="T73" fmla="*/ 2321 h 3884"/>
                <a:gd name="T74" fmla="*/ 7229 w 7523"/>
                <a:gd name="T75" fmla="*/ 1832 h 3884"/>
                <a:gd name="T76" fmla="*/ 7083 w 7523"/>
                <a:gd name="T77" fmla="*/ 1344 h 3884"/>
                <a:gd name="T78" fmla="*/ 6912 w 7523"/>
                <a:gd name="T79" fmla="*/ 880 h 3884"/>
                <a:gd name="T80" fmla="*/ 6692 w 7523"/>
                <a:gd name="T81" fmla="*/ 440 h 3884"/>
                <a:gd name="T82" fmla="*/ 6448 w 7523"/>
                <a:gd name="T83" fmla="*/ 1 h 38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523" h="3884" extrusionOk="0">
                  <a:moveTo>
                    <a:pt x="2491" y="2956"/>
                  </a:moveTo>
                  <a:lnTo>
                    <a:pt x="2491" y="3396"/>
                  </a:lnTo>
                  <a:lnTo>
                    <a:pt x="1759" y="3396"/>
                  </a:lnTo>
                  <a:lnTo>
                    <a:pt x="2491" y="2956"/>
                  </a:lnTo>
                  <a:close/>
                  <a:moveTo>
                    <a:pt x="3346" y="2443"/>
                  </a:moveTo>
                  <a:lnTo>
                    <a:pt x="3346" y="3396"/>
                  </a:lnTo>
                  <a:lnTo>
                    <a:pt x="2980" y="3396"/>
                  </a:lnTo>
                  <a:lnTo>
                    <a:pt x="2980" y="2663"/>
                  </a:lnTo>
                  <a:lnTo>
                    <a:pt x="3346" y="2443"/>
                  </a:lnTo>
                  <a:close/>
                  <a:moveTo>
                    <a:pt x="4201" y="1930"/>
                  </a:moveTo>
                  <a:lnTo>
                    <a:pt x="4201" y="3396"/>
                  </a:lnTo>
                  <a:lnTo>
                    <a:pt x="3835" y="3396"/>
                  </a:lnTo>
                  <a:lnTo>
                    <a:pt x="3835" y="2150"/>
                  </a:lnTo>
                  <a:lnTo>
                    <a:pt x="4201" y="1930"/>
                  </a:lnTo>
                  <a:close/>
                  <a:moveTo>
                    <a:pt x="5056" y="1393"/>
                  </a:moveTo>
                  <a:lnTo>
                    <a:pt x="5056" y="3396"/>
                  </a:lnTo>
                  <a:lnTo>
                    <a:pt x="4689" y="3396"/>
                  </a:lnTo>
                  <a:lnTo>
                    <a:pt x="4689" y="1637"/>
                  </a:lnTo>
                  <a:lnTo>
                    <a:pt x="5056" y="1393"/>
                  </a:lnTo>
                  <a:close/>
                  <a:moveTo>
                    <a:pt x="5911" y="885"/>
                  </a:moveTo>
                  <a:lnTo>
                    <a:pt x="5911" y="3396"/>
                  </a:lnTo>
                  <a:lnTo>
                    <a:pt x="5544" y="3396"/>
                  </a:lnTo>
                  <a:lnTo>
                    <a:pt x="5544" y="1100"/>
                  </a:lnTo>
                  <a:lnTo>
                    <a:pt x="5911" y="885"/>
                  </a:lnTo>
                  <a:close/>
                  <a:moveTo>
                    <a:pt x="6399" y="978"/>
                  </a:moveTo>
                  <a:lnTo>
                    <a:pt x="6619" y="1539"/>
                  </a:lnTo>
                  <a:lnTo>
                    <a:pt x="6790" y="2031"/>
                  </a:lnTo>
                  <a:lnTo>
                    <a:pt x="6790" y="3396"/>
                  </a:lnTo>
                  <a:lnTo>
                    <a:pt x="6399" y="3396"/>
                  </a:lnTo>
                  <a:lnTo>
                    <a:pt x="6399" y="978"/>
                  </a:lnTo>
                  <a:close/>
                  <a:moveTo>
                    <a:pt x="6448" y="1"/>
                  </a:moveTo>
                  <a:lnTo>
                    <a:pt x="0" y="3884"/>
                  </a:lnTo>
                  <a:lnTo>
                    <a:pt x="7523" y="3884"/>
                  </a:lnTo>
                  <a:lnTo>
                    <a:pt x="7498" y="3347"/>
                  </a:lnTo>
                  <a:lnTo>
                    <a:pt x="7449" y="2834"/>
                  </a:lnTo>
                  <a:lnTo>
                    <a:pt x="7352" y="2321"/>
                  </a:lnTo>
                  <a:lnTo>
                    <a:pt x="7229" y="1832"/>
                  </a:lnTo>
                  <a:lnTo>
                    <a:pt x="7083" y="1344"/>
                  </a:lnTo>
                  <a:lnTo>
                    <a:pt x="6912" y="880"/>
                  </a:lnTo>
                  <a:lnTo>
                    <a:pt x="6692" y="440"/>
                  </a:lnTo>
                  <a:lnTo>
                    <a:pt x="6448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5873" name="Google Shape;172;p23">
              <a:extLst>
                <a:ext uri="{FF2B5EF4-FFF2-40B4-BE49-F238E27FC236}">
                  <a16:creationId xmlns:a16="http://schemas.microsoft.com/office/drawing/2014/main" id="{878CCFBD-9229-D64D-830A-5DB46583C02B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4925" y="3652450"/>
              <a:ext cx="161200" cy="188100"/>
            </a:xfrm>
            <a:custGeom>
              <a:avLst/>
              <a:gdLst>
                <a:gd name="T0" fmla="*/ 489 w 6448"/>
                <a:gd name="T1" fmla="*/ 514 h 7524"/>
                <a:gd name="T2" fmla="*/ 879 w 6448"/>
                <a:gd name="T3" fmla="*/ 538 h 7524"/>
                <a:gd name="T4" fmla="*/ 1270 w 6448"/>
                <a:gd name="T5" fmla="*/ 611 h 7524"/>
                <a:gd name="T6" fmla="*/ 1661 w 6448"/>
                <a:gd name="T7" fmla="*/ 685 h 7524"/>
                <a:gd name="T8" fmla="*/ 2052 w 6448"/>
                <a:gd name="T9" fmla="*/ 782 h 7524"/>
                <a:gd name="T10" fmla="*/ 2418 w 6448"/>
                <a:gd name="T11" fmla="*/ 929 h 7524"/>
                <a:gd name="T12" fmla="*/ 2809 w 6448"/>
                <a:gd name="T13" fmla="*/ 1075 h 7524"/>
                <a:gd name="T14" fmla="*/ 3151 w 6448"/>
                <a:gd name="T15" fmla="*/ 1246 h 7524"/>
                <a:gd name="T16" fmla="*/ 3517 w 6448"/>
                <a:gd name="T17" fmla="*/ 1417 h 7524"/>
                <a:gd name="T18" fmla="*/ 3835 w 6448"/>
                <a:gd name="T19" fmla="*/ 1637 h 7524"/>
                <a:gd name="T20" fmla="*/ 4152 w 6448"/>
                <a:gd name="T21" fmla="*/ 1857 h 7524"/>
                <a:gd name="T22" fmla="*/ 4445 w 6448"/>
                <a:gd name="T23" fmla="*/ 2077 h 7524"/>
                <a:gd name="T24" fmla="*/ 4738 w 6448"/>
                <a:gd name="T25" fmla="*/ 2321 h 7524"/>
                <a:gd name="T26" fmla="*/ 5031 w 6448"/>
                <a:gd name="T27" fmla="*/ 2590 h 7524"/>
                <a:gd name="T28" fmla="*/ 5276 w 6448"/>
                <a:gd name="T29" fmla="*/ 2883 h 7524"/>
                <a:gd name="T30" fmla="*/ 5520 w 6448"/>
                <a:gd name="T31" fmla="*/ 3176 h 7524"/>
                <a:gd name="T32" fmla="*/ 5764 w 6448"/>
                <a:gd name="T33" fmla="*/ 3493 h 7524"/>
                <a:gd name="T34" fmla="*/ 489 w 6448"/>
                <a:gd name="T35" fmla="*/ 6668 h 7524"/>
                <a:gd name="T36" fmla="*/ 489 w 6448"/>
                <a:gd name="T37" fmla="*/ 514 h 7524"/>
                <a:gd name="T38" fmla="*/ 0 w 6448"/>
                <a:gd name="T39" fmla="*/ 1 h 7524"/>
                <a:gd name="T40" fmla="*/ 0 w 6448"/>
                <a:gd name="T41" fmla="*/ 7523 h 7524"/>
                <a:gd name="T42" fmla="*/ 6448 w 6448"/>
                <a:gd name="T43" fmla="*/ 3640 h 7524"/>
                <a:gd name="T44" fmla="*/ 6179 w 6448"/>
                <a:gd name="T45" fmla="*/ 3249 h 7524"/>
                <a:gd name="T46" fmla="*/ 5911 w 6448"/>
                <a:gd name="T47" fmla="*/ 2858 h 7524"/>
                <a:gd name="T48" fmla="*/ 5593 w 6448"/>
                <a:gd name="T49" fmla="*/ 2492 h 7524"/>
                <a:gd name="T50" fmla="*/ 5276 w 6448"/>
                <a:gd name="T51" fmla="*/ 2150 h 7524"/>
                <a:gd name="T52" fmla="*/ 4909 w 6448"/>
                <a:gd name="T53" fmla="*/ 1833 h 7524"/>
                <a:gd name="T54" fmla="*/ 4543 w 6448"/>
                <a:gd name="T55" fmla="*/ 1540 h 7524"/>
                <a:gd name="T56" fmla="*/ 4152 w 6448"/>
                <a:gd name="T57" fmla="*/ 1246 h 7524"/>
                <a:gd name="T58" fmla="*/ 3761 w 6448"/>
                <a:gd name="T59" fmla="*/ 1002 h 7524"/>
                <a:gd name="T60" fmla="*/ 3322 w 6448"/>
                <a:gd name="T61" fmla="*/ 782 h 7524"/>
                <a:gd name="T62" fmla="*/ 2882 w 6448"/>
                <a:gd name="T63" fmla="*/ 587 h 7524"/>
                <a:gd name="T64" fmla="*/ 2443 w 6448"/>
                <a:gd name="T65" fmla="*/ 416 h 7524"/>
                <a:gd name="T66" fmla="*/ 1978 w 6448"/>
                <a:gd name="T67" fmla="*/ 270 h 7524"/>
                <a:gd name="T68" fmla="*/ 1490 w 6448"/>
                <a:gd name="T69" fmla="*/ 147 h 7524"/>
                <a:gd name="T70" fmla="*/ 1002 w 6448"/>
                <a:gd name="T71" fmla="*/ 74 h 7524"/>
                <a:gd name="T72" fmla="*/ 513 w 6448"/>
                <a:gd name="T73" fmla="*/ 25 h 7524"/>
                <a:gd name="T74" fmla="*/ 0 w 6448"/>
                <a:gd name="T75" fmla="*/ 1 h 7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448" h="7524" extrusionOk="0">
                  <a:moveTo>
                    <a:pt x="489" y="514"/>
                  </a:moveTo>
                  <a:lnTo>
                    <a:pt x="879" y="538"/>
                  </a:lnTo>
                  <a:lnTo>
                    <a:pt x="1270" y="611"/>
                  </a:lnTo>
                  <a:lnTo>
                    <a:pt x="1661" y="685"/>
                  </a:lnTo>
                  <a:lnTo>
                    <a:pt x="2052" y="782"/>
                  </a:lnTo>
                  <a:lnTo>
                    <a:pt x="2418" y="929"/>
                  </a:lnTo>
                  <a:lnTo>
                    <a:pt x="2809" y="1075"/>
                  </a:lnTo>
                  <a:lnTo>
                    <a:pt x="3151" y="1246"/>
                  </a:lnTo>
                  <a:lnTo>
                    <a:pt x="3517" y="1417"/>
                  </a:lnTo>
                  <a:lnTo>
                    <a:pt x="3835" y="1637"/>
                  </a:lnTo>
                  <a:lnTo>
                    <a:pt x="4152" y="1857"/>
                  </a:lnTo>
                  <a:lnTo>
                    <a:pt x="4445" y="2077"/>
                  </a:lnTo>
                  <a:lnTo>
                    <a:pt x="4738" y="2321"/>
                  </a:lnTo>
                  <a:lnTo>
                    <a:pt x="5031" y="2590"/>
                  </a:lnTo>
                  <a:lnTo>
                    <a:pt x="5276" y="2883"/>
                  </a:lnTo>
                  <a:lnTo>
                    <a:pt x="5520" y="3176"/>
                  </a:lnTo>
                  <a:lnTo>
                    <a:pt x="5764" y="3493"/>
                  </a:lnTo>
                  <a:lnTo>
                    <a:pt x="489" y="6668"/>
                  </a:lnTo>
                  <a:lnTo>
                    <a:pt x="489" y="514"/>
                  </a:lnTo>
                  <a:close/>
                  <a:moveTo>
                    <a:pt x="0" y="1"/>
                  </a:moveTo>
                  <a:lnTo>
                    <a:pt x="0" y="7523"/>
                  </a:lnTo>
                  <a:lnTo>
                    <a:pt x="6448" y="3640"/>
                  </a:lnTo>
                  <a:lnTo>
                    <a:pt x="6179" y="3249"/>
                  </a:lnTo>
                  <a:lnTo>
                    <a:pt x="5911" y="2858"/>
                  </a:lnTo>
                  <a:lnTo>
                    <a:pt x="5593" y="2492"/>
                  </a:lnTo>
                  <a:lnTo>
                    <a:pt x="5276" y="2150"/>
                  </a:lnTo>
                  <a:lnTo>
                    <a:pt x="4909" y="1833"/>
                  </a:lnTo>
                  <a:lnTo>
                    <a:pt x="4543" y="1540"/>
                  </a:lnTo>
                  <a:lnTo>
                    <a:pt x="4152" y="1246"/>
                  </a:lnTo>
                  <a:lnTo>
                    <a:pt x="3761" y="1002"/>
                  </a:lnTo>
                  <a:lnTo>
                    <a:pt x="3322" y="782"/>
                  </a:lnTo>
                  <a:lnTo>
                    <a:pt x="2882" y="587"/>
                  </a:lnTo>
                  <a:lnTo>
                    <a:pt x="2443" y="416"/>
                  </a:lnTo>
                  <a:lnTo>
                    <a:pt x="1978" y="270"/>
                  </a:lnTo>
                  <a:lnTo>
                    <a:pt x="1490" y="147"/>
                  </a:lnTo>
                  <a:lnTo>
                    <a:pt x="1002" y="74"/>
                  </a:lnTo>
                  <a:lnTo>
                    <a:pt x="513" y="2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sp>
        <p:nvSpPr>
          <p:cNvPr id="35870" name="Google Shape;173;p23">
            <a:extLst>
              <a:ext uri="{FF2B5EF4-FFF2-40B4-BE49-F238E27FC236}">
                <a16:creationId xmlns:a16="http://schemas.microsoft.com/office/drawing/2014/main" id="{E1D38B19-E4CE-8D4E-954A-F2844850A30F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fld id="{164EEE11-BDDF-974B-9B97-0E2B66334880}" type="slidenum">
              <a:rPr lang="zh-CN" altLang="zh-CN" sz="1300">
                <a:latin typeface="Work Sans" pitchFamily="2" charset="0"/>
                <a:sym typeface="Work Sans" pitchFamily="2" charset="0"/>
              </a:rPr>
              <a:pPr/>
              <a:t>12</a:t>
            </a:fld>
            <a:endParaRPr lang="zh-CN" altLang="zh-CN" sz="1300">
              <a:latin typeface="Work Sans" pitchFamily="2" charset="0"/>
              <a:sym typeface="Work Sans" pitchFamily="2" charset="0"/>
            </a:endParaRPr>
          </a:p>
        </p:txBody>
      </p:sp>
    </p:spTree>
  </p:cSld>
  <p:clrMapOvr>
    <a:masterClrMapping/>
  </p:clrMapOvr>
  <p:transition>
    <p:fade thruBlk="1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Google Shape;178;p24">
            <a:extLst>
              <a:ext uri="{FF2B5EF4-FFF2-40B4-BE49-F238E27FC236}">
                <a16:creationId xmlns:a16="http://schemas.microsoft.com/office/drawing/2014/main" id="{E87D7A2C-A55E-4B4E-AB60-68918861B64E}"/>
              </a:ext>
            </a:extLst>
          </p:cNvPr>
          <p:cNvSpPr txBox="1">
            <a:spLocks noGrp="1" noChangeArrowheads="1"/>
          </p:cNvSpPr>
          <p:nvPr>
            <p:ph type="ctrTitle" idx="4294967295"/>
          </p:nvPr>
        </p:nvSpPr>
        <p:spPr>
          <a:xfrm>
            <a:off x="1130300" y="2268538"/>
            <a:ext cx="6883400" cy="1160462"/>
          </a:xfrm>
        </p:spPr>
        <p:txBody>
          <a:bodyPr/>
          <a:lstStyle/>
          <a:p>
            <a:pPr algn="ctr" eaLnBrk="1" hangingPunct="1">
              <a:buSzPts val="4000"/>
              <a:buFont typeface="Work Sans" pitchFamily="2" charset="0"/>
              <a:buNone/>
            </a:pPr>
            <a:r>
              <a:rPr lang="zh-CN" altLang="zh-CN" sz="9600" b="1">
                <a:latin typeface="Work Sans" pitchFamily="2" charset="0"/>
                <a:ea typeface="宋体" panose="02010600030101010101" pitchFamily="2" charset="-122"/>
                <a:cs typeface="Arial" panose="020B0604020202020204" pitchFamily="34" charset="0"/>
                <a:sym typeface="Work Sans" pitchFamily="2" charset="0"/>
              </a:rPr>
              <a:t>89,526,124</a:t>
            </a:r>
            <a:endParaRPr lang="zh-CN" altLang="zh-CN" sz="9600" b="1">
              <a:latin typeface="Work Sans" pitchFamily="2" charset="0"/>
              <a:cs typeface="Arial" panose="020B0604020202020204" pitchFamily="34" charset="0"/>
              <a:sym typeface="Work Sans" pitchFamily="2" charset="0"/>
            </a:endParaRPr>
          </a:p>
        </p:txBody>
      </p:sp>
      <p:sp>
        <p:nvSpPr>
          <p:cNvPr id="37890" name="Google Shape;179;p24">
            <a:extLst>
              <a:ext uri="{FF2B5EF4-FFF2-40B4-BE49-F238E27FC236}">
                <a16:creationId xmlns:a16="http://schemas.microsoft.com/office/drawing/2014/main" id="{019E8657-C78A-A24D-A5A7-5805760CBAB5}"/>
              </a:ext>
            </a:extLst>
          </p:cNvPr>
          <p:cNvSpPr txBox="1">
            <a:spLocks noGrp="1" noChangeArrowheads="1"/>
          </p:cNvSpPr>
          <p:nvPr>
            <p:ph type="subTitle" idx="4294967295"/>
          </p:nvPr>
        </p:nvSpPr>
        <p:spPr>
          <a:xfrm>
            <a:off x="1130300" y="3221038"/>
            <a:ext cx="6883400" cy="784225"/>
          </a:xfrm>
        </p:spPr>
        <p:txBody>
          <a:bodyPr/>
          <a:lstStyle/>
          <a:p>
            <a:pPr algn="ctr" eaLnBrk="1" hangingPunct="1">
              <a:spcBef>
                <a:spcPts val="600"/>
              </a:spcBef>
              <a:buSzPts val="2000"/>
              <a:buFont typeface="Work Sans Light" pitchFamily="2" charset="0"/>
              <a:buNone/>
            </a:pPr>
            <a:r>
              <a:rPr lang="zh-CN" altLang="zh-CN" sz="2000">
                <a:latin typeface="Work Sans Light" pitchFamily="2" charset="0"/>
                <a:ea typeface="宋体" panose="02010600030101010101" pitchFamily="2" charset="-122"/>
                <a:cs typeface="Arial" panose="020B0604020202020204" pitchFamily="34" charset="0"/>
                <a:sym typeface="Work Sans Light" pitchFamily="2" charset="0"/>
              </a:rPr>
              <a:t>Whoa! That’s a big number, aren’t you proud?</a:t>
            </a:r>
            <a:endParaRPr lang="zh-CN" altLang="zh-CN" sz="2000">
              <a:latin typeface="Work Sans Light" pitchFamily="2" charset="0"/>
              <a:cs typeface="Arial" panose="020B0604020202020204" pitchFamily="34" charset="0"/>
              <a:sym typeface="Work Sans Light" pitchFamily="2" charset="0"/>
            </a:endParaRPr>
          </a:p>
        </p:txBody>
      </p:sp>
      <p:grpSp>
        <p:nvGrpSpPr>
          <p:cNvPr id="37891" name="Google Shape;180;p24">
            <a:extLst>
              <a:ext uri="{FF2B5EF4-FFF2-40B4-BE49-F238E27FC236}">
                <a16:creationId xmlns:a16="http://schemas.microsoft.com/office/drawing/2014/main" id="{10C85726-B4B6-3E48-810F-F18657F4AEAA}"/>
              </a:ext>
            </a:extLst>
          </p:cNvPr>
          <p:cNvGrpSpPr>
            <a:grpSpLocks/>
          </p:cNvGrpSpPr>
          <p:nvPr/>
        </p:nvGrpSpPr>
        <p:grpSpPr bwMode="auto">
          <a:xfrm>
            <a:off x="4083050" y="1177925"/>
            <a:ext cx="977900" cy="717550"/>
            <a:chOff x="3936375" y="3703750"/>
            <a:chExt cx="453050" cy="332175"/>
          </a:xfrm>
        </p:grpSpPr>
        <p:sp>
          <p:nvSpPr>
            <p:cNvPr id="37893" name="Google Shape;181;p24">
              <a:extLst>
                <a:ext uri="{FF2B5EF4-FFF2-40B4-BE49-F238E27FC236}">
                  <a16:creationId xmlns:a16="http://schemas.microsoft.com/office/drawing/2014/main" id="{3B4939EC-BA6B-A045-8D98-C9E74614256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6375" y="3703750"/>
              <a:ext cx="453050" cy="332175"/>
            </a:xfrm>
            <a:custGeom>
              <a:avLst/>
              <a:gdLst>
                <a:gd name="T0" fmla="*/ 366 w 18122"/>
                <a:gd name="T1" fmla="*/ 0 h 13287"/>
                <a:gd name="T2" fmla="*/ 293 w 18122"/>
                <a:gd name="T3" fmla="*/ 49 h 13287"/>
                <a:gd name="T4" fmla="*/ 195 w 18122"/>
                <a:gd name="T5" fmla="*/ 74 h 13287"/>
                <a:gd name="T6" fmla="*/ 122 w 18122"/>
                <a:gd name="T7" fmla="*/ 147 h 13287"/>
                <a:gd name="T8" fmla="*/ 73 w 18122"/>
                <a:gd name="T9" fmla="*/ 220 h 13287"/>
                <a:gd name="T10" fmla="*/ 24 w 18122"/>
                <a:gd name="T11" fmla="*/ 293 h 13287"/>
                <a:gd name="T12" fmla="*/ 0 w 18122"/>
                <a:gd name="T13" fmla="*/ 391 h 13287"/>
                <a:gd name="T14" fmla="*/ 0 w 18122"/>
                <a:gd name="T15" fmla="*/ 489 h 13287"/>
                <a:gd name="T16" fmla="*/ 0 w 18122"/>
                <a:gd name="T17" fmla="*/ 12798 h 13287"/>
                <a:gd name="T18" fmla="*/ 0 w 18122"/>
                <a:gd name="T19" fmla="*/ 12896 h 13287"/>
                <a:gd name="T20" fmla="*/ 24 w 18122"/>
                <a:gd name="T21" fmla="*/ 12993 h 13287"/>
                <a:gd name="T22" fmla="*/ 73 w 18122"/>
                <a:gd name="T23" fmla="*/ 13067 h 13287"/>
                <a:gd name="T24" fmla="*/ 122 w 18122"/>
                <a:gd name="T25" fmla="*/ 13140 h 13287"/>
                <a:gd name="T26" fmla="*/ 195 w 18122"/>
                <a:gd name="T27" fmla="*/ 13213 h 13287"/>
                <a:gd name="T28" fmla="*/ 293 w 18122"/>
                <a:gd name="T29" fmla="*/ 13238 h 13287"/>
                <a:gd name="T30" fmla="*/ 366 w 18122"/>
                <a:gd name="T31" fmla="*/ 13287 h 13287"/>
                <a:gd name="T32" fmla="*/ 17756 w 18122"/>
                <a:gd name="T33" fmla="*/ 13287 h 13287"/>
                <a:gd name="T34" fmla="*/ 17829 w 18122"/>
                <a:gd name="T35" fmla="*/ 13238 h 13287"/>
                <a:gd name="T36" fmla="*/ 17927 w 18122"/>
                <a:gd name="T37" fmla="*/ 13213 h 13287"/>
                <a:gd name="T38" fmla="*/ 18000 w 18122"/>
                <a:gd name="T39" fmla="*/ 13140 h 13287"/>
                <a:gd name="T40" fmla="*/ 18049 w 18122"/>
                <a:gd name="T41" fmla="*/ 13067 h 13287"/>
                <a:gd name="T42" fmla="*/ 18098 w 18122"/>
                <a:gd name="T43" fmla="*/ 12993 h 13287"/>
                <a:gd name="T44" fmla="*/ 18122 w 18122"/>
                <a:gd name="T45" fmla="*/ 12896 h 13287"/>
                <a:gd name="T46" fmla="*/ 18122 w 18122"/>
                <a:gd name="T47" fmla="*/ 12798 h 13287"/>
                <a:gd name="T48" fmla="*/ 18122 w 18122"/>
                <a:gd name="T49" fmla="*/ 12700 h 13287"/>
                <a:gd name="T50" fmla="*/ 18098 w 18122"/>
                <a:gd name="T51" fmla="*/ 12603 h 13287"/>
                <a:gd name="T52" fmla="*/ 18049 w 18122"/>
                <a:gd name="T53" fmla="*/ 12529 h 13287"/>
                <a:gd name="T54" fmla="*/ 18000 w 18122"/>
                <a:gd name="T55" fmla="*/ 12456 h 13287"/>
                <a:gd name="T56" fmla="*/ 17927 w 18122"/>
                <a:gd name="T57" fmla="*/ 12383 h 13287"/>
                <a:gd name="T58" fmla="*/ 17829 w 18122"/>
                <a:gd name="T59" fmla="*/ 12358 h 13287"/>
                <a:gd name="T60" fmla="*/ 17756 w 18122"/>
                <a:gd name="T61" fmla="*/ 12310 h 13287"/>
                <a:gd name="T62" fmla="*/ 977 w 18122"/>
                <a:gd name="T63" fmla="*/ 12310 h 13287"/>
                <a:gd name="T64" fmla="*/ 977 w 18122"/>
                <a:gd name="T65" fmla="*/ 489 h 13287"/>
                <a:gd name="T66" fmla="*/ 953 w 18122"/>
                <a:gd name="T67" fmla="*/ 391 h 13287"/>
                <a:gd name="T68" fmla="*/ 928 w 18122"/>
                <a:gd name="T69" fmla="*/ 293 h 13287"/>
                <a:gd name="T70" fmla="*/ 879 w 18122"/>
                <a:gd name="T71" fmla="*/ 220 h 13287"/>
                <a:gd name="T72" fmla="*/ 830 w 18122"/>
                <a:gd name="T73" fmla="*/ 147 h 13287"/>
                <a:gd name="T74" fmla="*/ 757 w 18122"/>
                <a:gd name="T75" fmla="*/ 74 h 13287"/>
                <a:gd name="T76" fmla="*/ 659 w 18122"/>
                <a:gd name="T77" fmla="*/ 49 h 13287"/>
                <a:gd name="T78" fmla="*/ 586 w 18122"/>
                <a:gd name="T79" fmla="*/ 0 h 13287"/>
                <a:gd name="T80" fmla="*/ 366 w 18122"/>
                <a:gd name="T81" fmla="*/ 0 h 13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8122" h="13287" extrusionOk="0">
                  <a:moveTo>
                    <a:pt x="366" y="0"/>
                  </a:moveTo>
                  <a:lnTo>
                    <a:pt x="293" y="49"/>
                  </a:lnTo>
                  <a:lnTo>
                    <a:pt x="195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4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2798"/>
                  </a:lnTo>
                  <a:lnTo>
                    <a:pt x="0" y="12896"/>
                  </a:lnTo>
                  <a:lnTo>
                    <a:pt x="24" y="12993"/>
                  </a:lnTo>
                  <a:lnTo>
                    <a:pt x="73" y="13067"/>
                  </a:lnTo>
                  <a:lnTo>
                    <a:pt x="122" y="13140"/>
                  </a:lnTo>
                  <a:lnTo>
                    <a:pt x="195" y="13213"/>
                  </a:lnTo>
                  <a:lnTo>
                    <a:pt x="293" y="13238"/>
                  </a:lnTo>
                  <a:lnTo>
                    <a:pt x="366" y="13287"/>
                  </a:lnTo>
                  <a:lnTo>
                    <a:pt x="17756" y="13287"/>
                  </a:lnTo>
                  <a:lnTo>
                    <a:pt x="17829" y="13238"/>
                  </a:lnTo>
                  <a:lnTo>
                    <a:pt x="17927" y="13213"/>
                  </a:lnTo>
                  <a:lnTo>
                    <a:pt x="18000" y="13140"/>
                  </a:lnTo>
                  <a:lnTo>
                    <a:pt x="18049" y="13067"/>
                  </a:lnTo>
                  <a:lnTo>
                    <a:pt x="18098" y="12993"/>
                  </a:lnTo>
                  <a:lnTo>
                    <a:pt x="18122" y="12896"/>
                  </a:lnTo>
                  <a:lnTo>
                    <a:pt x="18122" y="12798"/>
                  </a:lnTo>
                  <a:lnTo>
                    <a:pt x="18122" y="12700"/>
                  </a:lnTo>
                  <a:lnTo>
                    <a:pt x="18098" y="12603"/>
                  </a:lnTo>
                  <a:lnTo>
                    <a:pt x="18049" y="12529"/>
                  </a:lnTo>
                  <a:lnTo>
                    <a:pt x="18000" y="12456"/>
                  </a:lnTo>
                  <a:lnTo>
                    <a:pt x="17927" y="12383"/>
                  </a:lnTo>
                  <a:lnTo>
                    <a:pt x="17829" y="12358"/>
                  </a:lnTo>
                  <a:lnTo>
                    <a:pt x="17756" y="12310"/>
                  </a:lnTo>
                  <a:lnTo>
                    <a:pt x="977" y="12310"/>
                  </a:lnTo>
                  <a:lnTo>
                    <a:pt x="977" y="489"/>
                  </a:lnTo>
                  <a:lnTo>
                    <a:pt x="953" y="391"/>
                  </a:lnTo>
                  <a:lnTo>
                    <a:pt x="928" y="293"/>
                  </a:lnTo>
                  <a:lnTo>
                    <a:pt x="879" y="220"/>
                  </a:lnTo>
                  <a:lnTo>
                    <a:pt x="830" y="147"/>
                  </a:lnTo>
                  <a:lnTo>
                    <a:pt x="757" y="74"/>
                  </a:lnTo>
                  <a:lnTo>
                    <a:pt x="659" y="49"/>
                  </a:lnTo>
                  <a:lnTo>
                    <a:pt x="586" y="0"/>
                  </a:lnTo>
                  <a:lnTo>
                    <a:pt x="36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894" name="Google Shape;182;p24">
              <a:extLst>
                <a:ext uri="{FF2B5EF4-FFF2-40B4-BE49-F238E27FC236}">
                  <a16:creationId xmlns:a16="http://schemas.microsoft.com/office/drawing/2014/main" id="{52D806AD-93A3-284C-B2BC-2288BB6B5E2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8875" y="3864325"/>
              <a:ext cx="77575" cy="133125"/>
            </a:xfrm>
            <a:custGeom>
              <a:avLst/>
              <a:gdLst>
                <a:gd name="T0" fmla="*/ 489 w 3103"/>
                <a:gd name="T1" fmla="*/ 1 h 5325"/>
                <a:gd name="T2" fmla="*/ 391 w 3103"/>
                <a:gd name="T3" fmla="*/ 25 h 5325"/>
                <a:gd name="T4" fmla="*/ 294 w 3103"/>
                <a:gd name="T5" fmla="*/ 50 h 5325"/>
                <a:gd name="T6" fmla="*/ 196 w 3103"/>
                <a:gd name="T7" fmla="*/ 98 h 5325"/>
                <a:gd name="T8" fmla="*/ 147 w 3103"/>
                <a:gd name="T9" fmla="*/ 147 h 5325"/>
                <a:gd name="T10" fmla="*/ 74 w 3103"/>
                <a:gd name="T11" fmla="*/ 220 h 5325"/>
                <a:gd name="T12" fmla="*/ 25 w 3103"/>
                <a:gd name="T13" fmla="*/ 294 h 5325"/>
                <a:gd name="T14" fmla="*/ 0 w 3103"/>
                <a:gd name="T15" fmla="*/ 391 h 5325"/>
                <a:gd name="T16" fmla="*/ 0 w 3103"/>
                <a:gd name="T17" fmla="*/ 489 h 5325"/>
                <a:gd name="T18" fmla="*/ 0 w 3103"/>
                <a:gd name="T19" fmla="*/ 5325 h 5325"/>
                <a:gd name="T20" fmla="*/ 3102 w 3103"/>
                <a:gd name="T21" fmla="*/ 5325 h 5325"/>
                <a:gd name="T22" fmla="*/ 3102 w 3103"/>
                <a:gd name="T23" fmla="*/ 489 h 5325"/>
                <a:gd name="T24" fmla="*/ 3102 w 3103"/>
                <a:gd name="T25" fmla="*/ 391 h 5325"/>
                <a:gd name="T26" fmla="*/ 3053 w 3103"/>
                <a:gd name="T27" fmla="*/ 294 h 5325"/>
                <a:gd name="T28" fmla="*/ 3029 w 3103"/>
                <a:gd name="T29" fmla="*/ 220 h 5325"/>
                <a:gd name="T30" fmla="*/ 2956 w 3103"/>
                <a:gd name="T31" fmla="*/ 147 h 5325"/>
                <a:gd name="T32" fmla="*/ 2882 w 3103"/>
                <a:gd name="T33" fmla="*/ 98 h 5325"/>
                <a:gd name="T34" fmla="*/ 2809 w 3103"/>
                <a:gd name="T35" fmla="*/ 50 h 5325"/>
                <a:gd name="T36" fmla="*/ 2711 w 3103"/>
                <a:gd name="T37" fmla="*/ 25 h 5325"/>
                <a:gd name="T38" fmla="*/ 2614 w 3103"/>
                <a:gd name="T39" fmla="*/ 1 h 5325"/>
                <a:gd name="T40" fmla="*/ 489 w 3103"/>
                <a:gd name="T41" fmla="*/ 1 h 5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103" h="5325" extrusionOk="0">
                  <a:moveTo>
                    <a:pt x="489" y="1"/>
                  </a:moveTo>
                  <a:lnTo>
                    <a:pt x="391" y="25"/>
                  </a:lnTo>
                  <a:lnTo>
                    <a:pt x="294" y="50"/>
                  </a:lnTo>
                  <a:lnTo>
                    <a:pt x="196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25" y="294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5325"/>
                  </a:lnTo>
                  <a:lnTo>
                    <a:pt x="3102" y="5325"/>
                  </a:lnTo>
                  <a:lnTo>
                    <a:pt x="3102" y="489"/>
                  </a:lnTo>
                  <a:lnTo>
                    <a:pt x="3102" y="391"/>
                  </a:lnTo>
                  <a:lnTo>
                    <a:pt x="3053" y="294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882" y="98"/>
                  </a:lnTo>
                  <a:lnTo>
                    <a:pt x="2809" y="50"/>
                  </a:lnTo>
                  <a:lnTo>
                    <a:pt x="2711" y="25"/>
                  </a:lnTo>
                  <a:lnTo>
                    <a:pt x="2614" y="1"/>
                  </a:lnTo>
                  <a:lnTo>
                    <a:pt x="48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895" name="Google Shape;183;p24">
              <a:extLst>
                <a:ext uri="{FF2B5EF4-FFF2-40B4-BE49-F238E27FC236}">
                  <a16:creationId xmlns:a16="http://schemas.microsoft.com/office/drawing/2014/main" id="{17BB317C-97F2-B54F-92C0-6122D251CE4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9350" y="3864325"/>
              <a:ext cx="77575" cy="133125"/>
            </a:xfrm>
            <a:custGeom>
              <a:avLst/>
              <a:gdLst>
                <a:gd name="T0" fmla="*/ 489 w 3103"/>
                <a:gd name="T1" fmla="*/ 1 h 5325"/>
                <a:gd name="T2" fmla="*/ 392 w 3103"/>
                <a:gd name="T3" fmla="*/ 25 h 5325"/>
                <a:gd name="T4" fmla="*/ 294 w 3103"/>
                <a:gd name="T5" fmla="*/ 50 h 5325"/>
                <a:gd name="T6" fmla="*/ 221 w 3103"/>
                <a:gd name="T7" fmla="*/ 98 h 5325"/>
                <a:gd name="T8" fmla="*/ 147 w 3103"/>
                <a:gd name="T9" fmla="*/ 147 h 5325"/>
                <a:gd name="T10" fmla="*/ 74 w 3103"/>
                <a:gd name="T11" fmla="*/ 220 h 5325"/>
                <a:gd name="T12" fmla="*/ 50 w 3103"/>
                <a:gd name="T13" fmla="*/ 294 h 5325"/>
                <a:gd name="T14" fmla="*/ 1 w 3103"/>
                <a:gd name="T15" fmla="*/ 391 h 5325"/>
                <a:gd name="T16" fmla="*/ 1 w 3103"/>
                <a:gd name="T17" fmla="*/ 489 h 5325"/>
                <a:gd name="T18" fmla="*/ 1 w 3103"/>
                <a:gd name="T19" fmla="*/ 5325 h 5325"/>
                <a:gd name="T20" fmla="*/ 3103 w 3103"/>
                <a:gd name="T21" fmla="*/ 5325 h 5325"/>
                <a:gd name="T22" fmla="*/ 3103 w 3103"/>
                <a:gd name="T23" fmla="*/ 489 h 5325"/>
                <a:gd name="T24" fmla="*/ 3103 w 3103"/>
                <a:gd name="T25" fmla="*/ 391 h 5325"/>
                <a:gd name="T26" fmla="*/ 3078 w 3103"/>
                <a:gd name="T27" fmla="*/ 294 h 5325"/>
                <a:gd name="T28" fmla="*/ 3029 w 3103"/>
                <a:gd name="T29" fmla="*/ 220 h 5325"/>
                <a:gd name="T30" fmla="*/ 2956 w 3103"/>
                <a:gd name="T31" fmla="*/ 147 h 5325"/>
                <a:gd name="T32" fmla="*/ 2907 w 3103"/>
                <a:gd name="T33" fmla="*/ 98 h 5325"/>
                <a:gd name="T34" fmla="*/ 2810 w 3103"/>
                <a:gd name="T35" fmla="*/ 50 h 5325"/>
                <a:gd name="T36" fmla="*/ 2712 w 3103"/>
                <a:gd name="T37" fmla="*/ 25 h 5325"/>
                <a:gd name="T38" fmla="*/ 2614 w 3103"/>
                <a:gd name="T39" fmla="*/ 1 h 5325"/>
                <a:gd name="T40" fmla="*/ 489 w 3103"/>
                <a:gd name="T41" fmla="*/ 1 h 5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103" h="5325" extrusionOk="0">
                  <a:moveTo>
                    <a:pt x="489" y="1"/>
                  </a:moveTo>
                  <a:lnTo>
                    <a:pt x="392" y="25"/>
                  </a:lnTo>
                  <a:lnTo>
                    <a:pt x="294" y="50"/>
                  </a:lnTo>
                  <a:lnTo>
                    <a:pt x="221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4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5325"/>
                  </a:lnTo>
                  <a:lnTo>
                    <a:pt x="3103" y="5325"/>
                  </a:lnTo>
                  <a:lnTo>
                    <a:pt x="3103" y="489"/>
                  </a:lnTo>
                  <a:lnTo>
                    <a:pt x="3103" y="391"/>
                  </a:lnTo>
                  <a:lnTo>
                    <a:pt x="3078" y="294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907" y="98"/>
                  </a:lnTo>
                  <a:lnTo>
                    <a:pt x="2810" y="50"/>
                  </a:lnTo>
                  <a:lnTo>
                    <a:pt x="2712" y="25"/>
                  </a:lnTo>
                  <a:lnTo>
                    <a:pt x="2614" y="1"/>
                  </a:lnTo>
                  <a:lnTo>
                    <a:pt x="48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896" name="Google Shape;184;p24">
              <a:extLst>
                <a:ext uri="{FF2B5EF4-FFF2-40B4-BE49-F238E27FC236}">
                  <a16:creationId xmlns:a16="http://schemas.microsoft.com/office/drawing/2014/main" id="{78E14B1E-0C45-8245-801D-82A8117D52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8625" y="3717800"/>
              <a:ext cx="77575" cy="279650"/>
            </a:xfrm>
            <a:custGeom>
              <a:avLst/>
              <a:gdLst>
                <a:gd name="T0" fmla="*/ 489 w 3103"/>
                <a:gd name="T1" fmla="*/ 0 h 11186"/>
                <a:gd name="T2" fmla="*/ 391 w 3103"/>
                <a:gd name="T3" fmla="*/ 25 h 11186"/>
                <a:gd name="T4" fmla="*/ 294 w 3103"/>
                <a:gd name="T5" fmla="*/ 49 h 11186"/>
                <a:gd name="T6" fmla="*/ 220 w 3103"/>
                <a:gd name="T7" fmla="*/ 98 h 11186"/>
                <a:gd name="T8" fmla="*/ 147 w 3103"/>
                <a:gd name="T9" fmla="*/ 147 h 11186"/>
                <a:gd name="T10" fmla="*/ 74 w 3103"/>
                <a:gd name="T11" fmla="*/ 220 h 11186"/>
                <a:gd name="T12" fmla="*/ 49 w 3103"/>
                <a:gd name="T13" fmla="*/ 293 h 11186"/>
                <a:gd name="T14" fmla="*/ 1 w 3103"/>
                <a:gd name="T15" fmla="*/ 391 h 11186"/>
                <a:gd name="T16" fmla="*/ 1 w 3103"/>
                <a:gd name="T17" fmla="*/ 489 h 11186"/>
                <a:gd name="T18" fmla="*/ 1 w 3103"/>
                <a:gd name="T19" fmla="*/ 11186 h 11186"/>
                <a:gd name="T20" fmla="*/ 3102 w 3103"/>
                <a:gd name="T21" fmla="*/ 11186 h 11186"/>
                <a:gd name="T22" fmla="*/ 3102 w 3103"/>
                <a:gd name="T23" fmla="*/ 489 h 11186"/>
                <a:gd name="T24" fmla="*/ 3102 w 3103"/>
                <a:gd name="T25" fmla="*/ 391 h 11186"/>
                <a:gd name="T26" fmla="*/ 3078 w 3103"/>
                <a:gd name="T27" fmla="*/ 293 h 11186"/>
                <a:gd name="T28" fmla="*/ 3029 w 3103"/>
                <a:gd name="T29" fmla="*/ 220 h 11186"/>
                <a:gd name="T30" fmla="*/ 2956 w 3103"/>
                <a:gd name="T31" fmla="*/ 147 h 11186"/>
                <a:gd name="T32" fmla="*/ 2907 w 3103"/>
                <a:gd name="T33" fmla="*/ 98 h 11186"/>
                <a:gd name="T34" fmla="*/ 2809 w 3103"/>
                <a:gd name="T35" fmla="*/ 49 h 11186"/>
                <a:gd name="T36" fmla="*/ 2712 w 3103"/>
                <a:gd name="T37" fmla="*/ 25 h 11186"/>
                <a:gd name="T38" fmla="*/ 2614 w 3103"/>
                <a:gd name="T39" fmla="*/ 0 h 11186"/>
                <a:gd name="T40" fmla="*/ 489 w 3103"/>
                <a:gd name="T41" fmla="*/ 0 h 11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103" h="11186" extrusionOk="0">
                  <a:moveTo>
                    <a:pt x="489" y="0"/>
                  </a:moveTo>
                  <a:lnTo>
                    <a:pt x="391" y="25"/>
                  </a:lnTo>
                  <a:lnTo>
                    <a:pt x="294" y="49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11186"/>
                  </a:lnTo>
                  <a:lnTo>
                    <a:pt x="3102" y="11186"/>
                  </a:lnTo>
                  <a:lnTo>
                    <a:pt x="3102" y="489"/>
                  </a:lnTo>
                  <a:lnTo>
                    <a:pt x="3102" y="391"/>
                  </a:lnTo>
                  <a:lnTo>
                    <a:pt x="3078" y="293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907" y="98"/>
                  </a:lnTo>
                  <a:lnTo>
                    <a:pt x="2809" y="49"/>
                  </a:lnTo>
                  <a:lnTo>
                    <a:pt x="2712" y="25"/>
                  </a:lnTo>
                  <a:lnTo>
                    <a:pt x="2614" y="0"/>
                  </a:lnTo>
                  <a:lnTo>
                    <a:pt x="48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897" name="Google Shape;185;p24">
              <a:extLst>
                <a:ext uri="{FF2B5EF4-FFF2-40B4-BE49-F238E27FC236}">
                  <a16:creationId xmlns:a16="http://schemas.microsoft.com/office/drawing/2014/main" id="{22800EC9-CD86-E04C-8D32-2BDA2EBE2B9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8375" y="3788625"/>
              <a:ext cx="78175" cy="208825"/>
            </a:xfrm>
            <a:custGeom>
              <a:avLst/>
              <a:gdLst>
                <a:gd name="T0" fmla="*/ 489 w 3127"/>
                <a:gd name="T1" fmla="*/ 0 h 8353"/>
                <a:gd name="T2" fmla="*/ 392 w 3127"/>
                <a:gd name="T3" fmla="*/ 25 h 8353"/>
                <a:gd name="T4" fmla="*/ 318 w 3127"/>
                <a:gd name="T5" fmla="*/ 49 h 8353"/>
                <a:gd name="T6" fmla="*/ 221 w 3127"/>
                <a:gd name="T7" fmla="*/ 98 h 8353"/>
                <a:gd name="T8" fmla="*/ 147 w 3127"/>
                <a:gd name="T9" fmla="*/ 147 h 8353"/>
                <a:gd name="T10" fmla="*/ 99 w 3127"/>
                <a:gd name="T11" fmla="*/ 220 h 8353"/>
                <a:gd name="T12" fmla="*/ 50 w 3127"/>
                <a:gd name="T13" fmla="*/ 293 h 8353"/>
                <a:gd name="T14" fmla="*/ 25 w 3127"/>
                <a:gd name="T15" fmla="*/ 391 h 8353"/>
                <a:gd name="T16" fmla="*/ 1 w 3127"/>
                <a:gd name="T17" fmla="*/ 489 h 8353"/>
                <a:gd name="T18" fmla="*/ 1 w 3127"/>
                <a:gd name="T19" fmla="*/ 8353 h 8353"/>
                <a:gd name="T20" fmla="*/ 3127 w 3127"/>
                <a:gd name="T21" fmla="*/ 8353 h 8353"/>
                <a:gd name="T22" fmla="*/ 3127 w 3127"/>
                <a:gd name="T23" fmla="*/ 489 h 8353"/>
                <a:gd name="T24" fmla="*/ 3103 w 3127"/>
                <a:gd name="T25" fmla="*/ 391 h 8353"/>
                <a:gd name="T26" fmla="*/ 3078 w 3127"/>
                <a:gd name="T27" fmla="*/ 293 h 8353"/>
                <a:gd name="T28" fmla="*/ 3029 w 3127"/>
                <a:gd name="T29" fmla="*/ 220 h 8353"/>
                <a:gd name="T30" fmla="*/ 2980 w 3127"/>
                <a:gd name="T31" fmla="*/ 147 h 8353"/>
                <a:gd name="T32" fmla="*/ 2907 w 3127"/>
                <a:gd name="T33" fmla="*/ 98 h 8353"/>
                <a:gd name="T34" fmla="*/ 2809 w 3127"/>
                <a:gd name="T35" fmla="*/ 49 h 8353"/>
                <a:gd name="T36" fmla="*/ 2736 w 3127"/>
                <a:gd name="T37" fmla="*/ 25 h 8353"/>
                <a:gd name="T38" fmla="*/ 2639 w 3127"/>
                <a:gd name="T39" fmla="*/ 0 h 8353"/>
                <a:gd name="T40" fmla="*/ 489 w 3127"/>
                <a:gd name="T41" fmla="*/ 0 h 8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127" h="8353" extrusionOk="0">
                  <a:moveTo>
                    <a:pt x="489" y="0"/>
                  </a:moveTo>
                  <a:lnTo>
                    <a:pt x="392" y="25"/>
                  </a:lnTo>
                  <a:lnTo>
                    <a:pt x="318" y="49"/>
                  </a:lnTo>
                  <a:lnTo>
                    <a:pt x="221" y="98"/>
                  </a:lnTo>
                  <a:lnTo>
                    <a:pt x="147" y="147"/>
                  </a:lnTo>
                  <a:lnTo>
                    <a:pt x="99" y="220"/>
                  </a:lnTo>
                  <a:lnTo>
                    <a:pt x="50" y="293"/>
                  </a:lnTo>
                  <a:lnTo>
                    <a:pt x="25" y="391"/>
                  </a:lnTo>
                  <a:lnTo>
                    <a:pt x="1" y="489"/>
                  </a:lnTo>
                  <a:lnTo>
                    <a:pt x="1" y="8353"/>
                  </a:lnTo>
                  <a:lnTo>
                    <a:pt x="3127" y="8353"/>
                  </a:lnTo>
                  <a:lnTo>
                    <a:pt x="3127" y="489"/>
                  </a:lnTo>
                  <a:lnTo>
                    <a:pt x="3103" y="391"/>
                  </a:lnTo>
                  <a:lnTo>
                    <a:pt x="3078" y="293"/>
                  </a:lnTo>
                  <a:lnTo>
                    <a:pt x="3029" y="220"/>
                  </a:lnTo>
                  <a:lnTo>
                    <a:pt x="2980" y="147"/>
                  </a:lnTo>
                  <a:lnTo>
                    <a:pt x="2907" y="98"/>
                  </a:lnTo>
                  <a:lnTo>
                    <a:pt x="2809" y="49"/>
                  </a:lnTo>
                  <a:lnTo>
                    <a:pt x="2736" y="25"/>
                  </a:lnTo>
                  <a:lnTo>
                    <a:pt x="2639" y="0"/>
                  </a:lnTo>
                  <a:lnTo>
                    <a:pt x="48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sp>
        <p:nvSpPr>
          <p:cNvPr id="37892" name="Google Shape;186;p24">
            <a:extLst>
              <a:ext uri="{FF2B5EF4-FFF2-40B4-BE49-F238E27FC236}">
                <a16:creationId xmlns:a16="http://schemas.microsoft.com/office/drawing/2014/main" id="{B8167B7A-EE32-D943-83A5-0A6DDE44357F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fld id="{4B544910-999D-5F49-BB2C-221B799B7C93}" type="slidenum">
              <a:rPr lang="zh-CN" altLang="zh-CN" sz="1300">
                <a:latin typeface="Work Sans" pitchFamily="2" charset="0"/>
                <a:sym typeface="Work Sans" pitchFamily="2" charset="0"/>
              </a:rPr>
              <a:pPr/>
              <a:t>13</a:t>
            </a:fld>
            <a:endParaRPr lang="zh-CN" altLang="zh-CN" sz="1300">
              <a:latin typeface="Work Sans" pitchFamily="2" charset="0"/>
              <a:sym typeface="Work Sans" pitchFamily="2" charset="0"/>
            </a:endParaRPr>
          </a:p>
        </p:txBody>
      </p:sp>
    </p:spTree>
  </p:cSld>
  <p:clrMapOvr>
    <a:masterClrMapping/>
  </p:clrMapOvr>
  <p:transition>
    <p:fade thruBlk="1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Google Shape;191;p25">
            <a:extLst>
              <a:ext uri="{FF2B5EF4-FFF2-40B4-BE49-F238E27FC236}">
                <a16:creationId xmlns:a16="http://schemas.microsoft.com/office/drawing/2014/main" id="{BF7ED389-1371-A34F-9FC2-335D5D7AB10D}"/>
              </a:ext>
            </a:extLst>
          </p:cNvPr>
          <p:cNvSpPr txBox="1">
            <a:spLocks noGrp="1" noChangeArrowheads="1"/>
          </p:cNvSpPr>
          <p:nvPr>
            <p:ph type="ctrTitle" idx="4294967295"/>
          </p:nvPr>
        </p:nvSpPr>
        <p:spPr>
          <a:xfrm>
            <a:off x="1831975" y="647700"/>
            <a:ext cx="6034088" cy="895350"/>
          </a:xfrm>
        </p:spPr>
        <p:txBody>
          <a:bodyPr/>
          <a:lstStyle/>
          <a:p>
            <a:pPr eaLnBrk="1" hangingPunct="1">
              <a:buSzPts val="4000"/>
              <a:buFont typeface="Work Sans" pitchFamily="2" charset="0"/>
              <a:buNone/>
            </a:pPr>
            <a:r>
              <a:rPr lang="zh-CN" altLang="zh-CN" sz="4800" b="1">
                <a:latin typeface="Work Sans" pitchFamily="2" charset="0"/>
                <a:ea typeface="宋体" panose="02010600030101010101" pitchFamily="2" charset="-122"/>
                <a:cs typeface="Arial" panose="020B0604020202020204" pitchFamily="34" charset="0"/>
                <a:sym typeface="Work Sans" pitchFamily="2" charset="0"/>
              </a:rPr>
              <a:t>89,526,124$</a:t>
            </a:r>
            <a:endParaRPr lang="zh-CN" altLang="zh-CN" sz="4800" b="1">
              <a:latin typeface="Work Sans" pitchFamily="2" charset="0"/>
              <a:cs typeface="Arial" panose="020B0604020202020204" pitchFamily="34" charset="0"/>
              <a:sym typeface="Work Sans" pitchFamily="2" charset="0"/>
            </a:endParaRPr>
          </a:p>
        </p:txBody>
      </p:sp>
      <p:sp>
        <p:nvSpPr>
          <p:cNvPr id="39938" name="Google Shape;192;p25">
            <a:extLst>
              <a:ext uri="{FF2B5EF4-FFF2-40B4-BE49-F238E27FC236}">
                <a16:creationId xmlns:a16="http://schemas.microsoft.com/office/drawing/2014/main" id="{4EDA4BED-BCE7-5F43-AED5-A651987582E1}"/>
              </a:ext>
            </a:extLst>
          </p:cNvPr>
          <p:cNvSpPr txBox="1">
            <a:spLocks noGrp="1" noChangeArrowheads="1"/>
          </p:cNvSpPr>
          <p:nvPr>
            <p:ph type="subTitle" idx="4294967295"/>
          </p:nvPr>
        </p:nvSpPr>
        <p:spPr>
          <a:xfrm>
            <a:off x="1831975" y="1258888"/>
            <a:ext cx="6034088" cy="463550"/>
          </a:xfrm>
        </p:spPr>
        <p:txBody>
          <a:bodyPr/>
          <a:lstStyle/>
          <a:p>
            <a:pPr eaLnBrk="1" hangingPunct="1">
              <a:spcBef>
                <a:spcPts val="600"/>
              </a:spcBef>
              <a:buSzPts val="2000"/>
              <a:buFont typeface="Work Sans Light" pitchFamily="2" charset="0"/>
              <a:buNone/>
            </a:pPr>
            <a:r>
              <a:rPr lang="zh-CN" altLang="zh-CN" sz="1800">
                <a:latin typeface="Work Sans Light" pitchFamily="2" charset="0"/>
                <a:ea typeface="宋体" panose="02010600030101010101" pitchFamily="2" charset="-122"/>
                <a:cs typeface="Arial" panose="020B0604020202020204" pitchFamily="34" charset="0"/>
                <a:sym typeface="Work Sans Light" pitchFamily="2" charset="0"/>
              </a:rPr>
              <a:t>That’s a lot of money</a:t>
            </a:r>
            <a:endParaRPr lang="zh-CN" altLang="zh-CN" sz="1800">
              <a:latin typeface="Work Sans Light" pitchFamily="2" charset="0"/>
              <a:cs typeface="Arial" panose="020B0604020202020204" pitchFamily="34" charset="0"/>
              <a:sym typeface="Work Sans Light" pitchFamily="2" charset="0"/>
            </a:endParaRPr>
          </a:p>
        </p:txBody>
      </p:sp>
      <p:sp>
        <p:nvSpPr>
          <p:cNvPr id="39939" name="Google Shape;193;p25">
            <a:extLst>
              <a:ext uri="{FF2B5EF4-FFF2-40B4-BE49-F238E27FC236}">
                <a16:creationId xmlns:a16="http://schemas.microsoft.com/office/drawing/2014/main" id="{1DE02E1A-774F-ED41-BA6C-30E787845706}"/>
              </a:ext>
            </a:extLst>
          </p:cNvPr>
          <p:cNvSpPr txBox="1">
            <a:spLocks noGrp="1" noChangeArrowheads="1"/>
          </p:cNvSpPr>
          <p:nvPr>
            <p:ph type="ctrTitle" idx="4294967295"/>
          </p:nvPr>
        </p:nvSpPr>
        <p:spPr>
          <a:xfrm>
            <a:off x="1831975" y="3276600"/>
            <a:ext cx="6034088" cy="895350"/>
          </a:xfrm>
        </p:spPr>
        <p:txBody>
          <a:bodyPr/>
          <a:lstStyle/>
          <a:p>
            <a:pPr eaLnBrk="1" hangingPunct="1">
              <a:buSzPts val="4000"/>
              <a:buFont typeface="Work Sans" pitchFamily="2" charset="0"/>
              <a:buNone/>
            </a:pPr>
            <a:r>
              <a:rPr lang="zh-CN" altLang="zh-CN" sz="4800" b="1">
                <a:latin typeface="Work Sans" pitchFamily="2" charset="0"/>
                <a:ea typeface="宋体" panose="02010600030101010101" pitchFamily="2" charset="-122"/>
                <a:cs typeface="Arial" panose="020B0604020202020204" pitchFamily="34" charset="0"/>
                <a:sym typeface="Work Sans" pitchFamily="2" charset="0"/>
              </a:rPr>
              <a:t>100%</a:t>
            </a:r>
            <a:endParaRPr lang="zh-CN" altLang="zh-CN" sz="4800" b="1">
              <a:latin typeface="Work Sans" pitchFamily="2" charset="0"/>
              <a:cs typeface="Arial" panose="020B0604020202020204" pitchFamily="34" charset="0"/>
              <a:sym typeface="Work Sans" pitchFamily="2" charset="0"/>
            </a:endParaRPr>
          </a:p>
        </p:txBody>
      </p:sp>
      <p:sp>
        <p:nvSpPr>
          <p:cNvPr id="39940" name="Google Shape;194;p25">
            <a:extLst>
              <a:ext uri="{FF2B5EF4-FFF2-40B4-BE49-F238E27FC236}">
                <a16:creationId xmlns:a16="http://schemas.microsoft.com/office/drawing/2014/main" id="{79429022-8E56-A044-95ED-9999AB3BDD09}"/>
              </a:ext>
            </a:extLst>
          </p:cNvPr>
          <p:cNvSpPr txBox="1">
            <a:spLocks noGrp="1" noChangeArrowheads="1"/>
          </p:cNvSpPr>
          <p:nvPr>
            <p:ph type="subTitle" idx="4294967295"/>
          </p:nvPr>
        </p:nvSpPr>
        <p:spPr>
          <a:xfrm>
            <a:off x="1831975" y="3887788"/>
            <a:ext cx="6034088" cy="463550"/>
          </a:xfrm>
        </p:spPr>
        <p:txBody>
          <a:bodyPr/>
          <a:lstStyle/>
          <a:p>
            <a:pPr eaLnBrk="1" hangingPunct="1">
              <a:spcBef>
                <a:spcPts val="600"/>
              </a:spcBef>
              <a:buSzPts val="2000"/>
              <a:buFont typeface="Work Sans Light" pitchFamily="2" charset="0"/>
              <a:buNone/>
            </a:pPr>
            <a:r>
              <a:rPr lang="zh-CN" altLang="zh-CN" sz="1800">
                <a:latin typeface="Work Sans Light" pitchFamily="2" charset="0"/>
                <a:ea typeface="宋体" panose="02010600030101010101" pitchFamily="2" charset="-122"/>
                <a:cs typeface="Arial" panose="020B0604020202020204" pitchFamily="34" charset="0"/>
                <a:sym typeface="Work Sans Light" pitchFamily="2" charset="0"/>
              </a:rPr>
              <a:t>Total success!</a:t>
            </a:r>
            <a:endParaRPr lang="zh-CN" altLang="zh-CN" sz="1800">
              <a:latin typeface="Work Sans Light" pitchFamily="2" charset="0"/>
              <a:cs typeface="Arial" panose="020B0604020202020204" pitchFamily="34" charset="0"/>
              <a:sym typeface="Work Sans Light" pitchFamily="2" charset="0"/>
            </a:endParaRPr>
          </a:p>
        </p:txBody>
      </p:sp>
      <p:sp>
        <p:nvSpPr>
          <p:cNvPr id="39941" name="Google Shape;195;p25">
            <a:extLst>
              <a:ext uri="{FF2B5EF4-FFF2-40B4-BE49-F238E27FC236}">
                <a16:creationId xmlns:a16="http://schemas.microsoft.com/office/drawing/2014/main" id="{2882886D-FFA4-1C48-8135-5AF750789A50}"/>
              </a:ext>
            </a:extLst>
          </p:cNvPr>
          <p:cNvSpPr txBox="1">
            <a:spLocks noGrp="1" noChangeArrowheads="1"/>
          </p:cNvSpPr>
          <p:nvPr>
            <p:ph type="ctrTitle" idx="4294967295"/>
          </p:nvPr>
        </p:nvSpPr>
        <p:spPr>
          <a:xfrm>
            <a:off x="1831975" y="1962150"/>
            <a:ext cx="6034088" cy="895350"/>
          </a:xfrm>
        </p:spPr>
        <p:txBody>
          <a:bodyPr/>
          <a:lstStyle/>
          <a:p>
            <a:pPr eaLnBrk="1" hangingPunct="1">
              <a:buSzPts val="4000"/>
              <a:buFont typeface="Work Sans" pitchFamily="2" charset="0"/>
              <a:buNone/>
            </a:pPr>
            <a:r>
              <a:rPr lang="zh-CN" altLang="zh-CN" sz="4800" b="1">
                <a:latin typeface="Work Sans" pitchFamily="2" charset="0"/>
                <a:ea typeface="宋体" panose="02010600030101010101" pitchFamily="2" charset="-122"/>
                <a:cs typeface="Arial" panose="020B0604020202020204" pitchFamily="34" charset="0"/>
                <a:sym typeface="Work Sans" pitchFamily="2" charset="0"/>
              </a:rPr>
              <a:t>185,244 users</a:t>
            </a:r>
            <a:endParaRPr lang="zh-CN" altLang="zh-CN" sz="4800" b="1">
              <a:latin typeface="Work Sans" pitchFamily="2" charset="0"/>
              <a:cs typeface="Arial" panose="020B0604020202020204" pitchFamily="34" charset="0"/>
              <a:sym typeface="Work Sans" pitchFamily="2" charset="0"/>
            </a:endParaRPr>
          </a:p>
        </p:txBody>
      </p:sp>
      <p:sp>
        <p:nvSpPr>
          <p:cNvPr id="39942" name="Google Shape;196;p25">
            <a:extLst>
              <a:ext uri="{FF2B5EF4-FFF2-40B4-BE49-F238E27FC236}">
                <a16:creationId xmlns:a16="http://schemas.microsoft.com/office/drawing/2014/main" id="{4233C9FC-837F-3B4D-B498-F6DAC50804B7}"/>
              </a:ext>
            </a:extLst>
          </p:cNvPr>
          <p:cNvSpPr txBox="1">
            <a:spLocks noGrp="1" noChangeArrowheads="1"/>
          </p:cNvSpPr>
          <p:nvPr>
            <p:ph type="subTitle" idx="4294967295"/>
          </p:nvPr>
        </p:nvSpPr>
        <p:spPr>
          <a:xfrm>
            <a:off x="1831975" y="2573338"/>
            <a:ext cx="6034088" cy="463550"/>
          </a:xfrm>
        </p:spPr>
        <p:txBody>
          <a:bodyPr/>
          <a:lstStyle/>
          <a:p>
            <a:pPr eaLnBrk="1" hangingPunct="1">
              <a:spcBef>
                <a:spcPts val="600"/>
              </a:spcBef>
              <a:buSzPts val="2000"/>
              <a:buFont typeface="Work Sans Light" pitchFamily="2" charset="0"/>
              <a:buNone/>
            </a:pPr>
            <a:r>
              <a:rPr lang="zh-CN" altLang="zh-CN" sz="1800">
                <a:latin typeface="Work Sans Light" pitchFamily="2" charset="0"/>
                <a:ea typeface="宋体" panose="02010600030101010101" pitchFamily="2" charset="-122"/>
                <a:cs typeface="Arial" panose="020B0604020202020204" pitchFamily="34" charset="0"/>
                <a:sym typeface="Work Sans Light" pitchFamily="2" charset="0"/>
              </a:rPr>
              <a:t>And a lot of users</a:t>
            </a:r>
            <a:endParaRPr lang="zh-CN" altLang="zh-CN" sz="1800">
              <a:latin typeface="Work Sans Light" pitchFamily="2" charset="0"/>
              <a:cs typeface="Arial" panose="020B0604020202020204" pitchFamily="34" charset="0"/>
              <a:sym typeface="Work Sans Light" pitchFamily="2" charset="0"/>
            </a:endParaRPr>
          </a:p>
        </p:txBody>
      </p:sp>
      <p:sp>
        <p:nvSpPr>
          <p:cNvPr id="39943" name="Google Shape;197;p25">
            <a:extLst>
              <a:ext uri="{FF2B5EF4-FFF2-40B4-BE49-F238E27FC236}">
                <a16:creationId xmlns:a16="http://schemas.microsoft.com/office/drawing/2014/main" id="{60C1F19F-A669-9B42-9ECA-68A6DCF39374}"/>
              </a:ext>
            </a:extLst>
          </p:cNvPr>
          <p:cNvSpPr>
            <a:spLocks/>
          </p:cNvSpPr>
          <p:nvPr/>
        </p:nvSpPr>
        <p:spPr bwMode="auto">
          <a:xfrm>
            <a:off x="906463" y="2209800"/>
            <a:ext cx="700087" cy="738188"/>
          </a:xfrm>
          <a:custGeom>
            <a:avLst/>
            <a:gdLst>
              <a:gd name="T0" fmla="*/ 7010 w 15290"/>
              <a:gd name="T1" fmla="*/ 98 h 16120"/>
              <a:gd name="T2" fmla="*/ 6351 w 15290"/>
              <a:gd name="T3" fmla="*/ 391 h 16120"/>
              <a:gd name="T4" fmla="*/ 5960 w 15290"/>
              <a:gd name="T5" fmla="*/ 782 h 16120"/>
              <a:gd name="T6" fmla="*/ 4885 w 15290"/>
              <a:gd name="T7" fmla="*/ 1149 h 16120"/>
              <a:gd name="T8" fmla="*/ 4177 w 15290"/>
              <a:gd name="T9" fmla="*/ 1759 h 16120"/>
              <a:gd name="T10" fmla="*/ 3811 w 15290"/>
              <a:gd name="T11" fmla="*/ 2565 h 16120"/>
              <a:gd name="T12" fmla="*/ 3640 w 15290"/>
              <a:gd name="T13" fmla="*/ 3420 h 16120"/>
              <a:gd name="T14" fmla="*/ 3689 w 15290"/>
              <a:gd name="T15" fmla="*/ 4495 h 16120"/>
              <a:gd name="T16" fmla="*/ 3469 w 15290"/>
              <a:gd name="T17" fmla="*/ 4666 h 16120"/>
              <a:gd name="T18" fmla="*/ 3273 w 15290"/>
              <a:gd name="T19" fmla="*/ 5178 h 16120"/>
              <a:gd name="T20" fmla="*/ 3249 w 15290"/>
              <a:gd name="T21" fmla="*/ 5887 h 16120"/>
              <a:gd name="T22" fmla="*/ 3444 w 15290"/>
              <a:gd name="T23" fmla="*/ 6619 h 16120"/>
              <a:gd name="T24" fmla="*/ 3762 w 15290"/>
              <a:gd name="T25" fmla="*/ 7059 h 16120"/>
              <a:gd name="T26" fmla="*/ 4104 w 15290"/>
              <a:gd name="T27" fmla="*/ 7108 h 16120"/>
              <a:gd name="T28" fmla="*/ 4714 w 15290"/>
              <a:gd name="T29" fmla="*/ 8256 h 16120"/>
              <a:gd name="T30" fmla="*/ 5545 w 15290"/>
              <a:gd name="T31" fmla="*/ 9159 h 16120"/>
              <a:gd name="T32" fmla="*/ 6180 w 15290"/>
              <a:gd name="T33" fmla="*/ 10698 h 16120"/>
              <a:gd name="T34" fmla="*/ 4519 w 15290"/>
              <a:gd name="T35" fmla="*/ 10967 h 16120"/>
              <a:gd name="T36" fmla="*/ 2931 w 15290"/>
              <a:gd name="T37" fmla="*/ 11455 h 16120"/>
              <a:gd name="T38" fmla="*/ 1637 w 15290"/>
              <a:gd name="T39" fmla="*/ 12188 h 16120"/>
              <a:gd name="T40" fmla="*/ 684 w 15290"/>
              <a:gd name="T41" fmla="*/ 13116 h 16120"/>
              <a:gd name="T42" fmla="*/ 123 w 15290"/>
              <a:gd name="T43" fmla="*/ 14239 h 16120"/>
              <a:gd name="T44" fmla="*/ 49 w 15290"/>
              <a:gd name="T45" fmla="*/ 15167 h 16120"/>
              <a:gd name="T46" fmla="*/ 636 w 15290"/>
              <a:gd name="T47" fmla="*/ 15436 h 16120"/>
              <a:gd name="T48" fmla="*/ 1710 w 15290"/>
              <a:gd name="T49" fmla="*/ 15705 h 16120"/>
              <a:gd name="T50" fmla="*/ 3566 w 15290"/>
              <a:gd name="T51" fmla="*/ 15973 h 16120"/>
              <a:gd name="T52" fmla="*/ 6399 w 15290"/>
              <a:gd name="T53" fmla="*/ 16096 h 16120"/>
              <a:gd name="T54" fmla="*/ 9892 w 15290"/>
              <a:gd name="T55" fmla="*/ 16071 h 16120"/>
              <a:gd name="T56" fmla="*/ 12408 w 15290"/>
              <a:gd name="T57" fmla="*/ 15876 h 16120"/>
              <a:gd name="T58" fmla="*/ 13995 w 15290"/>
              <a:gd name="T59" fmla="*/ 15607 h 16120"/>
              <a:gd name="T60" fmla="*/ 14874 w 15290"/>
              <a:gd name="T61" fmla="*/ 15338 h 16120"/>
              <a:gd name="T62" fmla="*/ 15289 w 15290"/>
              <a:gd name="T63" fmla="*/ 15119 h 16120"/>
              <a:gd name="T64" fmla="*/ 15045 w 15290"/>
              <a:gd name="T65" fmla="*/ 13800 h 16120"/>
              <a:gd name="T66" fmla="*/ 14361 w 15290"/>
              <a:gd name="T67" fmla="*/ 12701 h 16120"/>
              <a:gd name="T68" fmla="*/ 13287 w 15290"/>
              <a:gd name="T69" fmla="*/ 11846 h 16120"/>
              <a:gd name="T70" fmla="*/ 11846 w 15290"/>
              <a:gd name="T71" fmla="*/ 11235 h 16120"/>
              <a:gd name="T72" fmla="*/ 10063 w 15290"/>
              <a:gd name="T73" fmla="*/ 10820 h 16120"/>
              <a:gd name="T74" fmla="*/ 9110 w 15290"/>
              <a:gd name="T75" fmla="*/ 9623 h 16120"/>
              <a:gd name="T76" fmla="*/ 10039 w 15290"/>
              <a:gd name="T77" fmla="*/ 8891 h 16120"/>
              <a:gd name="T78" fmla="*/ 10796 w 15290"/>
              <a:gd name="T79" fmla="*/ 7889 h 16120"/>
              <a:gd name="T80" fmla="*/ 11260 w 15290"/>
              <a:gd name="T81" fmla="*/ 7132 h 16120"/>
              <a:gd name="T82" fmla="*/ 11650 w 15290"/>
              <a:gd name="T83" fmla="*/ 6961 h 16120"/>
              <a:gd name="T84" fmla="*/ 11944 w 15290"/>
              <a:gd name="T85" fmla="*/ 6400 h 16120"/>
              <a:gd name="T86" fmla="*/ 12066 w 15290"/>
              <a:gd name="T87" fmla="*/ 5642 h 16120"/>
              <a:gd name="T88" fmla="*/ 11968 w 15290"/>
              <a:gd name="T89" fmla="*/ 5007 h 16120"/>
              <a:gd name="T90" fmla="*/ 11748 w 15290"/>
              <a:gd name="T91" fmla="*/ 4592 h 16120"/>
              <a:gd name="T92" fmla="*/ 11724 w 15290"/>
              <a:gd name="T93" fmla="*/ 3811 h 16120"/>
              <a:gd name="T94" fmla="*/ 11699 w 15290"/>
              <a:gd name="T95" fmla="*/ 2907 h 16120"/>
              <a:gd name="T96" fmla="*/ 11504 w 15290"/>
              <a:gd name="T97" fmla="*/ 2150 h 16120"/>
              <a:gd name="T98" fmla="*/ 11186 w 15290"/>
              <a:gd name="T99" fmla="*/ 1515 h 16120"/>
              <a:gd name="T100" fmla="*/ 10747 w 15290"/>
              <a:gd name="T101" fmla="*/ 1026 h 16120"/>
              <a:gd name="T102" fmla="*/ 9697 w 15290"/>
              <a:gd name="T103" fmla="*/ 367 h 16120"/>
              <a:gd name="T104" fmla="*/ 8598 w 15290"/>
              <a:gd name="T105" fmla="*/ 74 h 16120"/>
              <a:gd name="T106" fmla="*/ 7645 w 15290"/>
              <a:gd name="T107" fmla="*/ 1 h 16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5290" h="16120" extrusionOk="0">
                <a:moveTo>
                  <a:pt x="7645" y="1"/>
                </a:moveTo>
                <a:lnTo>
                  <a:pt x="7303" y="25"/>
                </a:lnTo>
                <a:lnTo>
                  <a:pt x="7010" y="98"/>
                </a:lnTo>
                <a:lnTo>
                  <a:pt x="6766" y="172"/>
                </a:lnTo>
                <a:lnTo>
                  <a:pt x="6546" y="294"/>
                </a:lnTo>
                <a:lnTo>
                  <a:pt x="6351" y="391"/>
                </a:lnTo>
                <a:lnTo>
                  <a:pt x="6204" y="538"/>
                </a:lnTo>
                <a:lnTo>
                  <a:pt x="6058" y="660"/>
                </a:lnTo>
                <a:lnTo>
                  <a:pt x="5960" y="782"/>
                </a:lnTo>
                <a:lnTo>
                  <a:pt x="5569" y="856"/>
                </a:lnTo>
                <a:lnTo>
                  <a:pt x="5203" y="978"/>
                </a:lnTo>
                <a:lnTo>
                  <a:pt x="4885" y="1149"/>
                </a:lnTo>
                <a:lnTo>
                  <a:pt x="4617" y="1320"/>
                </a:lnTo>
                <a:lnTo>
                  <a:pt x="4372" y="1539"/>
                </a:lnTo>
                <a:lnTo>
                  <a:pt x="4177" y="1759"/>
                </a:lnTo>
                <a:lnTo>
                  <a:pt x="4030" y="2028"/>
                </a:lnTo>
                <a:lnTo>
                  <a:pt x="3908" y="2296"/>
                </a:lnTo>
                <a:lnTo>
                  <a:pt x="3811" y="2565"/>
                </a:lnTo>
                <a:lnTo>
                  <a:pt x="3737" y="2834"/>
                </a:lnTo>
                <a:lnTo>
                  <a:pt x="3689" y="3127"/>
                </a:lnTo>
                <a:lnTo>
                  <a:pt x="3640" y="3420"/>
                </a:lnTo>
                <a:lnTo>
                  <a:pt x="3640" y="3713"/>
                </a:lnTo>
                <a:lnTo>
                  <a:pt x="3640" y="3982"/>
                </a:lnTo>
                <a:lnTo>
                  <a:pt x="3689" y="4495"/>
                </a:lnTo>
                <a:lnTo>
                  <a:pt x="3689" y="4519"/>
                </a:lnTo>
                <a:lnTo>
                  <a:pt x="3566" y="4568"/>
                </a:lnTo>
                <a:lnTo>
                  <a:pt x="3469" y="4666"/>
                </a:lnTo>
                <a:lnTo>
                  <a:pt x="3395" y="4812"/>
                </a:lnTo>
                <a:lnTo>
                  <a:pt x="3322" y="4983"/>
                </a:lnTo>
                <a:lnTo>
                  <a:pt x="3273" y="5178"/>
                </a:lnTo>
                <a:lnTo>
                  <a:pt x="3249" y="5398"/>
                </a:lnTo>
                <a:lnTo>
                  <a:pt x="3224" y="5642"/>
                </a:lnTo>
                <a:lnTo>
                  <a:pt x="3249" y="5887"/>
                </a:lnTo>
                <a:lnTo>
                  <a:pt x="3298" y="6155"/>
                </a:lnTo>
                <a:lnTo>
                  <a:pt x="3347" y="6400"/>
                </a:lnTo>
                <a:lnTo>
                  <a:pt x="3444" y="6619"/>
                </a:lnTo>
                <a:lnTo>
                  <a:pt x="3542" y="6790"/>
                </a:lnTo>
                <a:lnTo>
                  <a:pt x="3640" y="6961"/>
                </a:lnTo>
                <a:lnTo>
                  <a:pt x="3762" y="7059"/>
                </a:lnTo>
                <a:lnTo>
                  <a:pt x="3884" y="7132"/>
                </a:lnTo>
                <a:lnTo>
                  <a:pt x="4030" y="7132"/>
                </a:lnTo>
                <a:lnTo>
                  <a:pt x="4104" y="7108"/>
                </a:lnTo>
                <a:lnTo>
                  <a:pt x="4275" y="7523"/>
                </a:lnTo>
                <a:lnTo>
                  <a:pt x="4494" y="7889"/>
                </a:lnTo>
                <a:lnTo>
                  <a:pt x="4714" y="8256"/>
                </a:lnTo>
                <a:lnTo>
                  <a:pt x="4983" y="8598"/>
                </a:lnTo>
                <a:lnTo>
                  <a:pt x="5252" y="8891"/>
                </a:lnTo>
                <a:lnTo>
                  <a:pt x="5545" y="9159"/>
                </a:lnTo>
                <a:lnTo>
                  <a:pt x="5862" y="9404"/>
                </a:lnTo>
                <a:lnTo>
                  <a:pt x="6180" y="9623"/>
                </a:lnTo>
                <a:lnTo>
                  <a:pt x="6180" y="10698"/>
                </a:lnTo>
                <a:lnTo>
                  <a:pt x="5667" y="10747"/>
                </a:lnTo>
                <a:lnTo>
                  <a:pt x="5081" y="10845"/>
                </a:lnTo>
                <a:lnTo>
                  <a:pt x="4519" y="10967"/>
                </a:lnTo>
                <a:lnTo>
                  <a:pt x="3957" y="11089"/>
                </a:lnTo>
                <a:lnTo>
                  <a:pt x="3420" y="11260"/>
                </a:lnTo>
                <a:lnTo>
                  <a:pt x="2931" y="11455"/>
                </a:lnTo>
                <a:lnTo>
                  <a:pt x="2467" y="11675"/>
                </a:lnTo>
                <a:lnTo>
                  <a:pt x="2028" y="11919"/>
                </a:lnTo>
                <a:lnTo>
                  <a:pt x="1637" y="12188"/>
                </a:lnTo>
                <a:lnTo>
                  <a:pt x="1271" y="12456"/>
                </a:lnTo>
                <a:lnTo>
                  <a:pt x="953" y="12774"/>
                </a:lnTo>
                <a:lnTo>
                  <a:pt x="684" y="13116"/>
                </a:lnTo>
                <a:lnTo>
                  <a:pt x="440" y="13458"/>
                </a:lnTo>
                <a:lnTo>
                  <a:pt x="269" y="13849"/>
                </a:lnTo>
                <a:lnTo>
                  <a:pt x="123" y="14239"/>
                </a:lnTo>
                <a:lnTo>
                  <a:pt x="49" y="14679"/>
                </a:lnTo>
                <a:lnTo>
                  <a:pt x="1" y="15119"/>
                </a:lnTo>
                <a:lnTo>
                  <a:pt x="49" y="15167"/>
                </a:lnTo>
                <a:lnTo>
                  <a:pt x="245" y="15265"/>
                </a:lnTo>
                <a:lnTo>
                  <a:pt x="416" y="15338"/>
                </a:lnTo>
                <a:lnTo>
                  <a:pt x="636" y="15436"/>
                </a:lnTo>
                <a:lnTo>
                  <a:pt x="904" y="15534"/>
                </a:lnTo>
                <a:lnTo>
                  <a:pt x="1271" y="15607"/>
                </a:lnTo>
                <a:lnTo>
                  <a:pt x="1710" y="15705"/>
                </a:lnTo>
                <a:lnTo>
                  <a:pt x="2223" y="15802"/>
                </a:lnTo>
                <a:lnTo>
                  <a:pt x="2834" y="15876"/>
                </a:lnTo>
                <a:lnTo>
                  <a:pt x="3566" y="15973"/>
                </a:lnTo>
                <a:lnTo>
                  <a:pt x="4397" y="16022"/>
                </a:lnTo>
                <a:lnTo>
                  <a:pt x="5325" y="16071"/>
                </a:lnTo>
                <a:lnTo>
                  <a:pt x="6399" y="16096"/>
                </a:lnTo>
                <a:lnTo>
                  <a:pt x="7621" y="16120"/>
                </a:lnTo>
                <a:lnTo>
                  <a:pt x="8817" y="16096"/>
                </a:lnTo>
                <a:lnTo>
                  <a:pt x="9892" y="16071"/>
                </a:lnTo>
                <a:lnTo>
                  <a:pt x="10844" y="16022"/>
                </a:lnTo>
                <a:lnTo>
                  <a:pt x="11675" y="15973"/>
                </a:lnTo>
                <a:lnTo>
                  <a:pt x="12408" y="15876"/>
                </a:lnTo>
                <a:lnTo>
                  <a:pt x="13018" y="15802"/>
                </a:lnTo>
                <a:lnTo>
                  <a:pt x="13555" y="15705"/>
                </a:lnTo>
                <a:lnTo>
                  <a:pt x="13995" y="15607"/>
                </a:lnTo>
                <a:lnTo>
                  <a:pt x="14361" y="15534"/>
                </a:lnTo>
                <a:lnTo>
                  <a:pt x="14654" y="15436"/>
                </a:lnTo>
                <a:lnTo>
                  <a:pt x="14874" y="15338"/>
                </a:lnTo>
                <a:lnTo>
                  <a:pt x="15045" y="15265"/>
                </a:lnTo>
                <a:lnTo>
                  <a:pt x="15216" y="15167"/>
                </a:lnTo>
                <a:lnTo>
                  <a:pt x="15289" y="15119"/>
                </a:lnTo>
                <a:lnTo>
                  <a:pt x="15241" y="14655"/>
                </a:lnTo>
                <a:lnTo>
                  <a:pt x="15167" y="14215"/>
                </a:lnTo>
                <a:lnTo>
                  <a:pt x="15045" y="13800"/>
                </a:lnTo>
                <a:lnTo>
                  <a:pt x="14874" y="13409"/>
                </a:lnTo>
                <a:lnTo>
                  <a:pt x="14630" y="13043"/>
                </a:lnTo>
                <a:lnTo>
                  <a:pt x="14361" y="12701"/>
                </a:lnTo>
                <a:lnTo>
                  <a:pt x="14044" y="12408"/>
                </a:lnTo>
                <a:lnTo>
                  <a:pt x="13678" y="12115"/>
                </a:lnTo>
                <a:lnTo>
                  <a:pt x="13287" y="11846"/>
                </a:lnTo>
                <a:lnTo>
                  <a:pt x="12847" y="11626"/>
                </a:lnTo>
                <a:lnTo>
                  <a:pt x="12359" y="11406"/>
                </a:lnTo>
                <a:lnTo>
                  <a:pt x="11846" y="11235"/>
                </a:lnTo>
                <a:lnTo>
                  <a:pt x="11284" y="11064"/>
                </a:lnTo>
                <a:lnTo>
                  <a:pt x="10698" y="10942"/>
                </a:lnTo>
                <a:lnTo>
                  <a:pt x="10063" y="10820"/>
                </a:lnTo>
                <a:lnTo>
                  <a:pt x="9428" y="10747"/>
                </a:lnTo>
                <a:lnTo>
                  <a:pt x="9110" y="10722"/>
                </a:lnTo>
                <a:lnTo>
                  <a:pt x="9110" y="9623"/>
                </a:lnTo>
                <a:lnTo>
                  <a:pt x="9428" y="9404"/>
                </a:lnTo>
                <a:lnTo>
                  <a:pt x="9745" y="9159"/>
                </a:lnTo>
                <a:lnTo>
                  <a:pt x="10039" y="8891"/>
                </a:lnTo>
                <a:lnTo>
                  <a:pt x="10332" y="8598"/>
                </a:lnTo>
                <a:lnTo>
                  <a:pt x="10576" y="8256"/>
                </a:lnTo>
                <a:lnTo>
                  <a:pt x="10796" y="7889"/>
                </a:lnTo>
                <a:lnTo>
                  <a:pt x="11015" y="7523"/>
                </a:lnTo>
                <a:lnTo>
                  <a:pt x="11186" y="7108"/>
                </a:lnTo>
                <a:lnTo>
                  <a:pt x="11260" y="7132"/>
                </a:lnTo>
                <a:lnTo>
                  <a:pt x="11406" y="7132"/>
                </a:lnTo>
                <a:lnTo>
                  <a:pt x="11528" y="7059"/>
                </a:lnTo>
                <a:lnTo>
                  <a:pt x="11650" y="6961"/>
                </a:lnTo>
                <a:lnTo>
                  <a:pt x="11748" y="6790"/>
                </a:lnTo>
                <a:lnTo>
                  <a:pt x="11846" y="6619"/>
                </a:lnTo>
                <a:lnTo>
                  <a:pt x="11944" y="6400"/>
                </a:lnTo>
                <a:lnTo>
                  <a:pt x="11992" y="6155"/>
                </a:lnTo>
                <a:lnTo>
                  <a:pt x="12041" y="5887"/>
                </a:lnTo>
                <a:lnTo>
                  <a:pt x="12066" y="5642"/>
                </a:lnTo>
                <a:lnTo>
                  <a:pt x="12041" y="5398"/>
                </a:lnTo>
                <a:lnTo>
                  <a:pt x="12017" y="5203"/>
                </a:lnTo>
                <a:lnTo>
                  <a:pt x="11968" y="5007"/>
                </a:lnTo>
                <a:lnTo>
                  <a:pt x="11919" y="4836"/>
                </a:lnTo>
                <a:lnTo>
                  <a:pt x="11846" y="4690"/>
                </a:lnTo>
                <a:lnTo>
                  <a:pt x="11748" y="4592"/>
                </a:lnTo>
                <a:lnTo>
                  <a:pt x="11626" y="4519"/>
                </a:lnTo>
                <a:lnTo>
                  <a:pt x="11699" y="4153"/>
                </a:lnTo>
                <a:lnTo>
                  <a:pt x="11724" y="3811"/>
                </a:lnTo>
                <a:lnTo>
                  <a:pt x="11724" y="3493"/>
                </a:lnTo>
                <a:lnTo>
                  <a:pt x="11724" y="3200"/>
                </a:lnTo>
                <a:lnTo>
                  <a:pt x="11699" y="2907"/>
                </a:lnTo>
                <a:lnTo>
                  <a:pt x="11650" y="2638"/>
                </a:lnTo>
                <a:lnTo>
                  <a:pt x="11577" y="2394"/>
                </a:lnTo>
                <a:lnTo>
                  <a:pt x="11504" y="2150"/>
                </a:lnTo>
                <a:lnTo>
                  <a:pt x="11406" y="1930"/>
                </a:lnTo>
                <a:lnTo>
                  <a:pt x="11309" y="1710"/>
                </a:lnTo>
                <a:lnTo>
                  <a:pt x="11186" y="1515"/>
                </a:lnTo>
                <a:lnTo>
                  <a:pt x="11040" y="1344"/>
                </a:lnTo>
                <a:lnTo>
                  <a:pt x="10893" y="1173"/>
                </a:lnTo>
                <a:lnTo>
                  <a:pt x="10747" y="1026"/>
                </a:lnTo>
                <a:lnTo>
                  <a:pt x="10429" y="758"/>
                </a:lnTo>
                <a:lnTo>
                  <a:pt x="10063" y="562"/>
                </a:lnTo>
                <a:lnTo>
                  <a:pt x="9697" y="367"/>
                </a:lnTo>
                <a:lnTo>
                  <a:pt x="9330" y="245"/>
                </a:lnTo>
                <a:lnTo>
                  <a:pt x="8964" y="147"/>
                </a:lnTo>
                <a:lnTo>
                  <a:pt x="8598" y="74"/>
                </a:lnTo>
                <a:lnTo>
                  <a:pt x="8256" y="25"/>
                </a:lnTo>
                <a:lnTo>
                  <a:pt x="7938" y="1"/>
                </a:lnTo>
                <a:lnTo>
                  <a:pt x="7645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grpSp>
        <p:nvGrpSpPr>
          <p:cNvPr id="39944" name="Google Shape;198;p25">
            <a:extLst>
              <a:ext uri="{FF2B5EF4-FFF2-40B4-BE49-F238E27FC236}">
                <a16:creationId xmlns:a16="http://schemas.microsoft.com/office/drawing/2014/main" id="{C71A0C6C-C011-FA49-95FA-B317892B658E}"/>
              </a:ext>
            </a:extLst>
          </p:cNvPr>
          <p:cNvGrpSpPr>
            <a:grpSpLocks/>
          </p:cNvGrpSpPr>
          <p:nvPr/>
        </p:nvGrpSpPr>
        <p:grpSpPr bwMode="auto">
          <a:xfrm>
            <a:off x="871538" y="3562350"/>
            <a:ext cx="769937" cy="711200"/>
            <a:chOff x="5975075" y="2327500"/>
            <a:chExt cx="420100" cy="388350"/>
          </a:xfrm>
        </p:grpSpPr>
        <p:sp>
          <p:nvSpPr>
            <p:cNvPr id="39947" name="Google Shape;199;p25">
              <a:extLst>
                <a:ext uri="{FF2B5EF4-FFF2-40B4-BE49-F238E27FC236}">
                  <a16:creationId xmlns:a16="http://schemas.microsoft.com/office/drawing/2014/main" id="{6DE4044E-7651-D645-BECE-0C5F5EFB1C17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5075" y="2474650"/>
              <a:ext cx="98325" cy="220450"/>
            </a:xfrm>
            <a:custGeom>
              <a:avLst/>
              <a:gdLst>
                <a:gd name="T0" fmla="*/ 2418 w 3933"/>
                <a:gd name="T1" fmla="*/ 1002 h 8818"/>
                <a:gd name="T2" fmla="*/ 2565 w 3933"/>
                <a:gd name="T3" fmla="*/ 1027 h 8818"/>
                <a:gd name="T4" fmla="*/ 2687 w 3933"/>
                <a:gd name="T5" fmla="*/ 1075 h 8818"/>
                <a:gd name="T6" fmla="*/ 2809 w 3933"/>
                <a:gd name="T7" fmla="*/ 1124 h 8818"/>
                <a:gd name="T8" fmla="*/ 2907 w 3933"/>
                <a:gd name="T9" fmla="*/ 1222 h 8818"/>
                <a:gd name="T10" fmla="*/ 3005 w 3933"/>
                <a:gd name="T11" fmla="*/ 1320 h 8818"/>
                <a:gd name="T12" fmla="*/ 3078 w 3933"/>
                <a:gd name="T13" fmla="*/ 1442 h 8818"/>
                <a:gd name="T14" fmla="*/ 3102 w 3933"/>
                <a:gd name="T15" fmla="*/ 1564 h 8818"/>
                <a:gd name="T16" fmla="*/ 3127 w 3933"/>
                <a:gd name="T17" fmla="*/ 1710 h 8818"/>
                <a:gd name="T18" fmla="*/ 3102 w 3933"/>
                <a:gd name="T19" fmla="*/ 1857 h 8818"/>
                <a:gd name="T20" fmla="*/ 3078 w 3933"/>
                <a:gd name="T21" fmla="*/ 1979 h 8818"/>
                <a:gd name="T22" fmla="*/ 3005 w 3933"/>
                <a:gd name="T23" fmla="*/ 2101 h 8818"/>
                <a:gd name="T24" fmla="*/ 2907 w 3933"/>
                <a:gd name="T25" fmla="*/ 2223 h 8818"/>
                <a:gd name="T26" fmla="*/ 2809 w 3933"/>
                <a:gd name="T27" fmla="*/ 2297 h 8818"/>
                <a:gd name="T28" fmla="*/ 2687 w 3933"/>
                <a:gd name="T29" fmla="*/ 2370 h 8818"/>
                <a:gd name="T30" fmla="*/ 2565 w 3933"/>
                <a:gd name="T31" fmla="*/ 2394 h 8818"/>
                <a:gd name="T32" fmla="*/ 2418 w 3933"/>
                <a:gd name="T33" fmla="*/ 2419 h 8818"/>
                <a:gd name="T34" fmla="*/ 2272 w 3933"/>
                <a:gd name="T35" fmla="*/ 2394 h 8818"/>
                <a:gd name="T36" fmla="*/ 2150 w 3933"/>
                <a:gd name="T37" fmla="*/ 2370 h 8818"/>
                <a:gd name="T38" fmla="*/ 2028 w 3933"/>
                <a:gd name="T39" fmla="*/ 2297 h 8818"/>
                <a:gd name="T40" fmla="*/ 1930 w 3933"/>
                <a:gd name="T41" fmla="*/ 2223 h 8818"/>
                <a:gd name="T42" fmla="*/ 1832 w 3933"/>
                <a:gd name="T43" fmla="*/ 2101 h 8818"/>
                <a:gd name="T44" fmla="*/ 1759 w 3933"/>
                <a:gd name="T45" fmla="*/ 1979 h 8818"/>
                <a:gd name="T46" fmla="*/ 1735 w 3933"/>
                <a:gd name="T47" fmla="*/ 1857 h 8818"/>
                <a:gd name="T48" fmla="*/ 1710 w 3933"/>
                <a:gd name="T49" fmla="*/ 1710 h 8818"/>
                <a:gd name="T50" fmla="*/ 1735 w 3933"/>
                <a:gd name="T51" fmla="*/ 1564 h 8818"/>
                <a:gd name="T52" fmla="*/ 1759 w 3933"/>
                <a:gd name="T53" fmla="*/ 1442 h 8818"/>
                <a:gd name="T54" fmla="*/ 1832 w 3933"/>
                <a:gd name="T55" fmla="*/ 1320 h 8818"/>
                <a:gd name="T56" fmla="*/ 1930 w 3933"/>
                <a:gd name="T57" fmla="*/ 1222 h 8818"/>
                <a:gd name="T58" fmla="*/ 2028 w 3933"/>
                <a:gd name="T59" fmla="*/ 1124 h 8818"/>
                <a:gd name="T60" fmla="*/ 2150 w 3933"/>
                <a:gd name="T61" fmla="*/ 1075 h 8818"/>
                <a:gd name="T62" fmla="*/ 2272 w 3933"/>
                <a:gd name="T63" fmla="*/ 1027 h 8818"/>
                <a:gd name="T64" fmla="*/ 2418 w 3933"/>
                <a:gd name="T65" fmla="*/ 1002 h 8818"/>
                <a:gd name="T66" fmla="*/ 1 w 3933"/>
                <a:gd name="T67" fmla="*/ 1 h 8818"/>
                <a:gd name="T68" fmla="*/ 1 w 3933"/>
                <a:gd name="T69" fmla="*/ 8817 h 8818"/>
                <a:gd name="T70" fmla="*/ 3933 w 3933"/>
                <a:gd name="T71" fmla="*/ 8817 h 8818"/>
                <a:gd name="T72" fmla="*/ 3933 w 3933"/>
                <a:gd name="T73" fmla="*/ 1 h 8818"/>
                <a:gd name="T74" fmla="*/ 1 w 3933"/>
                <a:gd name="T75" fmla="*/ 1 h 8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933" h="8818" extrusionOk="0">
                  <a:moveTo>
                    <a:pt x="2418" y="1002"/>
                  </a:moveTo>
                  <a:lnTo>
                    <a:pt x="2565" y="1027"/>
                  </a:lnTo>
                  <a:lnTo>
                    <a:pt x="2687" y="1075"/>
                  </a:lnTo>
                  <a:lnTo>
                    <a:pt x="2809" y="1124"/>
                  </a:lnTo>
                  <a:lnTo>
                    <a:pt x="2907" y="1222"/>
                  </a:lnTo>
                  <a:lnTo>
                    <a:pt x="3005" y="1320"/>
                  </a:lnTo>
                  <a:lnTo>
                    <a:pt x="3078" y="1442"/>
                  </a:lnTo>
                  <a:lnTo>
                    <a:pt x="3102" y="1564"/>
                  </a:lnTo>
                  <a:lnTo>
                    <a:pt x="3127" y="1710"/>
                  </a:lnTo>
                  <a:lnTo>
                    <a:pt x="3102" y="1857"/>
                  </a:lnTo>
                  <a:lnTo>
                    <a:pt x="3078" y="1979"/>
                  </a:lnTo>
                  <a:lnTo>
                    <a:pt x="3005" y="2101"/>
                  </a:lnTo>
                  <a:lnTo>
                    <a:pt x="2907" y="2223"/>
                  </a:lnTo>
                  <a:lnTo>
                    <a:pt x="2809" y="2297"/>
                  </a:lnTo>
                  <a:lnTo>
                    <a:pt x="2687" y="2370"/>
                  </a:lnTo>
                  <a:lnTo>
                    <a:pt x="2565" y="2394"/>
                  </a:lnTo>
                  <a:lnTo>
                    <a:pt x="2418" y="2419"/>
                  </a:lnTo>
                  <a:lnTo>
                    <a:pt x="2272" y="2394"/>
                  </a:lnTo>
                  <a:lnTo>
                    <a:pt x="2150" y="2370"/>
                  </a:lnTo>
                  <a:lnTo>
                    <a:pt x="2028" y="2297"/>
                  </a:lnTo>
                  <a:lnTo>
                    <a:pt x="1930" y="2223"/>
                  </a:lnTo>
                  <a:lnTo>
                    <a:pt x="1832" y="2101"/>
                  </a:lnTo>
                  <a:lnTo>
                    <a:pt x="1759" y="1979"/>
                  </a:lnTo>
                  <a:lnTo>
                    <a:pt x="1735" y="1857"/>
                  </a:lnTo>
                  <a:lnTo>
                    <a:pt x="1710" y="1710"/>
                  </a:lnTo>
                  <a:lnTo>
                    <a:pt x="1735" y="1564"/>
                  </a:lnTo>
                  <a:lnTo>
                    <a:pt x="1759" y="1442"/>
                  </a:lnTo>
                  <a:lnTo>
                    <a:pt x="1832" y="1320"/>
                  </a:lnTo>
                  <a:lnTo>
                    <a:pt x="1930" y="1222"/>
                  </a:lnTo>
                  <a:lnTo>
                    <a:pt x="2028" y="1124"/>
                  </a:lnTo>
                  <a:lnTo>
                    <a:pt x="2150" y="1075"/>
                  </a:lnTo>
                  <a:lnTo>
                    <a:pt x="2272" y="1027"/>
                  </a:lnTo>
                  <a:lnTo>
                    <a:pt x="2418" y="1002"/>
                  </a:lnTo>
                  <a:close/>
                  <a:moveTo>
                    <a:pt x="1" y="1"/>
                  </a:moveTo>
                  <a:lnTo>
                    <a:pt x="1" y="8817"/>
                  </a:lnTo>
                  <a:lnTo>
                    <a:pt x="3933" y="8817"/>
                  </a:lnTo>
                  <a:lnTo>
                    <a:pt x="3933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9948" name="Google Shape;200;p25">
              <a:extLst>
                <a:ext uri="{FF2B5EF4-FFF2-40B4-BE49-F238E27FC236}">
                  <a16:creationId xmlns:a16="http://schemas.microsoft.com/office/drawing/2014/main" id="{75299A1B-6344-C649-BC9D-2D1618E49A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8025" y="2327500"/>
              <a:ext cx="307150" cy="388350"/>
            </a:xfrm>
            <a:custGeom>
              <a:avLst/>
              <a:gdLst>
                <a:gd name="T0" fmla="*/ 5960 w 12286"/>
                <a:gd name="T1" fmla="*/ 25 h 15534"/>
                <a:gd name="T2" fmla="*/ 5520 w 12286"/>
                <a:gd name="T3" fmla="*/ 147 h 15534"/>
                <a:gd name="T4" fmla="*/ 4983 w 12286"/>
                <a:gd name="T5" fmla="*/ 1466 h 15534"/>
                <a:gd name="T6" fmla="*/ 4592 w 12286"/>
                <a:gd name="T7" fmla="*/ 2541 h 15534"/>
                <a:gd name="T8" fmla="*/ 4202 w 12286"/>
                <a:gd name="T9" fmla="*/ 3396 h 15534"/>
                <a:gd name="T10" fmla="*/ 3884 w 12286"/>
                <a:gd name="T11" fmla="*/ 3933 h 15534"/>
                <a:gd name="T12" fmla="*/ 3322 w 12286"/>
                <a:gd name="T13" fmla="*/ 4495 h 15534"/>
                <a:gd name="T14" fmla="*/ 1442 w 12286"/>
                <a:gd name="T15" fmla="*/ 6229 h 15534"/>
                <a:gd name="T16" fmla="*/ 1 w 12286"/>
                <a:gd name="T17" fmla="*/ 13433 h 15534"/>
                <a:gd name="T18" fmla="*/ 2004 w 12286"/>
                <a:gd name="T19" fmla="*/ 13678 h 15534"/>
                <a:gd name="T20" fmla="*/ 3567 w 12286"/>
                <a:gd name="T21" fmla="*/ 14313 h 15534"/>
                <a:gd name="T22" fmla="*/ 5594 w 12286"/>
                <a:gd name="T23" fmla="*/ 14997 h 15534"/>
                <a:gd name="T24" fmla="*/ 6668 w 12286"/>
                <a:gd name="T25" fmla="*/ 15265 h 15534"/>
                <a:gd name="T26" fmla="*/ 7694 w 12286"/>
                <a:gd name="T27" fmla="*/ 15461 h 15534"/>
                <a:gd name="T28" fmla="*/ 8622 w 12286"/>
                <a:gd name="T29" fmla="*/ 15534 h 15534"/>
                <a:gd name="T30" fmla="*/ 9819 w 12286"/>
                <a:gd name="T31" fmla="*/ 15509 h 15534"/>
                <a:gd name="T32" fmla="*/ 10552 w 12286"/>
                <a:gd name="T33" fmla="*/ 15363 h 15534"/>
                <a:gd name="T34" fmla="*/ 10845 w 12286"/>
                <a:gd name="T35" fmla="*/ 15265 h 15534"/>
                <a:gd name="T36" fmla="*/ 11064 w 12286"/>
                <a:gd name="T37" fmla="*/ 15094 h 15534"/>
                <a:gd name="T38" fmla="*/ 11162 w 12286"/>
                <a:gd name="T39" fmla="*/ 14874 h 15534"/>
                <a:gd name="T40" fmla="*/ 11211 w 12286"/>
                <a:gd name="T41" fmla="*/ 13995 h 15534"/>
                <a:gd name="T42" fmla="*/ 11064 w 12286"/>
                <a:gd name="T43" fmla="*/ 13702 h 15534"/>
                <a:gd name="T44" fmla="*/ 11040 w 12286"/>
                <a:gd name="T45" fmla="*/ 13556 h 15534"/>
                <a:gd name="T46" fmla="*/ 11284 w 12286"/>
                <a:gd name="T47" fmla="*/ 13458 h 15534"/>
                <a:gd name="T48" fmla="*/ 11455 w 12286"/>
                <a:gd name="T49" fmla="*/ 13263 h 15534"/>
                <a:gd name="T50" fmla="*/ 11577 w 12286"/>
                <a:gd name="T51" fmla="*/ 12994 h 15534"/>
                <a:gd name="T52" fmla="*/ 11675 w 12286"/>
                <a:gd name="T53" fmla="*/ 11993 h 15534"/>
                <a:gd name="T54" fmla="*/ 11675 w 12286"/>
                <a:gd name="T55" fmla="*/ 11773 h 15534"/>
                <a:gd name="T56" fmla="*/ 11602 w 12286"/>
                <a:gd name="T57" fmla="*/ 11553 h 15534"/>
                <a:gd name="T58" fmla="*/ 11406 w 12286"/>
                <a:gd name="T59" fmla="*/ 11309 h 15534"/>
                <a:gd name="T60" fmla="*/ 11455 w 12286"/>
                <a:gd name="T61" fmla="*/ 11211 h 15534"/>
                <a:gd name="T62" fmla="*/ 11651 w 12286"/>
                <a:gd name="T63" fmla="*/ 11089 h 15534"/>
                <a:gd name="T64" fmla="*/ 11822 w 12286"/>
                <a:gd name="T65" fmla="*/ 10893 h 15534"/>
                <a:gd name="T66" fmla="*/ 11919 w 12286"/>
                <a:gd name="T67" fmla="*/ 10674 h 15534"/>
                <a:gd name="T68" fmla="*/ 12017 w 12286"/>
                <a:gd name="T69" fmla="*/ 9672 h 15534"/>
                <a:gd name="T70" fmla="*/ 12017 w 12286"/>
                <a:gd name="T71" fmla="*/ 9428 h 15534"/>
                <a:gd name="T72" fmla="*/ 11944 w 12286"/>
                <a:gd name="T73" fmla="*/ 9208 h 15534"/>
                <a:gd name="T74" fmla="*/ 11822 w 12286"/>
                <a:gd name="T75" fmla="*/ 9037 h 15534"/>
                <a:gd name="T76" fmla="*/ 11651 w 12286"/>
                <a:gd name="T77" fmla="*/ 8891 h 15534"/>
                <a:gd name="T78" fmla="*/ 11846 w 12286"/>
                <a:gd name="T79" fmla="*/ 8793 h 15534"/>
                <a:gd name="T80" fmla="*/ 12017 w 12286"/>
                <a:gd name="T81" fmla="*/ 8647 h 15534"/>
                <a:gd name="T82" fmla="*/ 12139 w 12286"/>
                <a:gd name="T83" fmla="*/ 8451 h 15534"/>
                <a:gd name="T84" fmla="*/ 12188 w 12286"/>
                <a:gd name="T85" fmla="*/ 8207 h 15534"/>
                <a:gd name="T86" fmla="*/ 12261 w 12286"/>
                <a:gd name="T87" fmla="*/ 7206 h 15534"/>
                <a:gd name="T88" fmla="*/ 12188 w 12286"/>
                <a:gd name="T89" fmla="*/ 6986 h 15534"/>
                <a:gd name="T90" fmla="*/ 12066 w 12286"/>
                <a:gd name="T91" fmla="*/ 6790 h 15534"/>
                <a:gd name="T92" fmla="*/ 11748 w 12286"/>
                <a:gd name="T93" fmla="*/ 6571 h 15534"/>
                <a:gd name="T94" fmla="*/ 11211 w 12286"/>
                <a:gd name="T95" fmla="*/ 6351 h 15534"/>
                <a:gd name="T96" fmla="*/ 10576 w 12286"/>
                <a:gd name="T97" fmla="*/ 6229 h 15534"/>
                <a:gd name="T98" fmla="*/ 8842 w 12286"/>
                <a:gd name="T99" fmla="*/ 6033 h 15534"/>
                <a:gd name="T100" fmla="*/ 6326 w 12286"/>
                <a:gd name="T101" fmla="*/ 5887 h 15534"/>
                <a:gd name="T102" fmla="*/ 6644 w 12286"/>
                <a:gd name="T103" fmla="*/ 5252 h 15534"/>
                <a:gd name="T104" fmla="*/ 6888 w 12286"/>
                <a:gd name="T105" fmla="*/ 4495 h 15534"/>
                <a:gd name="T106" fmla="*/ 7083 w 12286"/>
                <a:gd name="T107" fmla="*/ 3689 h 15534"/>
                <a:gd name="T108" fmla="*/ 7254 w 12286"/>
                <a:gd name="T109" fmla="*/ 2150 h 15534"/>
                <a:gd name="T110" fmla="*/ 7303 w 12286"/>
                <a:gd name="T111" fmla="*/ 978 h 15534"/>
                <a:gd name="T112" fmla="*/ 7230 w 12286"/>
                <a:gd name="T113" fmla="*/ 611 h 15534"/>
                <a:gd name="T114" fmla="*/ 7035 w 12286"/>
                <a:gd name="T115" fmla="*/ 318 h 15534"/>
                <a:gd name="T116" fmla="*/ 6717 w 12286"/>
                <a:gd name="T117" fmla="*/ 98 h 15534"/>
                <a:gd name="T118" fmla="*/ 6326 w 12286"/>
                <a:gd name="T119" fmla="*/ 1 h 15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286" h="15534" extrusionOk="0">
                  <a:moveTo>
                    <a:pt x="6326" y="1"/>
                  </a:moveTo>
                  <a:lnTo>
                    <a:pt x="5960" y="25"/>
                  </a:lnTo>
                  <a:lnTo>
                    <a:pt x="5716" y="74"/>
                  </a:lnTo>
                  <a:lnTo>
                    <a:pt x="5520" y="147"/>
                  </a:lnTo>
                  <a:lnTo>
                    <a:pt x="5374" y="221"/>
                  </a:lnTo>
                  <a:lnTo>
                    <a:pt x="4983" y="1466"/>
                  </a:lnTo>
                  <a:lnTo>
                    <a:pt x="4788" y="2028"/>
                  </a:lnTo>
                  <a:lnTo>
                    <a:pt x="4592" y="2541"/>
                  </a:lnTo>
                  <a:lnTo>
                    <a:pt x="4397" y="3005"/>
                  </a:lnTo>
                  <a:lnTo>
                    <a:pt x="4202" y="3396"/>
                  </a:lnTo>
                  <a:lnTo>
                    <a:pt x="4031" y="3689"/>
                  </a:lnTo>
                  <a:lnTo>
                    <a:pt x="3884" y="3933"/>
                  </a:lnTo>
                  <a:lnTo>
                    <a:pt x="3664" y="4153"/>
                  </a:lnTo>
                  <a:lnTo>
                    <a:pt x="3322" y="4495"/>
                  </a:lnTo>
                  <a:lnTo>
                    <a:pt x="2516" y="5252"/>
                  </a:lnTo>
                  <a:lnTo>
                    <a:pt x="1442" y="6229"/>
                  </a:lnTo>
                  <a:lnTo>
                    <a:pt x="1" y="6229"/>
                  </a:lnTo>
                  <a:lnTo>
                    <a:pt x="1" y="13433"/>
                  </a:lnTo>
                  <a:lnTo>
                    <a:pt x="1515" y="13433"/>
                  </a:lnTo>
                  <a:lnTo>
                    <a:pt x="2004" y="13678"/>
                  </a:lnTo>
                  <a:lnTo>
                    <a:pt x="2687" y="13971"/>
                  </a:lnTo>
                  <a:lnTo>
                    <a:pt x="3567" y="14313"/>
                  </a:lnTo>
                  <a:lnTo>
                    <a:pt x="4544" y="14679"/>
                  </a:lnTo>
                  <a:lnTo>
                    <a:pt x="5594" y="14997"/>
                  </a:lnTo>
                  <a:lnTo>
                    <a:pt x="6131" y="15143"/>
                  </a:lnTo>
                  <a:lnTo>
                    <a:pt x="6668" y="15265"/>
                  </a:lnTo>
                  <a:lnTo>
                    <a:pt x="7181" y="15387"/>
                  </a:lnTo>
                  <a:lnTo>
                    <a:pt x="7694" y="15461"/>
                  </a:lnTo>
                  <a:lnTo>
                    <a:pt x="8158" y="15509"/>
                  </a:lnTo>
                  <a:lnTo>
                    <a:pt x="8622" y="15534"/>
                  </a:lnTo>
                  <a:lnTo>
                    <a:pt x="9404" y="15534"/>
                  </a:lnTo>
                  <a:lnTo>
                    <a:pt x="9819" y="15509"/>
                  </a:lnTo>
                  <a:lnTo>
                    <a:pt x="10210" y="15461"/>
                  </a:lnTo>
                  <a:lnTo>
                    <a:pt x="10552" y="15363"/>
                  </a:lnTo>
                  <a:lnTo>
                    <a:pt x="10723" y="15314"/>
                  </a:lnTo>
                  <a:lnTo>
                    <a:pt x="10845" y="15265"/>
                  </a:lnTo>
                  <a:lnTo>
                    <a:pt x="10967" y="15192"/>
                  </a:lnTo>
                  <a:lnTo>
                    <a:pt x="11064" y="15094"/>
                  </a:lnTo>
                  <a:lnTo>
                    <a:pt x="11113" y="14997"/>
                  </a:lnTo>
                  <a:lnTo>
                    <a:pt x="11162" y="14874"/>
                  </a:lnTo>
                  <a:lnTo>
                    <a:pt x="11235" y="14166"/>
                  </a:lnTo>
                  <a:lnTo>
                    <a:pt x="11211" y="13995"/>
                  </a:lnTo>
                  <a:lnTo>
                    <a:pt x="11162" y="13849"/>
                  </a:lnTo>
                  <a:lnTo>
                    <a:pt x="11064" y="13702"/>
                  </a:lnTo>
                  <a:lnTo>
                    <a:pt x="10918" y="13580"/>
                  </a:lnTo>
                  <a:lnTo>
                    <a:pt x="11040" y="13556"/>
                  </a:lnTo>
                  <a:lnTo>
                    <a:pt x="11162" y="13507"/>
                  </a:lnTo>
                  <a:lnTo>
                    <a:pt x="11284" y="13458"/>
                  </a:lnTo>
                  <a:lnTo>
                    <a:pt x="11382" y="13360"/>
                  </a:lnTo>
                  <a:lnTo>
                    <a:pt x="11455" y="13263"/>
                  </a:lnTo>
                  <a:lnTo>
                    <a:pt x="11528" y="13140"/>
                  </a:lnTo>
                  <a:lnTo>
                    <a:pt x="11577" y="12994"/>
                  </a:lnTo>
                  <a:lnTo>
                    <a:pt x="11602" y="12872"/>
                  </a:lnTo>
                  <a:lnTo>
                    <a:pt x="11675" y="11993"/>
                  </a:lnTo>
                  <a:lnTo>
                    <a:pt x="11675" y="11870"/>
                  </a:lnTo>
                  <a:lnTo>
                    <a:pt x="11675" y="11773"/>
                  </a:lnTo>
                  <a:lnTo>
                    <a:pt x="11651" y="11651"/>
                  </a:lnTo>
                  <a:lnTo>
                    <a:pt x="11602" y="11553"/>
                  </a:lnTo>
                  <a:lnTo>
                    <a:pt x="11480" y="11382"/>
                  </a:lnTo>
                  <a:lnTo>
                    <a:pt x="11406" y="11309"/>
                  </a:lnTo>
                  <a:lnTo>
                    <a:pt x="11333" y="11235"/>
                  </a:lnTo>
                  <a:lnTo>
                    <a:pt x="11455" y="11211"/>
                  </a:lnTo>
                  <a:lnTo>
                    <a:pt x="11553" y="11162"/>
                  </a:lnTo>
                  <a:lnTo>
                    <a:pt x="11651" y="11089"/>
                  </a:lnTo>
                  <a:lnTo>
                    <a:pt x="11748" y="10991"/>
                  </a:lnTo>
                  <a:lnTo>
                    <a:pt x="11822" y="10893"/>
                  </a:lnTo>
                  <a:lnTo>
                    <a:pt x="11870" y="10796"/>
                  </a:lnTo>
                  <a:lnTo>
                    <a:pt x="11919" y="10674"/>
                  </a:lnTo>
                  <a:lnTo>
                    <a:pt x="11944" y="10527"/>
                  </a:lnTo>
                  <a:lnTo>
                    <a:pt x="12017" y="9672"/>
                  </a:lnTo>
                  <a:lnTo>
                    <a:pt x="12017" y="9550"/>
                  </a:lnTo>
                  <a:lnTo>
                    <a:pt x="12017" y="9428"/>
                  </a:lnTo>
                  <a:lnTo>
                    <a:pt x="11993" y="9306"/>
                  </a:lnTo>
                  <a:lnTo>
                    <a:pt x="11944" y="9208"/>
                  </a:lnTo>
                  <a:lnTo>
                    <a:pt x="11895" y="9111"/>
                  </a:lnTo>
                  <a:lnTo>
                    <a:pt x="11822" y="9037"/>
                  </a:lnTo>
                  <a:lnTo>
                    <a:pt x="11748" y="8964"/>
                  </a:lnTo>
                  <a:lnTo>
                    <a:pt x="11651" y="8891"/>
                  </a:lnTo>
                  <a:lnTo>
                    <a:pt x="11748" y="8866"/>
                  </a:lnTo>
                  <a:lnTo>
                    <a:pt x="11846" y="8793"/>
                  </a:lnTo>
                  <a:lnTo>
                    <a:pt x="11944" y="8720"/>
                  </a:lnTo>
                  <a:lnTo>
                    <a:pt x="12017" y="8647"/>
                  </a:lnTo>
                  <a:lnTo>
                    <a:pt x="12090" y="8549"/>
                  </a:lnTo>
                  <a:lnTo>
                    <a:pt x="12139" y="8451"/>
                  </a:lnTo>
                  <a:lnTo>
                    <a:pt x="12163" y="8329"/>
                  </a:lnTo>
                  <a:lnTo>
                    <a:pt x="12188" y="8207"/>
                  </a:lnTo>
                  <a:lnTo>
                    <a:pt x="12286" y="7328"/>
                  </a:lnTo>
                  <a:lnTo>
                    <a:pt x="12261" y="7206"/>
                  </a:lnTo>
                  <a:lnTo>
                    <a:pt x="12237" y="7083"/>
                  </a:lnTo>
                  <a:lnTo>
                    <a:pt x="12188" y="6986"/>
                  </a:lnTo>
                  <a:lnTo>
                    <a:pt x="12139" y="6888"/>
                  </a:lnTo>
                  <a:lnTo>
                    <a:pt x="12066" y="6790"/>
                  </a:lnTo>
                  <a:lnTo>
                    <a:pt x="11968" y="6717"/>
                  </a:lnTo>
                  <a:lnTo>
                    <a:pt x="11748" y="6571"/>
                  </a:lnTo>
                  <a:lnTo>
                    <a:pt x="11504" y="6448"/>
                  </a:lnTo>
                  <a:lnTo>
                    <a:pt x="11211" y="6351"/>
                  </a:lnTo>
                  <a:lnTo>
                    <a:pt x="10893" y="6278"/>
                  </a:lnTo>
                  <a:lnTo>
                    <a:pt x="10576" y="6229"/>
                  </a:lnTo>
                  <a:lnTo>
                    <a:pt x="9892" y="6131"/>
                  </a:lnTo>
                  <a:lnTo>
                    <a:pt x="8842" y="6033"/>
                  </a:lnTo>
                  <a:lnTo>
                    <a:pt x="7596" y="5960"/>
                  </a:lnTo>
                  <a:lnTo>
                    <a:pt x="6326" y="5887"/>
                  </a:lnTo>
                  <a:lnTo>
                    <a:pt x="6497" y="5594"/>
                  </a:lnTo>
                  <a:lnTo>
                    <a:pt x="6644" y="5252"/>
                  </a:lnTo>
                  <a:lnTo>
                    <a:pt x="6790" y="4885"/>
                  </a:lnTo>
                  <a:lnTo>
                    <a:pt x="6888" y="4495"/>
                  </a:lnTo>
                  <a:lnTo>
                    <a:pt x="6986" y="4104"/>
                  </a:lnTo>
                  <a:lnTo>
                    <a:pt x="7083" y="3689"/>
                  </a:lnTo>
                  <a:lnTo>
                    <a:pt x="7181" y="2883"/>
                  </a:lnTo>
                  <a:lnTo>
                    <a:pt x="7254" y="2150"/>
                  </a:lnTo>
                  <a:lnTo>
                    <a:pt x="7303" y="1539"/>
                  </a:lnTo>
                  <a:lnTo>
                    <a:pt x="7303" y="978"/>
                  </a:lnTo>
                  <a:lnTo>
                    <a:pt x="7303" y="807"/>
                  </a:lnTo>
                  <a:lnTo>
                    <a:pt x="7230" y="611"/>
                  </a:lnTo>
                  <a:lnTo>
                    <a:pt x="7157" y="465"/>
                  </a:lnTo>
                  <a:lnTo>
                    <a:pt x="7035" y="318"/>
                  </a:lnTo>
                  <a:lnTo>
                    <a:pt x="6888" y="172"/>
                  </a:lnTo>
                  <a:lnTo>
                    <a:pt x="6717" y="98"/>
                  </a:lnTo>
                  <a:lnTo>
                    <a:pt x="6522" y="25"/>
                  </a:lnTo>
                  <a:lnTo>
                    <a:pt x="632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sp>
        <p:nvSpPr>
          <p:cNvPr id="39945" name="Google Shape;201;p25">
            <a:extLst>
              <a:ext uri="{FF2B5EF4-FFF2-40B4-BE49-F238E27FC236}">
                <a16:creationId xmlns:a16="http://schemas.microsoft.com/office/drawing/2014/main" id="{4C3DAD53-25E3-D24B-A3A8-C4A0191C97EE}"/>
              </a:ext>
            </a:extLst>
          </p:cNvPr>
          <p:cNvSpPr>
            <a:spLocks/>
          </p:cNvSpPr>
          <p:nvPr/>
        </p:nvSpPr>
        <p:spPr bwMode="auto">
          <a:xfrm>
            <a:off x="831850" y="930275"/>
            <a:ext cx="847725" cy="666750"/>
          </a:xfrm>
          <a:custGeom>
            <a:avLst/>
            <a:gdLst>
              <a:gd name="T0" fmla="*/ 10160 w 18513"/>
              <a:gd name="T1" fmla="*/ 2345 h 14557"/>
              <a:gd name="T2" fmla="*/ 10942 w 18513"/>
              <a:gd name="T3" fmla="*/ 2858 h 14557"/>
              <a:gd name="T4" fmla="*/ 10698 w 18513"/>
              <a:gd name="T5" fmla="*/ 3224 h 14557"/>
              <a:gd name="T6" fmla="*/ 9794 w 18513"/>
              <a:gd name="T7" fmla="*/ 2809 h 14557"/>
              <a:gd name="T8" fmla="*/ 8426 w 18513"/>
              <a:gd name="T9" fmla="*/ 2711 h 14557"/>
              <a:gd name="T10" fmla="*/ 7352 w 18513"/>
              <a:gd name="T11" fmla="*/ 3053 h 14557"/>
              <a:gd name="T12" fmla="*/ 6936 w 18513"/>
              <a:gd name="T13" fmla="*/ 3175 h 14557"/>
              <a:gd name="T14" fmla="*/ 6888 w 18513"/>
              <a:gd name="T15" fmla="*/ 2760 h 14557"/>
              <a:gd name="T16" fmla="*/ 7864 w 18513"/>
              <a:gd name="T17" fmla="*/ 2272 h 14557"/>
              <a:gd name="T18" fmla="*/ 3761 w 18513"/>
              <a:gd name="T19" fmla="*/ 5373 h 14557"/>
              <a:gd name="T20" fmla="*/ 4323 w 18513"/>
              <a:gd name="T21" fmla="*/ 5691 h 14557"/>
              <a:gd name="T22" fmla="*/ 4372 w 18513"/>
              <a:gd name="T23" fmla="*/ 6326 h 14557"/>
              <a:gd name="T24" fmla="*/ 3884 w 18513"/>
              <a:gd name="T25" fmla="*/ 6717 h 14557"/>
              <a:gd name="T26" fmla="*/ 3273 w 18513"/>
              <a:gd name="T27" fmla="*/ 6546 h 14557"/>
              <a:gd name="T28" fmla="*/ 3102 w 18513"/>
              <a:gd name="T29" fmla="*/ 5911 h 14557"/>
              <a:gd name="T30" fmla="*/ 3493 w 18513"/>
              <a:gd name="T31" fmla="*/ 5447 h 14557"/>
              <a:gd name="T32" fmla="*/ 17585 w 18513"/>
              <a:gd name="T33" fmla="*/ 6888 h 14557"/>
              <a:gd name="T34" fmla="*/ 17389 w 18513"/>
              <a:gd name="T35" fmla="*/ 7010 h 14557"/>
              <a:gd name="T36" fmla="*/ 17609 w 18513"/>
              <a:gd name="T37" fmla="*/ 6741 h 14557"/>
              <a:gd name="T38" fmla="*/ 4445 w 18513"/>
              <a:gd name="T39" fmla="*/ 1002 h 14557"/>
              <a:gd name="T40" fmla="*/ 4079 w 18513"/>
              <a:gd name="T41" fmla="*/ 2443 h 14557"/>
              <a:gd name="T42" fmla="*/ 2027 w 18513"/>
              <a:gd name="T43" fmla="*/ 4665 h 14557"/>
              <a:gd name="T44" fmla="*/ 562 w 18513"/>
              <a:gd name="T45" fmla="*/ 5813 h 14557"/>
              <a:gd name="T46" fmla="*/ 98 w 18513"/>
              <a:gd name="T47" fmla="*/ 6057 h 14557"/>
              <a:gd name="T48" fmla="*/ 25 w 18513"/>
              <a:gd name="T49" fmla="*/ 8744 h 14557"/>
              <a:gd name="T50" fmla="*/ 342 w 18513"/>
              <a:gd name="T51" fmla="*/ 9135 h 14557"/>
              <a:gd name="T52" fmla="*/ 1930 w 18513"/>
              <a:gd name="T53" fmla="*/ 10014 h 14557"/>
              <a:gd name="T54" fmla="*/ 3908 w 18513"/>
              <a:gd name="T55" fmla="*/ 11821 h 14557"/>
              <a:gd name="T56" fmla="*/ 6936 w 18513"/>
              <a:gd name="T57" fmla="*/ 13067 h 14557"/>
              <a:gd name="T58" fmla="*/ 10209 w 18513"/>
              <a:gd name="T59" fmla="*/ 13164 h 14557"/>
              <a:gd name="T60" fmla="*/ 13384 w 18513"/>
              <a:gd name="T61" fmla="*/ 12065 h 14557"/>
              <a:gd name="T62" fmla="*/ 14898 w 18513"/>
              <a:gd name="T63" fmla="*/ 11162 h 14557"/>
              <a:gd name="T64" fmla="*/ 15949 w 18513"/>
              <a:gd name="T65" fmla="*/ 9892 h 14557"/>
              <a:gd name="T66" fmla="*/ 16510 w 18513"/>
              <a:gd name="T67" fmla="*/ 8280 h 14557"/>
              <a:gd name="T68" fmla="*/ 17536 w 18513"/>
              <a:gd name="T69" fmla="*/ 8231 h 14557"/>
              <a:gd name="T70" fmla="*/ 18415 w 18513"/>
              <a:gd name="T71" fmla="*/ 8255 h 14557"/>
              <a:gd name="T72" fmla="*/ 18342 w 18513"/>
              <a:gd name="T73" fmla="*/ 7791 h 14557"/>
              <a:gd name="T74" fmla="*/ 17756 w 18513"/>
              <a:gd name="T75" fmla="*/ 7718 h 14557"/>
              <a:gd name="T76" fmla="*/ 18122 w 18513"/>
              <a:gd name="T77" fmla="*/ 7059 h 14557"/>
              <a:gd name="T78" fmla="*/ 18000 w 18513"/>
              <a:gd name="T79" fmla="*/ 6326 h 14557"/>
              <a:gd name="T80" fmla="*/ 17438 w 18513"/>
              <a:gd name="T81" fmla="*/ 6204 h 14557"/>
              <a:gd name="T82" fmla="*/ 16974 w 18513"/>
              <a:gd name="T83" fmla="*/ 6497 h 14557"/>
              <a:gd name="T84" fmla="*/ 16828 w 18513"/>
              <a:gd name="T85" fmla="*/ 7376 h 14557"/>
              <a:gd name="T86" fmla="*/ 16486 w 18513"/>
              <a:gd name="T87" fmla="*/ 6399 h 14557"/>
              <a:gd name="T88" fmla="*/ 15949 w 18513"/>
              <a:gd name="T89" fmla="*/ 4885 h 14557"/>
              <a:gd name="T90" fmla="*/ 15020 w 18513"/>
              <a:gd name="T91" fmla="*/ 3566 h 14557"/>
              <a:gd name="T92" fmla="*/ 13750 w 18513"/>
              <a:gd name="T93" fmla="*/ 2467 h 14557"/>
              <a:gd name="T94" fmla="*/ 12212 w 18513"/>
              <a:gd name="T95" fmla="*/ 1637 h 14557"/>
              <a:gd name="T96" fmla="*/ 10429 w 18513"/>
              <a:gd name="T97" fmla="*/ 1148 h 14557"/>
              <a:gd name="T98" fmla="*/ 7816 w 18513"/>
              <a:gd name="T99" fmla="*/ 1075 h 14557"/>
              <a:gd name="T100" fmla="*/ 6301 w 18513"/>
              <a:gd name="T101" fmla="*/ 709 h 14557"/>
              <a:gd name="T102" fmla="*/ 5251 w 18513"/>
              <a:gd name="T103" fmla="*/ 98 h 145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8513" h="14557" extrusionOk="0">
                <a:moveTo>
                  <a:pt x="9159" y="2125"/>
                </a:moveTo>
                <a:lnTo>
                  <a:pt x="9403" y="2150"/>
                </a:lnTo>
                <a:lnTo>
                  <a:pt x="9672" y="2198"/>
                </a:lnTo>
                <a:lnTo>
                  <a:pt x="9916" y="2272"/>
                </a:lnTo>
                <a:lnTo>
                  <a:pt x="10160" y="2345"/>
                </a:lnTo>
                <a:lnTo>
                  <a:pt x="10404" y="2443"/>
                </a:lnTo>
                <a:lnTo>
                  <a:pt x="10624" y="2565"/>
                </a:lnTo>
                <a:lnTo>
                  <a:pt x="10820" y="2687"/>
                </a:lnTo>
                <a:lnTo>
                  <a:pt x="10893" y="2760"/>
                </a:lnTo>
                <a:lnTo>
                  <a:pt x="10942" y="2858"/>
                </a:lnTo>
                <a:lnTo>
                  <a:pt x="10942" y="2956"/>
                </a:lnTo>
                <a:lnTo>
                  <a:pt x="10917" y="3078"/>
                </a:lnTo>
                <a:lnTo>
                  <a:pt x="10844" y="3151"/>
                </a:lnTo>
                <a:lnTo>
                  <a:pt x="10771" y="3200"/>
                </a:lnTo>
                <a:lnTo>
                  <a:pt x="10698" y="3224"/>
                </a:lnTo>
                <a:lnTo>
                  <a:pt x="10600" y="3175"/>
                </a:lnTo>
                <a:lnTo>
                  <a:pt x="10404" y="3053"/>
                </a:lnTo>
                <a:lnTo>
                  <a:pt x="10209" y="2956"/>
                </a:lnTo>
                <a:lnTo>
                  <a:pt x="10014" y="2882"/>
                </a:lnTo>
                <a:lnTo>
                  <a:pt x="9794" y="2809"/>
                </a:lnTo>
                <a:lnTo>
                  <a:pt x="9574" y="2760"/>
                </a:lnTo>
                <a:lnTo>
                  <a:pt x="9354" y="2711"/>
                </a:lnTo>
                <a:lnTo>
                  <a:pt x="9110" y="2687"/>
                </a:lnTo>
                <a:lnTo>
                  <a:pt x="8646" y="2687"/>
                </a:lnTo>
                <a:lnTo>
                  <a:pt x="8426" y="2711"/>
                </a:lnTo>
                <a:lnTo>
                  <a:pt x="8206" y="2760"/>
                </a:lnTo>
                <a:lnTo>
                  <a:pt x="7987" y="2809"/>
                </a:lnTo>
                <a:lnTo>
                  <a:pt x="7767" y="2882"/>
                </a:lnTo>
                <a:lnTo>
                  <a:pt x="7547" y="2956"/>
                </a:lnTo>
                <a:lnTo>
                  <a:pt x="7352" y="3053"/>
                </a:lnTo>
                <a:lnTo>
                  <a:pt x="7181" y="3175"/>
                </a:lnTo>
                <a:lnTo>
                  <a:pt x="7107" y="3200"/>
                </a:lnTo>
                <a:lnTo>
                  <a:pt x="7059" y="3224"/>
                </a:lnTo>
                <a:lnTo>
                  <a:pt x="7010" y="3200"/>
                </a:lnTo>
                <a:lnTo>
                  <a:pt x="6936" y="3175"/>
                </a:lnTo>
                <a:lnTo>
                  <a:pt x="6888" y="3127"/>
                </a:lnTo>
                <a:lnTo>
                  <a:pt x="6863" y="3078"/>
                </a:lnTo>
                <a:lnTo>
                  <a:pt x="6839" y="2956"/>
                </a:lnTo>
                <a:lnTo>
                  <a:pt x="6839" y="2858"/>
                </a:lnTo>
                <a:lnTo>
                  <a:pt x="6888" y="2760"/>
                </a:lnTo>
                <a:lnTo>
                  <a:pt x="6936" y="2687"/>
                </a:lnTo>
                <a:lnTo>
                  <a:pt x="7156" y="2565"/>
                </a:lnTo>
                <a:lnTo>
                  <a:pt x="7376" y="2443"/>
                </a:lnTo>
                <a:lnTo>
                  <a:pt x="7620" y="2345"/>
                </a:lnTo>
                <a:lnTo>
                  <a:pt x="7864" y="2272"/>
                </a:lnTo>
                <a:lnTo>
                  <a:pt x="8109" y="2198"/>
                </a:lnTo>
                <a:lnTo>
                  <a:pt x="8377" y="2150"/>
                </a:lnTo>
                <a:lnTo>
                  <a:pt x="8622" y="2125"/>
                </a:lnTo>
                <a:lnTo>
                  <a:pt x="9159" y="2125"/>
                </a:lnTo>
                <a:close/>
                <a:moveTo>
                  <a:pt x="3761" y="5373"/>
                </a:moveTo>
                <a:lnTo>
                  <a:pt x="3884" y="5398"/>
                </a:lnTo>
                <a:lnTo>
                  <a:pt x="4030" y="5447"/>
                </a:lnTo>
                <a:lnTo>
                  <a:pt x="4128" y="5496"/>
                </a:lnTo>
                <a:lnTo>
                  <a:pt x="4250" y="5569"/>
                </a:lnTo>
                <a:lnTo>
                  <a:pt x="4323" y="5691"/>
                </a:lnTo>
                <a:lnTo>
                  <a:pt x="4372" y="5789"/>
                </a:lnTo>
                <a:lnTo>
                  <a:pt x="4421" y="5911"/>
                </a:lnTo>
                <a:lnTo>
                  <a:pt x="4445" y="6057"/>
                </a:lnTo>
                <a:lnTo>
                  <a:pt x="4421" y="6204"/>
                </a:lnTo>
                <a:lnTo>
                  <a:pt x="4372" y="6326"/>
                </a:lnTo>
                <a:lnTo>
                  <a:pt x="4323" y="6448"/>
                </a:lnTo>
                <a:lnTo>
                  <a:pt x="4250" y="6546"/>
                </a:lnTo>
                <a:lnTo>
                  <a:pt x="4128" y="6619"/>
                </a:lnTo>
                <a:lnTo>
                  <a:pt x="4030" y="6692"/>
                </a:lnTo>
                <a:lnTo>
                  <a:pt x="3884" y="6717"/>
                </a:lnTo>
                <a:lnTo>
                  <a:pt x="3761" y="6741"/>
                </a:lnTo>
                <a:lnTo>
                  <a:pt x="3615" y="6717"/>
                </a:lnTo>
                <a:lnTo>
                  <a:pt x="3493" y="6692"/>
                </a:lnTo>
                <a:lnTo>
                  <a:pt x="3371" y="6619"/>
                </a:lnTo>
                <a:lnTo>
                  <a:pt x="3273" y="6546"/>
                </a:lnTo>
                <a:lnTo>
                  <a:pt x="3200" y="6448"/>
                </a:lnTo>
                <a:lnTo>
                  <a:pt x="3126" y="6326"/>
                </a:lnTo>
                <a:lnTo>
                  <a:pt x="3102" y="6204"/>
                </a:lnTo>
                <a:lnTo>
                  <a:pt x="3078" y="6057"/>
                </a:lnTo>
                <a:lnTo>
                  <a:pt x="3102" y="5911"/>
                </a:lnTo>
                <a:lnTo>
                  <a:pt x="3126" y="5789"/>
                </a:lnTo>
                <a:lnTo>
                  <a:pt x="3200" y="5691"/>
                </a:lnTo>
                <a:lnTo>
                  <a:pt x="3273" y="5569"/>
                </a:lnTo>
                <a:lnTo>
                  <a:pt x="3371" y="5496"/>
                </a:lnTo>
                <a:lnTo>
                  <a:pt x="3493" y="5447"/>
                </a:lnTo>
                <a:lnTo>
                  <a:pt x="3615" y="5398"/>
                </a:lnTo>
                <a:lnTo>
                  <a:pt x="3761" y="5373"/>
                </a:lnTo>
                <a:close/>
                <a:moveTo>
                  <a:pt x="17609" y="6741"/>
                </a:moveTo>
                <a:lnTo>
                  <a:pt x="17609" y="6790"/>
                </a:lnTo>
                <a:lnTo>
                  <a:pt x="17585" y="6888"/>
                </a:lnTo>
                <a:lnTo>
                  <a:pt x="17560" y="6937"/>
                </a:lnTo>
                <a:lnTo>
                  <a:pt x="17512" y="7010"/>
                </a:lnTo>
                <a:lnTo>
                  <a:pt x="17365" y="7132"/>
                </a:lnTo>
                <a:lnTo>
                  <a:pt x="17389" y="7010"/>
                </a:lnTo>
                <a:lnTo>
                  <a:pt x="17414" y="6863"/>
                </a:lnTo>
                <a:lnTo>
                  <a:pt x="17463" y="6790"/>
                </a:lnTo>
                <a:lnTo>
                  <a:pt x="17512" y="6766"/>
                </a:lnTo>
                <a:lnTo>
                  <a:pt x="17560" y="6741"/>
                </a:lnTo>
                <a:lnTo>
                  <a:pt x="17609" y="6741"/>
                </a:lnTo>
                <a:close/>
                <a:moveTo>
                  <a:pt x="4836" y="0"/>
                </a:moveTo>
                <a:lnTo>
                  <a:pt x="4738" y="196"/>
                </a:lnTo>
                <a:lnTo>
                  <a:pt x="4641" y="391"/>
                </a:lnTo>
                <a:lnTo>
                  <a:pt x="4543" y="684"/>
                </a:lnTo>
                <a:lnTo>
                  <a:pt x="4445" y="1002"/>
                </a:lnTo>
                <a:lnTo>
                  <a:pt x="4396" y="1393"/>
                </a:lnTo>
                <a:lnTo>
                  <a:pt x="4372" y="1783"/>
                </a:lnTo>
                <a:lnTo>
                  <a:pt x="4372" y="2003"/>
                </a:lnTo>
                <a:lnTo>
                  <a:pt x="4421" y="2223"/>
                </a:lnTo>
                <a:lnTo>
                  <a:pt x="4079" y="2443"/>
                </a:lnTo>
                <a:lnTo>
                  <a:pt x="3688" y="2736"/>
                </a:lnTo>
                <a:lnTo>
                  <a:pt x="3273" y="3151"/>
                </a:lnTo>
                <a:lnTo>
                  <a:pt x="2833" y="3615"/>
                </a:lnTo>
                <a:lnTo>
                  <a:pt x="2418" y="4128"/>
                </a:lnTo>
                <a:lnTo>
                  <a:pt x="2027" y="4665"/>
                </a:lnTo>
                <a:lnTo>
                  <a:pt x="1856" y="4958"/>
                </a:lnTo>
                <a:lnTo>
                  <a:pt x="1710" y="5251"/>
                </a:lnTo>
                <a:lnTo>
                  <a:pt x="1563" y="5544"/>
                </a:lnTo>
                <a:lnTo>
                  <a:pt x="1466" y="5813"/>
                </a:lnTo>
                <a:lnTo>
                  <a:pt x="562" y="5813"/>
                </a:lnTo>
                <a:lnTo>
                  <a:pt x="464" y="5838"/>
                </a:lnTo>
                <a:lnTo>
                  <a:pt x="342" y="5862"/>
                </a:lnTo>
                <a:lnTo>
                  <a:pt x="244" y="5911"/>
                </a:lnTo>
                <a:lnTo>
                  <a:pt x="171" y="5984"/>
                </a:lnTo>
                <a:lnTo>
                  <a:pt x="98" y="6057"/>
                </a:lnTo>
                <a:lnTo>
                  <a:pt x="49" y="6155"/>
                </a:lnTo>
                <a:lnTo>
                  <a:pt x="25" y="6277"/>
                </a:lnTo>
                <a:lnTo>
                  <a:pt x="0" y="6375"/>
                </a:lnTo>
                <a:lnTo>
                  <a:pt x="0" y="8622"/>
                </a:lnTo>
                <a:lnTo>
                  <a:pt x="25" y="8744"/>
                </a:lnTo>
                <a:lnTo>
                  <a:pt x="49" y="8842"/>
                </a:lnTo>
                <a:lnTo>
                  <a:pt x="98" y="8939"/>
                </a:lnTo>
                <a:lnTo>
                  <a:pt x="171" y="9013"/>
                </a:lnTo>
                <a:lnTo>
                  <a:pt x="244" y="9086"/>
                </a:lnTo>
                <a:lnTo>
                  <a:pt x="342" y="9135"/>
                </a:lnTo>
                <a:lnTo>
                  <a:pt x="464" y="9183"/>
                </a:lnTo>
                <a:lnTo>
                  <a:pt x="1514" y="9183"/>
                </a:lnTo>
                <a:lnTo>
                  <a:pt x="1588" y="9379"/>
                </a:lnTo>
                <a:lnTo>
                  <a:pt x="1685" y="9599"/>
                </a:lnTo>
                <a:lnTo>
                  <a:pt x="1930" y="10014"/>
                </a:lnTo>
                <a:lnTo>
                  <a:pt x="2223" y="10405"/>
                </a:lnTo>
                <a:lnTo>
                  <a:pt x="2589" y="10795"/>
                </a:lnTo>
                <a:lnTo>
                  <a:pt x="2980" y="11162"/>
                </a:lnTo>
                <a:lnTo>
                  <a:pt x="3419" y="11504"/>
                </a:lnTo>
                <a:lnTo>
                  <a:pt x="3908" y="11821"/>
                </a:lnTo>
                <a:lnTo>
                  <a:pt x="4421" y="12065"/>
                </a:lnTo>
                <a:lnTo>
                  <a:pt x="4421" y="14557"/>
                </a:lnTo>
                <a:lnTo>
                  <a:pt x="5105" y="14557"/>
                </a:lnTo>
                <a:lnTo>
                  <a:pt x="6326" y="12896"/>
                </a:lnTo>
                <a:lnTo>
                  <a:pt x="6936" y="13067"/>
                </a:lnTo>
                <a:lnTo>
                  <a:pt x="7571" y="13164"/>
                </a:lnTo>
                <a:lnTo>
                  <a:pt x="8231" y="13238"/>
                </a:lnTo>
                <a:lnTo>
                  <a:pt x="8890" y="13262"/>
                </a:lnTo>
                <a:lnTo>
                  <a:pt x="9550" y="13238"/>
                </a:lnTo>
                <a:lnTo>
                  <a:pt x="10209" y="13164"/>
                </a:lnTo>
                <a:lnTo>
                  <a:pt x="10844" y="13067"/>
                </a:lnTo>
                <a:lnTo>
                  <a:pt x="11455" y="12896"/>
                </a:lnTo>
                <a:lnTo>
                  <a:pt x="12627" y="14557"/>
                </a:lnTo>
                <a:lnTo>
                  <a:pt x="13384" y="14557"/>
                </a:lnTo>
                <a:lnTo>
                  <a:pt x="13384" y="12065"/>
                </a:lnTo>
                <a:lnTo>
                  <a:pt x="13726" y="11919"/>
                </a:lnTo>
                <a:lnTo>
                  <a:pt x="14044" y="11748"/>
                </a:lnTo>
                <a:lnTo>
                  <a:pt x="14337" y="11577"/>
                </a:lnTo>
                <a:lnTo>
                  <a:pt x="14630" y="11382"/>
                </a:lnTo>
                <a:lnTo>
                  <a:pt x="14898" y="11162"/>
                </a:lnTo>
                <a:lnTo>
                  <a:pt x="15143" y="10942"/>
                </a:lnTo>
                <a:lnTo>
                  <a:pt x="15387" y="10698"/>
                </a:lnTo>
                <a:lnTo>
                  <a:pt x="15607" y="10429"/>
                </a:lnTo>
                <a:lnTo>
                  <a:pt x="15778" y="10160"/>
                </a:lnTo>
                <a:lnTo>
                  <a:pt x="15949" y="9892"/>
                </a:lnTo>
                <a:lnTo>
                  <a:pt x="16119" y="9599"/>
                </a:lnTo>
                <a:lnTo>
                  <a:pt x="16242" y="9281"/>
                </a:lnTo>
                <a:lnTo>
                  <a:pt x="16364" y="8964"/>
                </a:lnTo>
                <a:lnTo>
                  <a:pt x="16437" y="8622"/>
                </a:lnTo>
                <a:lnTo>
                  <a:pt x="16510" y="8280"/>
                </a:lnTo>
                <a:lnTo>
                  <a:pt x="16559" y="7938"/>
                </a:lnTo>
                <a:lnTo>
                  <a:pt x="16974" y="7938"/>
                </a:lnTo>
                <a:lnTo>
                  <a:pt x="17096" y="7913"/>
                </a:lnTo>
                <a:lnTo>
                  <a:pt x="17316" y="8109"/>
                </a:lnTo>
                <a:lnTo>
                  <a:pt x="17536" y="8231"/>
                </a:lnTo>
                <a:lnTo>
                  <a:pt x="17780" y="8329"/>
                </a:lnTo>
                <a:lnTo>
                  <a:pt x="18024" y="8353"/>
                </a:lnTo>
                <a:lnTo>
                  <a:pt x="18171" y="8353"/>
                </a:lnTo>
                <a:lnTo>
                  <a:pt x="18318" y="8304"/>
                </a:lnTo>
                <a:lnTo>
                  <a:pt x="18415" y="8255"/>
                </a:lnTo>
                <a:lnTo>
                  <a:pt x="18464" y="8158"/>
                </a:lnTo>
                <a:lnTo>
                  <a:pt x="18513" y="8060"/>
                </a:lnTo>
                <a:lnTo>
                  <a:pt x="18488" y="7962"/>
                </a:lnTo>
                <a:lnTo>
                  <a:pt x="18440" y="7865"/>
                </a:lnTo>
                <a:lnTo>
                  <a:pt x="18342" y="7791"/>
                </a:lnTo>
                <a:lnTo>
                  <a:pt x="18244" y="7767"/>
                </a:lnTo>
                <a:lnTo>
                  <a:pt x="18147" y="7767"/>
                </a:lnTo>
                <a:lnTo>
                  <a:pt x="18024" y="7791"/>
                </a:lnTo>
                <a:lnTo>
                  <a:pt x="17902" y="7767"/>
                </a:lnTo>
                <a:lnTo>
                  <a:pt x="17756" y="7718"/>
                </a:lnTo>
                <a:lnTo>
                  <a:pt x="17634" y="7645"/>
                </a:lnTo>
                <a:lnTo>
                  <a:pt x="17780" y="7523"/>
                </a:lnTo>
                <a:lnTo>
                  <a:pt x="17927" y="7376"/>
                </a:lnTo>
                <a:lnTo>
                  <a:pt x="18049" y="7230"/>
                </a:lnTo>
                <a:lnTo>
                  <a:pt x="18122" y="7059"/>
                </a:lnTo>
                <a:lnTo>
                  <a:pt x="18171" y="6888"/>
                </a:lnTo>
                <a:lnTo>
                  <a:pt x="18171" y="6717"/>
                </a:lnTo>
                <a:lnTo>
                  <a:pt x="18147" y="6546"/>
                </a:lnTo>
                <a:lnTo>
                  <a:pt x="18073" y="6424"/>
                </a:lnTo>
                <a:lnTo>
                  <a:pt x="18000" y="6326"/>
                </a:lnTo>
                <a:lnTo>
                  <a:pt x="17902" y="6253"/>
                </a:lnTo>
                <a:lnTo>
                  <a:pt x="17805" y="6204"/>
                </a:lnTo>
                <a:lnTo>
                  <a:pt x="17683" y="6179"/>
                </a:lnTo>
                <a:lnTo>
                  <a:pt x="17560" y="6179"/>
                </a:lnTo>
                <a:lnTo>
                  <a:pt x="17438" y="6204"/>
                </a:lnTo>
                <a:lnTo>
                  <a:pt x="17341" y="6228"/>
                </a:lnTo>
                <a:lnTo>
                  <a:pt x="17243" y="6277"/>
                </a:lnTo>
                <a:lnTo>
                  <a:pt x="17145" y="6326"/>
                </a:lnTo>
                <a:lnTo>
                  <a:pt x="17048" y="6424"/>
                </a:lnTo>
                <a:lnTo>
                  <a:pt x="16974" y="6497"/>
                </a:lnTo>
                <a:lnTo>
                  <a:pt x="16925" y="6619"/>
                </a:lnTo>
                <a:lnTo>
                  <a:pt x="16852" y="6790"/>
                </a:lnTo>
                <a:lnTo>
                  <a:pt x="16803" y="6985"/>
                </a:lnTo>
                <a:lnTo>
                  <a:pt x="16803" y="7181"/>
                </a:lnTo>
                <a:lnTo>
                  <a:pt x="16828" y="7376"/>
                </a:lnTo>
                <a:lnTo>
                  <a:pt x="16706" y="7376"/>
                </a:lnTo>
                <a:lnTo>
                  <a:pt x="16584" y="7352"/>
                </a:lnTo>
                <a:lnTo>
                  <a:pt x="16559" y="7034"/>
                </a:lnTo>
                <a:lnTo>
                  <a:pt x="16535" y="6717"/>
                </a:lnTo>
                <a:lnTo>
                  <a:pt x="16486" y="6399"/>
                </a:lnTo>
                <a:lnTo>
                  <a:pt x="16413" y="6082"/>
                </a:lnTo>
                <a:lnTo>
                  <a:pt x="16315" y="5764"/>
                </a:lnTo>
                <a:lnTo>
                  <a:pt x="16217" y="5471"/>
                </a:lnTo>
                <a:lnTo>
                  <a:pt x="16095" y="5178"/>
                </a:lnTo>
                <a:lnTo>
                  <a:pt x="15949" y="4885"/>
                </a:lnTo>
                <a:lnTo>
                  <a:pt x="15802" y="4616"/>
                </a:lnTo>
                <a:lnTo>
                  <a:pt x="15631" y="4323"/>
                </a:lnTo>
                <a:lnTo>
                  <a:pt x="15436" y="4079"/>
                </a:lnTo>
                <a:lnTo>
                  <a:pt x="15240" y="3810"/>
                </a:lnTo>
                <a:lnTo>
                  <a:pt x="15020" y="3566"/>
                </a:lnTo>
                <a:lnTo>
                  <a:pt x="14801" y="3322"/>
                </a:lnTo>
                <a:lnTo>
                  <a:pt x="14556" y="3102"/>
                </a:lnTo>
                <a:lnTo>
                  <a:pt x="14312" y="2882"/>
                </a:lnTo>
                <a:lnTo>
                  <a:pt x="14044" y="2663"/>
                </a:lnTo>
                <a:lnTo>
                  <a:pt x="13750" y="2467"/>
                </a:lnTo>
                <a:lnTo>
                  <a:pt x="13457" y="2272"/>
                </a:lnTo>
                <a:lnTo>
                  <a:pt x="13164" y="2101"/>
                </a:lnTo>
                <a:lnTo>
                  <a:pt x="12847" y="1930"/>
                </a:lnTo>
                <a:lnTo>
                  <a:pt x="12529" y="1783"/>
                </a:lnTo>
                <a:lnTo>
                  <a:pt x="12212" y="1637"/>
                </a:lnTo>
                <a:lnTo>
                  <a:pt x="11870" y="1515"/>
                </a:lnTo>
                <a:lnTo>
                  <a:pt x="11528" y="1393"/>
                </a:lnTo>
                <a:lnTo>
                  <a:pt x="11162" y="1295"/>
                </a:lnTo>
                <a:lnTo>
                  <a:pt x="10795" y="1222"/>
                </a:lnTo>
                <a:lnTo>
                  <a:pt x="10429" y="1148"/>
                </a:lnTo>
                <a:lnTo>
                  <a:pt x="10063" y="1099"/>
                </a:lnTo>
                <a:lnTo>
                  <a:pt x="9672" y="1051"/>
                </a:lnTo>
                <a:lnTo>
                  <a:pt x="9281" y="1026"/>
                </a:lnTo>
                <a:lnTo>
                  <a:pt x="8353" y="1026"/>
                </a:lnTo>
                <a:lnTo>
                  <a:pt x="7816" y="1075"/>
                </a:lnTo>
                <a:lnTo>
                  <a:pt x="7278" y="1148"/>
                </a:lnTo>
                <a:lnTo>
                  <a:pt x="6765" y="1270"/>
                </a:lnTo>
                <a:lnTo>
                  <a:pt x="6619" y="1051"/>
                </a:lnTo>
                <a:lnTo>
                  <a:pt x="6472" y="880"/>
                </a:lnTo>
                <a:lnTo>
                  <a:pt x="6301" y="709"/>
                </a:lnTo>
                <a:lnTo>
                  <a:pt x="6155" y="562"/>
                </a:lnTo>
                <a:lnTo>
                  <a:pt x="5984" y="440"/>
                </a:lnTo>
                <a:lnTo>
                  <a:pt x="5837" y="342"/>
                </a:lnTo>
                <a:lnTo>
                  <a:pt x="5520" y="196"/>
                </a:lnTo>
                <a:lnTo>
                  <a:pt x="5251" y="98"/>
                </a:lnTo>
                <a:lnTo>
                  <a:pt x="5031" y="49"/>
                </a:lnTo>
                <a:lnTo>
                  <a:pt x="4836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sp>
        <p:nvSpPr>
          <p:cNvPr id="39946" name="Google Shape;202;p25">
            <a:extLst>
              <a:ext uri="{FF2B5EF4-FFF2-40B4-BE49-F238E27FC236}">
                <a16:creationId xmlns:a16="http://schemas.microsoft.com/office/drawing/2014/main" id="{5F84A309-81D0-7844-8734-F4F45322CDE8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fld id="{E3CF92D0-6267-F446-91B6-83EE27124453}" type="slidenum">
              <a:rPr lang="zh-CN" altLang="zh-CN" sz="1300">
                <a:latin typeface="Work Sans" pitchFamily="2" charset="0"/>
                <a:sym typeface="Work Sans" pitchFamily="2" charset="0"/>
              </a:rPr>
              <a:pPr/>
              <a:t>14</a:t>
            </a:fld>
            <a:endParaRPr lang="zh-CN" altLang="zh-CN" sz="1300">
              <a:latin typeface="Work Sans" pitchFamily="2" charset="0"/>
              <a:sym typeface="Work Sans" pitchFamily="2" charset="0"/>
            </a:endParaRPr>
          </a:p>
        </p:txBody>
      </p:sp>
    </p:spTree>
  </p:cSld>
  <p:clrMapOvr>
    <a:masterClrMapping/>
  </p:clrMapOvr>
  <p:transition>
    <p:fade thruBlk="1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Google Shape;207;p26">
            <a:extLst>
              <a:ext uri="{FF2B5EF4-FFF2-40B4-BE49-F238E27FC236}">
                <a16:creationId xmlns:a16="http://schemas.microsoft.com/office/drawing/2014/main" id="{3107231A-9E83-6F44-826D-F9000AFDEEEE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>
          <a:xfrm>
            <a:off x="868363" y="847725"/>
            <a:ext cx="5092700" cy="1360488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Font typeface="Work Sans" pitchFamily="2" charset="0"/>
              <a:buNone/>
            </a:pPr>
            <a:r>
              <a:rPr lang="zh-CN" altLang="zh-CN" sz="4000" b="1">
                <a:latin typeface="Work Sans" pitchFamily="2" charset="0"/>
                <a:ea typeface="宋体" panose="02010600030101010101" pitchFamily="2" charset="-122"/>
                <a:cs typeface="Arial" panose="020B0604020202020204" pitchFamily="34" charset="0"/>
                <a:sym typeface="Work Sans" pitchFamily="2" charset="0"/>
              </a:rPr>
              <a:t>Our process is easy</a:t>
            </a:r>
            <a:endParaRPr lang="zh-CN" altLang="zh-CN" sz="4000" b="1">
              <a:latin typeface="Work Sans" pitchFamily="2" charset="0"/>
              <a:cs typeface="Arial" panose="020B0604020202020204" pitchFamily="34" charset="0"/>
              <a:sym typeface="Work Sans" pitchFamily="2" charset="0"/>
            </a:endParaRPr>
          </a:p>
        </p:txBody>
      </p:sp>
      <p:sp>
        <p:nvSpPr>
          <p:cNvPr id="41986" name="Google Shape;208;p26">
            <a:extLst>
              <a:ext uri="{FF2B5EF4-FFF2-40B4-BE49-F238E27FC236}">
                <a16:creationId xmlns:a16="http://schemas.microsoft.com/office/drawing/2014/main" id="{5F5316AE-FB2B-9248-ADC8-8A820390A8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4888" y="2519363"/>
            <a:ext cx="2555875" cy="1323975"/>
          </a:xfrm>
          <a:prstGeom prst="homePlate">
            <a:avLst>
              <a:gd name="adj" fmla="val 30163"/>
            </a:avLst>
          </a:prstGeom>
          <a:solidFill>
            <a:srgbClr val="000000"/>
          </a:solidFill>
          <a:ln w="76200">
            <a:solidFill>
              <a:srgbClr val="FFFFFF"/>
            </a:solidFill>
            <a:miter lim="8000"/>
            <a:headEnd type="none" w="sm" len="sm"/>
            <a:tailEnd type="none" w="sm" len="sm"/>
          </a:ln>
        </p:spPr>
        <p:txBody>
          <a:bodyPr lIns="91425" tIns="91425" rIns="91425" bIns="91425" anchor="ctr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 hangingPunct="1"/>
            <a:r>
              <a:rPr lang="zh-CN" altLang="zh-CN" sz="1800" b="1">
                <a:solidFill>
                  <a:srgbClr val="FFFFFF"/>
                </a:solidFill>
                <a:latin typeface="Work Sans" pitchFamily="2" charset="0"/>
                <a:sym typeface="Work Sans" pitchFamily="2" charset="0"/>
              </a:rPr>
              <a:t>first</a:t>
            </a:r>
          </a:p>
        </p:txBody>
      </p:sp>
      <p:sp>
        <p:nvSpPr>
          <p:cNvPr id="41987" name="Google Shape;209;p26">
            <a:extLst>
              <a:ext uri="{FF2B5EF4-FFF2-40B4-BE49-F238E27FC236}">
                <a16:creationId xmlns:a16="http://schemas.microsoft.com/office/drawing/2014/main" id="{7FB8562E-8231-1A4B-9985-27FFF24D18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1038" y="2519363"/>
            <a:ext cx="2605087" cy="1323975"/>
          </a:xfrm>
          <a:prstGeom prst="chevron">
            <a:avLst>
              <a:gd name="adj" fmla="val 29888"/>
            </a:avLst>
          </a:prstGeom>
          <a:solidFill>
            <a:srgbClr val="000000"/>
          </a:solidFill>
          <a:ln w="76200">
            <a:solidFill>
              <a:srgbClr val="FFFFFF"/>
            </a:solidFill>
            <a:miter lim="8000"/>
            <a:headEnd type="none" w="sm" len="sm"/>
            <a:tailEnd type="none" w="sm" len="sm"/>
          </a:ln>
        </p:spPr>
        <p:txBody>
          <a:bodyPr lIns="91425" tIns="91425" rIns="91425" bIns="91425" anchor="ctr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 hangingPunct="1"/>
            <a:r>
              <a:rPr lang="zh-CN" altLang="zh-CN" sz="1800" b="1">
                <a:solidFill>
                  <a:srgbClr val="FFFFFF"/>
                </a:solidFill>
                <a:latin typeface="Work Sans" pitchFamily="2" charset="0"/>
                <a:sym typeface="Work Sans" pitchFamily="2" charset="0"/>
              </a:rPr>
              <a:t>second</a:t>
            </a:r>
          </a:p>
        </p:txBody>
      </p:sp>
      <p:sp>
        <p:nvSpPr>
          <p:cNvPr id="41988" name="Google Shape;210;p26">
            <a:extLst>
              <a:ext uri="{FF2B5EF4-FFF2-40B4-BE49-F238E27FC236}">
                <a16:creationId xmlns:a16="http://schemas.microsoft.com/office/drawing/2014/main" id="{83276886-DEB8-2544-9EC0-8BDDC76C0B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6400" y="2519363"/>
            <a:ext cx="2605088" cy="1323975"/>
          </a:xfrm>
          <a:prstGeom prst="chevron">
            <a:avLst>
              <a:gd name="adj" fmla="val 29888"/>
            </a:avLst>
          </a:prstGeom>
          <a:solidFill>
            <a:srgbClr val="000000"/>
          </a:solidFill>
          <a:ln w="76200">
            <a:solidFill>
              <a:srgbClr val="FFFFFF"/>
            </a:solidFill>
            <a:miter lim="8000"/>
            <a:headEnd type="none" w="sm" len="sm"/>
            <a:tailEnd type="none" w="sm" len="sm"/>
          </a:ln>
        </p:spPr>
        <p:txBody>
          <a:bodyPr lIns="91425" tIns="91425" rIns="91425" bIns="91425" anchor="ctr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 hangingPunct="1"/>
            <a:r>
              <a:rPr lang="zh-CN" altLang="zh-CN" sz="1800" b="1">
                <a:solidFill>
                  <a:srgbClr val="FFFFFF"/>
                </a:solidFill>
                <a:latin typeface="Work Sans" pitchFamily="2" charset="0"/>
                <a:sym typeface="Work Sans" pitchFamily="2" charset="0"/>
              </a:rPr>
              <a:t>last</a:t>
            </a:r>
          </a:p>
        </p:txBody>
      </p:sp>
      <p:grpSp>
        <p:nvGrpSpPr>
          <p:cNvPr id="41989" name="Google Shape;211;p26">
            <a:extLst>
              <a:ext uri="{FF2B5EF4-FFF2-40B4-BE49-F238E27FC236}">
                <a16:creationId xmlns:a16="http://schemas.microsoft.com/office/drawing/2014/main" id="{6127FBDE-5630-D541-B34B-16E2211D8D76}"/>
              </a:ext>
            </a:extLst>
          </p:cNvPr>
          <p:cNvGrpSpPr>
            <a:grpSpLocks/>
          </p:cNvGrpSpPr>
          <p:nvPr/>
        </p:nvGrpSpPr>
        <p:grpSpPr bwMode="auto">
          <a:xfrm>
            <a:off x="7232650" y="711200"/>
            <a:ext cx="1187450" cy="879475"/>
            <a:chOff x="5255200" y="3006475"/>
            <a:chExt cx="511700" cy="378575"/>
          </a:xfrm>
        </p:grpSpPr>
        <p:sp>
          <p:nvSpPr>
            <p:cNvPr id="41991" name="Google Shape;212;p26">
              <a:extLst>
                <a:ext uri="{FF2B5EF4-FFF2-40B4-BE49-F238E27FC236}">
                  <a16:creationId xmlns:a16="http://schemas.microsoft.com/office/drawing/2014/main" id="{01B7F677-399D-234D-AC96-C8423914B78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5200" y="3006475"/>
              <a:ext cx="349900" cy="349875"/>
            </a:xfrm>
            <a:custGeom>
              <a:avLst/>
              <a:gdLst>
                <a:gd name="T0" fmla="*/ 7645 w 13996"/>
                <a:gd name="T1" fmla="*/ 4812 h 13995"/>
                <a:gd name="T2" fmla="*/ 8427 w 13996"/>
                <a:gd name="T3" fmla="*/ 5227 h 13995"/>
                <a:gd name="T4" fmla="*/ 9013 w 13996"/>
                <a:gd name="T5" fmla="*/ 5935 h 13995"/>
                <a:gd name="T6" fmla="*/ 9257 w 13996"/>
                <a:gd name="T7" fmla="*/ 6790 h 13995"/>
                <a:gd name="T8" fmla="*/ 9184 w 13996"/>
                <a:gd name="T9" fmla="*/ 7645 h 13995"/>
                <a:gd name="T10" fmla="*/ 8769 w 13996"/>
                <a:gd name="T11" fmla="*/ 8451 h 13995"/>
                <a:gd name="T12" fmla="*/ 8060 w 13996"/>
                <a:gd name="T13" fmla="*/ 9012 h 13995"/>
                <a:gd name="T14" fmla="*/ 7206 w 13996"/>
                <a:gd name="T15" fmla="*/ 9257 h 13995"/>
                <a:gd name="T16" fmla="*/ 6351 w 13996"/>
                <a:gd name="T17" fmla="*/ 9183 h 13995"/>
                <a:gd name="T18" fmla="*/ 5545 w 13996"/>
                <a:gd name="T19" fmla="*/ 8768 h 13995"/>
                <a:gd name="T20" fmla="*/ 4983 w 13996"/>
                <a:gd name="T21" fmla="*/ 8060 h 13995"/>
                <a:gd name="T22" fmla="*/ 4714 w 13996"/>
                <a:gd name="T23" fmla="*/ 7229 h 13995"/>
                <a:gd name="T24" fmla="*/ 4812 w 13996"/>
                <a:gd name="T25" fmla="*/ 6350 h 13995"/>
                <a:gd name="T26" fmla="*/ 5227 w 13996"/>
                <a:gd name="T27" fmla="*/ 5569 h 13995"/>
                <a:gd name="T28" fmla="*/ 5936 w 13996"/>
                <a:gd name="T29" fmla="*/ 4983 h 13995"/>
                <a:gd name="T30" fmla="*/ 6766 w 13996"/>
                <a:gd name="T31" fmla="*/ 4738 h 13995"/>
                <a:gd name="T32" fmla="*/ 6253 w 13996"/>
                <a:gd name="T33" fmla="*/ 49 h 13995"/>
                <a:gd name="T34" fmla="*/ 5862 w 13996"/>
                <a:gd name="T35" fmla="*/ 391 h 13995"/>
                <a:gd name="T36" fmla="*/ 5325 w 13996"/>
                <a:gd name="T37" fmla="*/ 2174 h 13995"/>
                <a:gd name="T38" fmla="*/ 3347 w 13996"/>
                <a:gd name="T39" fmla="*/ 1661 h 13995"/>
                <a:gd name="T40" fmla="*/ 2736 w 13996"/>
                <a:gd name="T41" fmla="*/ 1514 h 13995"/>
                <a:gd name="T42" fmla="*/ 1710 w 13996"/>
                <a:gd name="T43" fmla="*/ 2394 h 13995"/>
                <a:gd name="T44" fmla="*/ 1491 w 13996"/>
                <a:gd name="T45" fmla="*/ 2858 h 13995"/>
                <a:gd name="T46" fmla="*/ 1637 w 13996"/>
                <a:gd name="T47" fmla="*/ 3346 h 13995"/>
                <a:gd name="T48" fmla="*/ 2174 w 13996"/>
                <a:gd name="T49" fmla="*/ 5349 h 13995"/>
                <a:gd name="T50" fmla="*/ 392 w 13996"/>
                <a:gd name="T51" fmla="*/ 5886 h 13995"/>
                <a:gd name="T52" fmla="*/ 50 w 13996"/>
                <a:gd name="T53" fmla="*/ 6253 h 13995"/>
                <a:gd name="T54" fmla="*/ 1 w 13996"/>
                <a:gd name="T55" fmla="*/ 7620 h 13995"/>
                <a:gd name="T56" fmla="*/ 269 w 13996"/>
                <a:gd name="T57" fmla="*/ 8060 h 13995"/>
                <a:gd name="T58" fmla="*/ 2077 w 13996"/>
                <a:gd name="T59" fmla="*/ 8377 h 13995"/>
                <a:gd name="T60" fmla="*/ 2541 w 13996"/>
                <a:gd name="T61" fmla="*/ 9501 h 13995"/>
                <a:gd name="T62" fmla="*/ 1491 w 13996"/>
                <a:gd name="T63" fmla="*/ 11015 h 13995"/>
                <a:gd name="T64" fmla="*/ 1613 w 13996"/>
                <a:gd name="T65" fmla="*/ 11504 h 13995"/>
                <a:gd name="T66" fmla="*/ 2590 w 13996"/>
                <a:gd name="T67" fmla="*/ 12432 h 13995"/>
                <a:gd name="T68" fmla="*/ 3103 w 13996"/>
                <a:gd name="T69" fmla="*/ 12456 h 13995"/>
                <a:gd name="T70" fmla="*/ 4763 w 13996"/>
                <a:gd name="T71" fmla="*/ 11577 h 13995"/>
                <a:gd name="T72" fmla="*/ 5789 w 13996"/>
                <a:gd name="T73" fmla="*/ 13360 h 13995"/>
                <a:gd name="T74" fmla="*/ 6033 w 13996"/>
                <a:gd name="T75" fmla="*/ 13824 h 13995"/>
                <a:gd name="T76" fmla="*/ 7596 w 13996"/>
                <a:gd name="T77" fmla="*/ 13995 h 13995"/>
                <a:gd name="T78" fmla="*/ 8036 w 13996"/>
                <a:gd name="T79" fmla="*/ 13726 h 13995"/>
                <a:gd name="T80" fmla="*/ 8353 w 13996"/>
                <a:gd name="T81" fmla="*/ 11919 h 13995"/>
                <a:gd name="T82" fmla="*/ 9501 w 13996"/>
                <a:gd name="T83" fmla="*/ 11455 h 13995"/>
                <a:gd name="T84" fmla="*/ 10991 w 13996"/>
                <a:gd name="T85" fmla="*/ 12505 h 13995"/>
                <a:gd name="T86" fmla="*/ 11504 w 13996"/>
                <a:gd name="T87" fmla="*/ 12383 h 13995"/>
                <a:gd name="T88" fmla="*/ 12432 w 13996"/>
                <a:gd name="T89" fmla="*/ 11381 h 13995"/>
                <a:gd name="T90" fmla="*/ 12457 w 13996"/>
                <a:gd name="T91" fmla="*/ 10893 h 13995"/>
                <a:gd name="T92" fmla="*/ 11577 w 13996"/>
                <a:gd name="T93" fmla="*/ 9232 h 13995"/>
                <a:gd name="T94" fmla="*/ 13360 w 13996"/>
                <a:gd name="T95" fmla="*/ 8206 h 13995"/>
                <a:gd name="T96" fmla="*/ 13800 w 13996"/>
                <a:gd name="T97" fmla="*/ 7962 h 13995"/>
                <a:gd name="T98" fmla="*/ 13995 w 13996"/>
                <a:gd name="T99" fmla="*/ 7474 h 13995"/>
                <a:gd name="T100" fmla="*/ 13873 w 13996"/>
                <a:gd name="T101" fmla="*/ 6155 h 13995"/>
                <a:gd name="T102" fmla="*/ 13482 w 13996"/>
                <a:gd name="T103" fmla="*/ 5837 h 13995"/>
                <a:gd name="T104" fmla="*/ 11699 w 13996"/>
                <a:gd name="T105" fmla="*/ 5056 h 13995"/>
                <a:gd name="T106" fmla="*/ 12408 w 13996"/>
                <a:gd name="T107" fmla="*/ 3249 h 13995"/>
                <a:gd name="T108" fmla="*/ 12457 w 13996"/>
                <a:gd name="T109" fmla="*/ 2736 h 13995"/>
                <a:gd name="T110" fmla="*/ 11602 w 13996"/>
                <a:gd name="T111" fmla="*/ 1710 h 13995"/>
                <a:gd name="T112" fmla="*/ 10991 w 13996"/>
                <a:gd name="T113" fmla="*/ 1514 h 13995"/>
                <a:gd name="T114" fmla="*/ 9501 w 13996"/>
                <a:gd name="T115" fmla="*/ 2565 h 13995"/>
                <a:gd name="T116" fmla="*/ 8353 w 13996"/>
                <a:gd name="T117" fmla="*/ 2076 h 13995"/>
                <a:gd name="T118" fmla="*/ 8036 w 13996"/>
                <a:gd name="T119" fmla="*/ 293 h 13995"/>
                <a:gd name="T120" fmla="*/ 7596 w 13996"/>
                <a:gd name="T121" fmla="*/ 25 h 139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996" h="13995" extrusionOk="0">
                  <a:moveTo>
                    <a:pt x="6986" y="4714"/>
                  </a:moveTo>
                  <a:lnTo>
                    <a:pt x="7206" y="4738"/>
                  </a:lnTo>
                  <a:lnTo>
                    <a:pt x="7425" y="4763"/>
                  </a:lnTo>
                  <a:lnTo>
                    <a:pt x="7645" y="4812"/>
                  </a:lnTo>
                  <a:lnTo>
                    <a:pt x="7841" y="4885"/>
                  </a:lnTo>
                  <a:lnTo>
                    <a:pt x="8060" y="4983"/>
                  </a:lnTo>
                  <a:lnTo>
                    <a:pt x="8256" y="5105"/>
                  </a:lnTo>
                  <a:lnTo>
                    <a:pt x="8427" y="5227"/>
                  </a:lnTo>
                  <a:lnTo>
                    <a:pt x="8598" y="5398"/>
                  </a:lnTo>
                  <a:lnTo>
                    <a:pt x="8769" y="5569"/>
                  </a:lnTo>
                  <a:lnTo>
                    <a:pt x="8891" y="5740"/>
                  </a:lnTo>
                  <a:lnTo>
                    <a:pt x="9013" y="5935"/>
                  </a:lnTo>
                  <a:lnTo>
                    <a:pt x="9111" y="6155"/>
                  </a:lnTo>
                  <a:lnTo>
                    <a:pt x="9184" y="6350"/>
                  </a:lnTo>
                  <a:lnTo>
                    <a:pt x="9233" y="6570"/>
                  </a:lnTo>
                  <a:lnTo>
                    <a:pt x="9257" y="6790"/>
                  </a:lnTo>
                  <a:lnTo>
                    <a:pt x="9257" y="7010"/>
                  </a:lnTo>
                  <a:lnTo>
                    <a:pt x="9257" y="7229"/>
                  </a:lnTo>
                  <a:lnTo>
                    <a:pt x="9233" y="7425"/>
                  </a:lnTo>
                  <a:lnTo>
                    <a:pt x="9184" y="7645"/>
                  </a:lnTo>
                  <a:lnTo>
                    <a:pt x="9111" y="7864"/>
                  </a:lnTo>
                  <a:lnTo>
                    <a:pt x="9013" y="8060"/>
                  </a:lnTo>
                  <a:lnTo>
                    <a:pt x="8891" y="8255"/>
                  </a:lnTo>
                  <a:lnTo>
                    <a:pt x="8769" y="8451"/>
                  </a:lnTo>
                  <a:lnTo>
                    <a:pt x="8598" y="8622"/>
                  </a:lnTo>
                  <a:lnTo>
                    <a:pt x="8427" y="8768"/>
                  </a:lnTo>
                  <a:lnTo>
                    <a:pt x="8256" y="8915"/>
                  </a:lnTo>
                  <a:lnTo>
                    <a:pt x="8060" y="9012"/>
                  </a:lnTo>
                  <a:lnTo>
                    <a:pt x="7841" y="9110"/>
                  </a:lnTo>
                  <a:lnTo>
                    <a:pt x="7645" y="9183"/>
                  </a:lnTo>
                  <a:lnTo>
                    <a:pt x="7425" y="9232"/>
                  </a:lnTo>
                  <a:lnTo>
                    <a:pt x="7206" y="9257"/>
                  </a:lnTo>
                  <a:lnTo>
                    <a:pt x="6986" y="9281"/>
                  </a:lnTo>
                  <a:lnTo>
                    <a:pt x="6766" y="9257"/>
                  </a:lnTo>
                  <a:lnTo>
                    <a:pt x="6546" y="9232"/>
                  </a:lnTo>
                  <a:lnTo>
                    <a:pt x="6351" y="9183"/>
                  </a:lnTo>
                  <a:lnTo>
                    <a:pt x="6131" y="9110"/>
                  </a:lnTo>
                  <a:lnTo>
                    <a:pt x="5936" y="9012"/>
                  </a:lnTo>
                  <a:lnTo>
                    <a:pt x="5740" y="8915"/>
                  </a:lnTo>
                  <a:lnTo>
                    <a:pt x="5545" y="8768"/>
                  </a:lnTo>
                  <a:lnTo>
                    <a:pt x="5374" y="8622"/>
                  </a:lnTo>
                  <a:lnTo>
                    <a:pt x="5227" y="8451"/>
                  </a:lnTo>
                  <a:lnTo>
                    <a:pt x="5081" y="8255"/>
                  </a:lnTo>
                  <a:lnTo>
                    <a:pt x="4983" y="8060"/>
                  </a:lnTo>
                  <a:lnTo>
                    <a:pt x="4885" y="7864"/>
                  </a:lnTo>
                  <a:lnTo>
                    <a:pt x="4812" y="7645"/>
                  </a:lnTo>
                  <a:lnTo>
                    <a:pt x="4763" y="7425"/>
                  </a:lnTo>
                  <a:lnTo>
                    <a:pt x="4714" y="7229"/>
                  </a:lnTo>
                  <a:lnTo>
                    <a:pt x="4714" y="7010"/>
                  </a:lnTo>
                  <a:lnTo>
                    <a:pt x="4714" y="6790"/>
                  </a:lnTo>
                  <a:lnTo>
                    <a:pt x="4763" y="6570"/>
                  </a:lnTo>
                  <a:lnTo>
                    <a:pt x="4812" y="6350"/>
                  </a:lnTo>
                  <a:lnTo>
                    <a:pt x="4885" y="6155"/>
                  </a:lnTo>
                  <a:lnTo>
                    <a:pt x="4983" y="5935"/>
                  </a:lnTo>
                  <a:lnTo>
                    <a:pt x="5081" y="5740"/>
                  </a:lnTo>
                  <a:lnTo>
                    <a:pt x="5227" y="5569"/>
                  </a:lnTo>
                  <a:lnTo>
                    <a:pt x="5374" y="5398"/>
                  </a:lnTo>
                  <a:lnTo>
                    <a:pt x="5545" y="5227"/>
                  </a:lnTo>
                  <a:lnTo>
                    <a:pt x="5740" y="5105"/>
                  </a:lnTo>
                  <a:lnTo>
                    <a:pt x="5936" y="4983"/>
                  </a:lnTo>
                  <a:lnTo>
                    <a:pt x="6131" y="4885"/>
                  </a:lnTo>
                  <a:lnTo>
                    <a:pt x="6351" y="4812"/>
                  </a:lnTo>
                  <a:lnTo>
                    <a:pt x="6546" y="4763"/>
                  </a:lnTo>
                  <a:lnTo>
                    <a:pt x="6766" y="4738"/>
                  </a:lnTo>
                  <a:lnTo>
                    <a:pt x="6986" y="4714"/>
                  </a:lnTo>
                  <a:close/>
                  <a:moveTo>
                    <a:pt x="6497" y="0"/>
                  </a:moveTo>
                  <a:lnTo>
                    <a:pt x="6375" y="25"/>
                  </a:lnTo>
                  <a:lnTo>
                    <a:pt x="6253" y="49"/>
                  </a:lnTo>
                  <a:lnTo>
                    <a:pt x="6131" y="122"/>
                  </a:lnTo>
                  <a:lnTo>
                    <a:pt x="6033" y="196"/>
                  </a:lnTo>
                  <a:lnTo>
                    <a:pt x="5936" y="293"/>
                  </a:lnTo>
                  <a:lnTo>
                    <a:pt x="5862" y="391"/>
                  </a:lnTo>
                  <a:lnTo>
                    <a:pt x="5813" y="513"/>
                  </a:lnTo>
                  <a:lnTo>
                    <a:pt x="5789" y="635"/>
                  </a:lnTo>
                  <a:lnTo>
                    <a:pt x="5618" y="2076"/>
                  </a:lnTo>
                  <a:lnTo>
                    <a:pt x="5325" y="2174"/>
                  </a:lnTo>
                  <a:lnTo>
                    <a:pt x="5032" y="2296"/>
                  </a:lnTo>
                  <a:lnTo>
                    <a:pt x="4763" y="2418"/>
                  </a:lnTo>
                  <a:lnTo>
                    <a:pt x="4495" y="2565"/>
                  </a:lnTo>
                  <a:lnTo>
                    <a:pt x="3347" y="1661"/>
                  </a:lnTo>
                  <a:lnTo>
                    <a:pt x="3225" y="1588"/>
                  </a:lnTo>
                  <a:lnTo>
                    <a:pt x="3103" y="1539"/>
                  </a:lnTo>
                  <a:lnTo>
                    <a:pt x="2980" y="1514"/>
                  </a:lnTo>
                  <a:lnTo>
                    <a:pt x="2736" y="1514"/>
                  </a:lnTo>
                  <a:lnTo>
                    <a:pt x="2590" y="1563"/>
                  </a:lnTo>
                  <a:lnTo>
                    <a:pt x="2492" y="1637"/>
                  </a:lnTo>
                  <a:lnTo>
                    <a:pt x="2394" y="1710"/>
                  </a:lnTo>
                  <a:lnTo>
                    <a:pt x="1710" y="2394"/>
                  </a:lnTo>
                  <a:lnTo>
                    <a:pt x="1613" y="2491"/>
                  </a:lnTo>
                  <a:lnTo>
                    <a:pt x="1564" y="2614"/>
                  </a:lnTo>
                  <a:lnTo>
                    <a:pt x="1515" y="2736"/>
                  </a:lnTo>
                  <a:lnTo>
                    <a:pt x="1491" y="2858"/>
                  </a:lnTo>
                  <a:lnTo>
                    <a:pt x="1491" y="3004"/>
                  </a:lnTo>
                  <a:lnTo>
                    <a:pt x="1515" y="3126"/>
                  </a:lnTo>
                  <a:lnTo>
                    <a:pt x="1564" y="3249"/>
                  </a:lnTo>
                  <a:lnTo>
                    <a:pt x="1637" y="3346"/>
                  </a:lnTo>
                  <a:lnTo>
                    <a:pt x="2541" y="4494"/>
                  </a:lnTo>
                  <a:lnTo>
                    <a:pt x="2394" y="4763"/>
                  </a:lnTo>
                  <a:lnTo>
                    <a:pt x="2272" y="5056"/>
                  </a:lnTo>
                  <a:lnTo>
                    <a:pt x="2174" y="5349"/>
                  </a:lnTo>
                  <a:lnTo>
                    <a:pt x="2077" y="5642"/>
                  </a:lnTo>
                  <a:lnTo>
                    <a:pt x="636" y="5789"/>
                  </a:lnTo>
                  <a:lnTo>
                    <a:pt x="514" y="5837"/>
                  </a:lnTo>
                  <a:lnTo>
                    <a:pt x="392" y="5886"/>
                  </a:lnTo>
                  <a:lnTo>
                    <a:pt x="269" y="5959"/>
                  </a:lnTo>
                  <a:lnTo>
                    <a:pt x="172" y="6033"/>
                  </a:lnTo>
                  <a:lnTo>
                    <a:pt x="99" y="6155"/>
                  </a:lnTo>
                  <a:lnTo>
                    <a:pt x="50" y="6253"/>
                  </a:lnTo>
                  <a:lnTo>
                    <a:pt x="1" y="6399"/>
                  </a:lnTo>
                  <a:lnTo>
                    <a:pt x="1" y="6521"/>
                  </a:lnTo>
                  <a:lnTo>
                    <a:pt x="1" y="7474"/>
                  </a:lnTo>
                  <a:lnTo>
                    <a:pt x="1" y="7620"/>
                  </a:lnTo>
                  <a:lnTo>
                    <a:pt x="50" y="7742"/>
                  </a:lnTo>
                  <a:lnTo>
                    <a:pt x="99" y="7864"/>
                  </a:lnTo>
                  <a:lnTo>
                    <a:pt x="172" y="7962"/>
                  </a:lnTo>
                  <a:lnTo>
                    <a:pt x="269" y="8060"/>
                  </a:lnTo>
                  <a:lnTo>
                    <a:pt x="392" y="8133"/>
                  </a:lnTo>
                  <a:lnTo>
                    <a:pt x="514" y="8182"/>
                  </a:lnTo>
                  <a:lnTo>
                    <a:pt x="636" y="8206"/>
                  </a:lnTo>
                  <a:lnTo>
                    <a:pt x="2077" y="8377"/>
                  </a:lnTo>
                  <a:lnTo>
                    <a:pt x="2174" y="8670"/>
                  </a:lnTo>
                  <a:lnTo>
                    <a:pt x="2272" y="8939"/>
                  </a:lnTo>
                  <a:lnTo>
                    <a:pt x="2394" y="9232"/>
                  </a:lnTo>
                  <a:lnTo>
                    <a:pt x="2541" y="9501"/>
                  </a:lnTo>
                  <a:lnTo>
                    <a:pt x="1637" y="10649"/>
                  </a:lnTo>
                  <a:lnTo>
                    <a:pt x="1564" y="10771"/>
                  </a:lnTo>
                  <a:lnTo>
                    <a:pt x="1515" y="10893"/>
                  </a:lnTo>
                  <a:lnTo>
                    <a:pt x="1491" y="11015"/>
                  </a:lnTo>
                  <a:lnTo>
                    <a:pt x="1491" y="11137"/>
                  </a:lnTo>
                  <a:lnTo>
                    <a:pt x="1515" y="11259"/>
                  </a:lnTo>
                  <a:lnTo>
                    <a:pt x="1564" y="11381"/>
                  </a:lnTo>
                  <a:lnTo>
                    <a:pt x="1613" y="11504"/>
                  </a:lnTo>
                  <a:lnTo>
                    <a:pt x="1710" y="11601"/>
                  </a:lnTo>
                  <a:lnTo>
                    <a:pt x="2394" y="12285"/>
                  </a:lnTo>
                  <a:lnTo>
                    <a:pt x="2492" y="12383"/>
                  </a:lnTo>
                  <a:lnTo>
                    <a:pt x="2590" y="12432"/>
                  </a:lnTo>
                  <a:lnTo>
                    <a:pt x="2736" y="12480"/>
                  </a:lnTo>
                  <a:lnTo>
                    <a:pt x="2858" y="12505"/>
                  </a:lnTo>
                  <a:lnTo>
                    <a:pt x="2980" y="12505"/>
                  </a:lnTo>
                  <a:lnTo>
                    <a:pt x="3103" y="12456"/>
                  </a:lnTo>
                  <a:lnTo>
                    <a:pt x="3225" y="12407"/>
                  </a:lnTo>
                  <a:lnTo>
                    <a:pt x="3347" y="12358"/>
                  </a:lnTo>
                  <a:lnTo>
                    <a:pt x="4495" y="11455"/>
                  </a:lnTo>
                  <a:lnTo>
                    <a:pt x="4763" y="11577"/>
                  </a:lnTo>
                  <a:lnTo>
                    <a:pt x="5032" y="11723"/>
                  </a:lnTo>
                  <a:lnTo>
                    <a:pt x="5325" y="11821"/>
                  </a:lnTo>
                  <a:lnTo>
                    <a:pt x="5618" y="11919"/>
                  </a:lnTo>
                  <a:lnTo>
                    <a:pt x="5789" y="13360"/>
                  </a:lnTo>
                  <a:lnTo>
                    <a:pt x="5813" y="13482"/>
                  </a:lnTo>
                  <a:lnTo>
                    <a:pt x="5862" y="13604"/>
                  </a:lnTo>
                  <a:lnTo>
                    <a:pt x="5936" y="13726"/>
                  </a:lnTo>
                  <a:lnTo>
                    <a:pt x="6033" y="13824"/>
                  </a:lnTo>
                  <a:lnTo>
                    <a:pt x="6131" y="13897"/>
                  </a:lnTo>
                  <a:lnTo>
                    <a:pt x="6253" y="13946"/>
                  </a:lnTo>
                  <a:lnTo>
                    <a:pt x="6375" y="13995"/>
                  </a:lnTo>
                  <a:lnTo>
                    <a:pt x="7596" y="13995"/>
                  </a:lnTo>
                  <a:lnTo>
                    <a:pt x="7743" y="13946"/>
                  </a:lnTo>
                  <a:lnTo>
                    <a:pt x="7841" y="13897"/>
                  </a:lnTo>
                  <a:lnTo>
                    <a:pt x="7963" y="13824"/>
                  </a:lnTo>
                  <a:lnTo>
                    <a:pt x="8036" y="13726"/>
                  </a:lnTo>
                  <a:lnTo>
                    <a:pt x="8109" y="13604"/>
                  </a:lnTo>
                  <a:lnTo>
                    <a:pt x="8158" y="13482"/>
                  </a:lnTo>
                  <a:lnTo>
                    <a:pt x="8183" y="13360"/>
                  </a:lnTo>
                  <a:lnTo>
                    <a:pt x="8353" y="11919"/>
                  </a:lnTo>
                  <a:lnTo>
                    <a:pt x="8647" y="11821"/>
                  </a:lnTo>
                  <a:lnTo>
                    <a:pt x="8940" y="11723"/>
                  </a:lnTo>
                  <a:lnTo>
                    <a:pt x="9233" y="11577"/>
                  </a:lnTo>
                  <a:lnTo>
                    <a:pt x="9501" y="11455"/>
                  </a:lnTo>
                  <a:lnTo>
                    <a:pt x="10649" y="12358"/>
                  </a:lnTo>
                  <a:lnTo>
                    <a:pt x="10747" y="12407"/>
                  </a:lnTo>
                  <a:lnTo>
                    <a:pt x="10869" y="12456"/>
                  </a:lnTo>
                  <a:lnTo>
                    <a:pt x="10991" y="12505"/>
                  </a:lnTo>
                  <a:lnTo>
                    <a:pt x="11138" y="12505"/>
                  </a:lnTo>
                  <a:lnTo>
                    <a:pt x="11260" y="12480"/>
                  </a:lnTo>
                  <a:lnTo>
                    <a:pt x="11382" y="12432"/>
                  </a:lnTo>
                  <a:lnTo>
                    <a:pt x="11504" y="12383"/>
                  </a:lnTo>
                  <a:lnTo>
                    <a:pt x="11602" y="12285"/>
                  </a:lnTo>
                  <a:lnTo>
                    <a:pt x="12286" y="11601"/>
                  </a:lnTo>
                  <a:lnTo>
                    <a:pt x="12359" y="11504"/>
                  </a:lnTo>
                  <a:lnTo>
                    <a:pt x="12432" y="11381"/>
                  </a:lnTo>
                  <a:lnTo>
                    <a:pt x="12457" y="11259"/>
                  </a:lnTo>
                  <a:lnTo>
                    <a:pt x="12481" y="11137"/>
                  </a:lnTo>
                  <a:lnTo>
                    <a:pt x="12481" y="11015"/>
                  </a:lnTo>
                  <a:lnTo>
                    <a:pt x="12457" y="10893"/>
                  </a:lnTo>
                  <a:lnTo>
                    <a:pt x="12408" y="10771"/>
                  </a:lnTo>
                  <a:lnTo>
                    <a:pt x="12334" y="10649"/>
                  </a:lnTo>
                  <a:lnTo>
                    <a:pt x="11431" y="9501"/>
                  </a:lnTo>
                  <a:lnTo>
                    <a:pt x="11577" y="9232"/>
                  </a:lnTo>
                  <a:lnTo>
                    <a:pt x="11699" y="8939"/>
                  </a:lnTo>
                  <a:lnTo>
                    <a:pt x="11822" y="8670"/>
                  </a:lnTo>
                  <a:lnTo>
                    <a:pt x="11895" y="8377"/>
                  </a:lnTo>
                  <a:lnTo>
                    <a:pt x="13360" y="8206"/>
                  </a:lnTo>
                  <a:lnTo>
                    <a:pt x="13482" y="8182"/>
                  </a:lnTo>
                  <a:lnTo>
                    <a:pt x="13604" y="8133"/>
                  </a:lnTo>
                  <a:lnTo>
                    <a:pt x="13702" y="8060"/>
                  </a:lnTo>
                  <a:lnTo>
                    <a:pt x="13800" y="7962"/>
                  </a:lnTo>
                  <a:lnTo>
                    <a:pt x="13873" y="7864"/>
                  </a:lnTo>
                  <a:lnTo>
                    <a:pt x="13946" y="7742"/>
                  </a:lnTo>
                  <a:lnTo>
                    <a:pt x="13971" y="7620"/>
                  </a:lnTo>
                  <a:lnTo>
                    <a:pt x="13995" y="7474"/>
                  </a:lnTo>
                  <a:lnTo>
                    <a:pt x="13995" y="6521"/>
                  </a:lnTo>
                  <a:lnTo>
                    <a:pt x="13971" y="6399"/>
                  </a:lnTo>
                  <a:lnTo>
                    <a:pt x="13946" y="6253"/>
                  </a:lnTo>
                  <a:lnTo>
                    <a:pt x="13873" y="6155"/>
                  </a:lnTo>
                  <a:lnTo>
                    <a:pt x="13800" y="6033"/>
                  </a:lnTo>
                  <a:lnTo>
                    <a:pt x="13702" y="5959"/>
                  </a:lnTo>
                  <a:lnTo>
                    <a:pt x="13604" y="5886"/>
                  </a:lnTo>
                  <a:lnTo>
                    <a:pt x="13482" y="5837"/>
                  </a:lnTo>
                  <a:lnTo>
                    <a:pt x="13360" y="5789"/>
                  </a:lnTo>
                  <a:lnTo>
                    <a:pt x="11895" y="5642"/>
                  </a:lnTo>
                  <a:lnTo>
                    <a:pt x="11822" y="5349"/>
                  </a:lnTo>
                  <a:lnTo>
                    <a:pt x="11699" y="5056"/>
                  </a:lnTo>
                  <a:lnTo>
                    <a:pt x="11577" y="4763"/>
                  </a:lnTo>
                  <a:lnTo>
                    <a:pt x="11431" y="4494"/>
                  </a:lnTo>
                  <a:lnTo>
                    <a:pt x="12334" y="3346"/>
                  </a:lnTo>
                  <a:lnTo>
                    <a:pt x="12408" y="3249"/>
                  </a:lnTo>
                  <a:lnTo>
                    <a:pt x="12457" y="3126"/>
                  </a:lnTo>
                  <a:lnTo>
                    <a:pt x="12481" y="3004"/>
                  </a:lnTo>
                  <a:lnTo>
                    <a:pt x="12481" y="2858"/>
                  </a:lnTo>
                  <a:lnTo>
                    <a:pt x="12457" y="2736"/>
                  </a:lnTo>
                  <a:lnTo>
                    <a:pt x="12432" y="2614"/>
                  </a:lnTo>
                  <a:lnTo>
                    <a:pt x="12359" y="2491"/>
                  </a:lnTo>
                  <a:lnTo>
                    <a:pt x="12286" y="2394"/>
                  </a:lnTo>
                  <a:lnTo>
                    <a:pt x="11602" y="1710"/>
                  </a:lnTo>
                  <a:lnTo>
                    <a:pt x="11504" y="1637"/>
                  </a:lnTo>
                  <a:lnTo>
                    <a:pt x="11382" y="1563"/>
                  </a:lnTo>
                  <a:lnTo>
                    <a:pt x="11260" y="1514"/>
                  </a:lnTo>
                  <a:lnTo>
                    <a:pt x="10991" y="1514"/>
                  </a:lnTo>
                  <a:lnTo>
                    <a:pt x="10869" y="1539"/>
                  </a:lnTo>
                  <a:lnTo>
                    <a:pt x="10747" y="1588"/>
                  </a:lnTo>
                  <a:lnTo>
                    <a:pt x="10649" y="1661"/>
                  </a:lnTo>
                  <a:lnTo>
                    <a:pt x="9501" y="2565"/>
                  </a:lnTo>
                  <a:lnTo>
                    <a:pt x="9233" y="2418"/>
                  </a:lnTo>
                  <a:lnTo>
                    <a:pt x="8940" y="2296"/>
                  </a:lnTo>
                  <a:lnTo>
                    <a:pt x="8647" y="2174"/>
                  </a:lnTo>
                  <a:lnTo>
                    <a:pt x="8353" y="2076"/>
                  </a:lnTo>
                  <a:lnTo>
                    <a:pt x="8183" y="635"/>
                  </a:lnTo>
                  <a:lnTo>
                    <a:pt x="8158" y="513"/>
                  </a:lnTo>
                  <a:lnTo>
                    <a:pt x="8109" y="391"/>
                  </a:lnTo>
                  <a:lnTo>
                    <a:pt x="8036" y="293"/>
                  </a:lnTo>
                  <a:lnTo>
                    <a:pt x="7963" y="196"/>
                  </a:lnTo>
                  <a:lnTo>
                    <a:pt x="7841" y="122"/>
                  </a:lnTo>
                  <a:lnTo>
                    <a:pt x="7743" y="49"/>
                  </a:lnTo>
                  <a:lnTo>
                    <a:pt x="7596" y="25"/>
                  </a:lnTo>
                  <a:lnTo>
                    <a:pt x="7474" y="0"/>
                  </a:lnTo>
                  <a:lnTo>
                    <a:pt x="649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41992" name="Google Shape;213;p26">
              <a:extLst>
                <a:ext uri="{FF2B5EF4-FFF2-40B4-BE49-F238E27FC236}">
                  <a16:creationId xmlns:a16="http://schemas.microsoft.com/office/drawing/2014/main" id="{EFC22220-0B1C-6C49-9959-ED6D45C8884C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7825" y="3185975"/>
              <a:ext cx="199075" cy="199075"/>
            </a:xfrm>
            <a:custGeom>
              <a:avLst/>
              <a:gdLst>
                <a:gd name="T0" fmla="*/ 4421 w 7963"/>
                <a:gd name="T1" fmla="*/ 2370 h 7963"/>
                <a:gd name="T2" fmla="*/ 5032 w 7963"/>
                <a:gd name="T3" fmla="*/ 2663 h 7963"/>
                <a:gd name="T4" fmla="*/ 5447 w 7963"/>
                <a:gd name="T5" fmla="*/ 3151 h 7963"/>
                <a:gd name="T6" fmla="*/ 5642 w 7963"/>
                <a:gd name="T7" fmla="*/ 3762 h 7963"/>
                <a:gd name="T8" fmla="*/ 5618 w 7963"/>
                <a:gd name="T9" fmla="*/ 4421 h 7963"/>
                <a:gd name="T10" fmla="*/ 5300 w 7963"/>
                <a:gd name="T11" fmla="*/ 5007 h 7963"/>
                <a:gd name="T12" fmla="*/ 4812 w 7963"/>
                <a:gd name="T13" fmla="*/ 5447 h 7963"/>
                <a:gd name="T14" fmla="*/ 4201 w 7963"/>
                <a:gd name="T15" fmla="*/ 5642 h 7963"/>
                <a:gd name="T16" fmla="*/ 3566 w 7963"/>
                <a:gd name="T17" fmla="*/ 5594 h 7963"/>
                <a:gd name="T18" fmla="*/ 2956 w 7963"/>
                <a:gd name="T19" fmla="*/ 5300 h 7963"/>
                <a:gd name="T20" fmla="*/ 2540 w 7963"/>
                <a:gd name="T21" fmla="*/ 4812 h 7963"/>
                <a:gd name="T22" fmla="*/ 2321 w 7963"/>
                <a:gd name="T23" fmla="*/ 4201 h 7963"/>
                <a:gd name="T24" fmla="*/ 2369 w 7963"/>
                <a:gd name="T25" fmla="*/ 3542 h 7963"/>
                <a:gd name="T26" fmla="*/ 2687 w 7963"/>
                <a:gd name="T27" fmla="*/ 2956 h 7963"/>
                <a:gd name="T28" fmla="*/ 3175 w 7963"/>
                <a:gd name="T29" fmla="*/ 2516 h 7963"/>
                <a:gd name="T30" fmla="*/ 3786 w 7963"/>
                <a:gd name="T31" fmla="*/ 2321 h 7963"/>
                <a:gd name="T32" fmla="*/ 2443 w 7963"/>
                <a:gd name="T33" fmla="*/ 196 h 7963"/>
                <a:gd name="T34" fmla="*/ 2150 w 7963"/>
                <a:gd name="T35" fmla="*/ 538 h 7963"/>
                <a:gd name="T36" fmla="*/ 2223 w 7963"/>
                <a:gd name="T37" fmla="*/ 1954 h 7963"/>
                <a:gd name="T38" fmla="*/ 831 w 7963"/>
                <a:gd name="T39" fmla="*/ 1661 h 7963"/>
                <a:gd name="T40" fmla="*/ 464 w 7963"/>
                <a:gd name="T41" fmla="*/ 1906 h 7963"/>
                <a:gd name="T42" fmla="*/ 196 w 7963"/>
                <a:gd name="T43" fmla="*/ 2712 h 7963"/>
                <a:gd name="T44" fmla="*/ 1344 w 7963"/>
                <a:gd name="T45" fmla="*/ 3591 h 7963"/>
                <a:gd name="T46" fmla="*/ 196 w 7963"/>
                <a:gd name="T47" fmla="*/ 4519 h 7963"/>
                <a:gd name="T48" fmla="*/ 25 w 7963"/>
                <a:gd name="T49" fmla="*/ 4934 h 7963"/>
                <a:gd name="T50" fmla="*/ 293 w 7963"/>
                <a:gd name="T51" fmla="*/ 5667 h 7963"/>
                <a:gd name="T52" fmla="*/ 1832 w 7963"/>
                <a:gd name="T53" fmla="*/ 5569 h 7963"/>
                <a:gd name="T54" fmla="*/ 1686 w 7963"/>
                <a:gd name="T55" fmla="*/ 7059 h 7963"/>
                <a:gd name="T56" fmla="*/ 1857 w 7963"/>
                <a:gd name="T57" fmla="*/ 7450 h 7963"/>
                <a:gd name="T58" fmla="*/ 2711 w 7963"/>
                <a:gd name="T59" fmla="*/ 7792 h 7963"/>
                <a:gd name="T60" fmla="*/ 3591 w 7963"/>
                <a:gd name="T61" fmla="*/ 6644 h 7963"/>
                <a:gd name="T62" fmla="*/ 4543 w 7963"/>
                <a:gd name="T63" fmla="*/ 7792 h 7963"/>
                <a:gd name="T64" fmla="*/ 4934 w 7963"/>
                <a:gd name="T65" fmla="*/ 7963 h 7963"/>
                <a:gd name="T66" fmla="*/ 5667 w 7963"/>
                <a:gd name="T67" fmla="*/ 7694 h 7963"/>
                <a:gd name="T68" fmla="*/ 5838 w 7963"/>
                <a:gd name="T69" fmla="*/ 7279 h 7963"/>
                <a:gd name="T70" fmla="*/ 6985 w 7963"/>
                <a:gd name="T71" fmla="*/ 6277 h 7963"/>
                <a:gd name="T72" fmla="*/ 7425 w 7963"/>
                <a:gd name="T73" fmla="*/ 6180 h 7963"/>
                <a:gd name="T74" fmla="*/ 7791 w 7963"/>
                <a:gd name="T75" fmla="*/ 5496 h 7963"/>
                <a:gd name="T76" fmla="*/ 7669 w 7963"/>
                <a:gd name="T77" fmla="*/ 5056 h 7963"/>
                <a:gd name="T78" fmla="*/ 6668 w 7963"/>
                <a:gd name="T79" fmla="*/ 3957 h 7963"/>
                <a:gd name="T80" fmla="*/ 7938 w 7963"/>
                <a:gd name="T81" fmla="*/ 3249 h 7963"/>
                <a:gd name="T82" fmla="*/ 7767 w 7963"/>
                <a:gd name="T83" fmla="*/ 2419 h 7963"/>
                <a:gd name="T84" fmla="*/ 7449 w 7963"/>
                <a:gd name="T85" fmla="*/ 2150 h 7963"/>
                <a:gd name="T86" fmla="*/ 5886 w 7963"/>
                <a:gd name="T87" fmla="*/ 2077 h 7963"/>
                <a:gd name="T88" fmla="*/ 6277 w 7963"/>
                <a:gd name="T89" fmla="*/ 684 h 7963"/>
                <a:gd name="T90" fmla="*/ 5569 w 7963"/>
                <a:gd name="T91" fmla="*/ 196 h 7963"/>
                <a:gd name="T92" fmla="*/ 5080 w 7963"/>
                <a:gd name="T93" fmla="*/ 294 h 7963"/>
                <a:gd name="T94" fmla="*/ 3981 w 7963"/>
                <a:gd name="T95" fmla="*/ 1295 h 7963"/>
                <a:gd name="T96" fmla="*/ 3273 w 7963"/>
                <a:gd name="T97" fmla="*/ 49 h 7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963" h="7963" extrusionOk="0">
                  <a:moveTo>
                    <a:pt x="3933" y="2296"/>
                  </a:moveTo>
                  <a:lnTo>
                    <a:pt x="4103" y="2321"/>
                  </a:lnTo>
                  <a:lnTo>
                    <a:pt x="4274" y="2321"/>
                  </a:lnTo>
                  <a:lnTo>
                    <a:pt x="4421" y="2370"/>
                  </a:lnTo>
                  <a:lnTo>
                    <a:pt x="4592" y="2419"/>
                  </a:lnTo>
                  <a:lnTo>
                    <a:pt x="4738" y="2492"/>
                  </a:lnTo>
                  <a:lnTo>
                    <a:pt x="4885" y="2565"/>
                  </a:lnTo>
                  <a:lnTo>
                    <a:pt x="5032" y="2663"/>
                  </a:lnTo>
                  <a:lnTo>
                    <a:pt x="5154" y="2785"/>
                  </a:lnTo>
                  <a:lnTo>
                    <a:pt x="5276" y="2883"/>
                  </a:lnTo>
                  <a:lnTo>
                    <a:pt x="5373" y="3029"/>
                  </a:lnTo>
                  <a:lnTo>
                    <a:pt x="5447" y="3151"/>
                  </a:lnTo>
                  <a:lnTo>
                    <a:pt x="5520" y="3298"/>
                  </a:lnTo>
                  <a:lnTo>
                    <a:pt x="5593" y="3444"/>
                  </a:lnTo>
                  <a:lnTo>
                    <a:pt x="5618" y="3615"/>
                  </a:lnTo>
                  <a:lnTo>
                    <a:pt x="5642" y="3762"/>
                  </a:lnTo>
                  <a:lnTo>
                    <a:pt x="5667" y="3933"/>
                  </a:lnTo>
                  <a:lnTo>
                    <a:pt x="5667" y="4079"/>
                  </a:lnTo>
                  <a:lnTo>
                    <a:pt x="5642" y="4250"/>
                  </a:lnTo>
                  <a:lnTo>
                    <a:pt x="5618" y="4421"/>
                  </a:lnTo>
                  <a:lnTo>
                    <a:pt x="5569" y="4568"/>
                  </a:lnTo>
                  <a:lnTo>
                    <a:pt x="5496" y="4739"/>
                  </a:lnTo>
                  <a:lnTo>
                    <a:pt x="5398" y="4885"/>
                  </a:lnTo>
                  <a:lnTo>
                    <a:pt x="5300" y="5007"/>
                  </a:lnTo>
                  <a:lnTo>
                    <a:pt x="5203" y="5154"/>
                  </a:lnTo>
                  <a:lnTo>
                    <a:pt x="5080" y="5252"/>
                  </a:lnTo>
                  <a:lnTo>
                    <a:pt x="4958" y="5349"/>
                  </a:lnTo>
                  <a:lnTo>
                    <a:pt x="4812" y="5447"/>
                  </a:lnTo>
                  <a:lnTo>
                    <a:pt x="4665" y="5520"/>
                  </a:lnTo>
                  <a:lnTo>
                    <a:pt x="4519" y="5569"/>
                  </a:lnTo>
                  <a:lnTo>
                    <a:pt x="4372" y="5618"/>
                  </a:lnTo>
                  <a:lnTo>
                    <a:pt x="4201" y="5642"/>
                  </a:lnTo>
                  <a:lnTo>
                    <a:pt x="4055" y="5667"/>
                  </a:lnTo>
                  <a:lnTo>
                    <a:pt x="3884" y="5642"/>
                  </a:lnTo>
                  <a:lnTo>
                    <a:pt x="3713" y="5642"/>
                  </a:lnTo>
                  <a:lnTo>
                    <a:pt x="3566" y="5594"/>
                  </a:lnTo>
                  <a:lnTo>
                    <a:pt x="3395" y="5545"/>
                  </a:lnTo>
                  <a:lnTo>
                    <a:pt x="3249" y="5471"/>
                  </a:lnTo>
                  <a:lnTo>
                    <a:pt x="3102" y="5398"/>
                  </a:lnTo>
                  <a:lnTo>
                    <a:pt x="2956" y="5300"/>
                  </a:lnTo>
                  <a:lnTo>
                    <a:pt x="2833" y="5178"/>
                  </a:lnTo>
                  <a:lnTo>
                    <a:pt x="2711" y="5081"/>
                  </a:lnTo>
                  <a:lnTo>
                    <a:pt x="2614" y="4934"/>
                  </a:lnTo>
                  <a:lnTo>
                    <a:pt x="2540" y="4812"/>
                  </a:lnTo>
                  <a:lnTo>
                    <a:pt x="2467" y="4665"/>
                  </a:lnTo>
                  <a:lnTo>
                    <a:pt x="2394" y="4519"/>
                  </a:lnTo>
                  <a:lnTo>
                    <a:pt x="2369" y="4348"/>
                  </a:lnTo>
                  <a:lnTo>
                    <a:pt x="2321" y="4201"/>
                  </a:lnTo>
                  <a:lnTo>
                    <a:pt x="2321" y="4030"/>
                  </a:lnTo>
                  <a:lnTo>
                    <a:pt x="2321" y="3884"/>
                  </a:lnTo>
                  <a:lnTo>
                    <a:pt x="2345" y="3713"/>
                  </a:lnTo>
                  <a:lnTo>
                    <a:pt x="2369" y="3542"/>
                  </a:lnTo>
                  <a:lnTo>
                    <a:pt x="2418" y="3395"/>
                  </a:lnTo>
                  <a:lnTo>
                    <a:pt x="2492" y="3224"/>
                  </a:lnTo>
                  <a:lnTo>
                    <a:pt x="2589" y="3078"/>
                  </a:lnTo>
                  <a:lnTo>
                    <a:pt x="2687" y="2956"/>
                  </a:lnTo>
                  <a:lnTo>
                    <a:pt x="2785" y="2809"/>
                  </a:lnTo>
                  <a:lnTo>
                    <a:pt x="2907" y="2712"/>
                  </a:lnTo>
                  <a:lnTo>
                    <a:pt x="3029" y="2614"/>
                  </a:lnTo>
                  <a:lnTo>
                    <a:pt x="3175" y="2516"/>
                  </a:lnTo>
                  <a:lnTo>
                    <a:pt x="3322" y="2443"/>
                  </a:lnTo>
                  <a:lnTo>
                    <a:pt x="3468" y="2394"/>
                  </a:lnTo>
                  <a:lnTo>
                    <a:pt x="3615" y="2345"/>
                  </a:lnTo>
                  <a:lnTo>
                    <a:pt x="3786" y="2321"/>
                  </a:lnTo>
                  <a:lnTo>
                    <a:pt x="3933" y="2296"/>
                  </a:lnTo>
                  <a:close/>
                  <a:moveTo>
                    <a:pt x="3053" y="1"/>
                  </a:moveTo>
                  <a:lnTo>
                    <a:pt x="2980" y="25"/>
                  </a:lnTo>
                  <a:lnTo>
                    <a:pt x="2443" y="196"/>
                  </a:lnTo>
                  <a:lnTo>
                    <a:pt x="2369" y="220"/>
                  </a:lnTo>
                  <a:lnTo>
                    <a:pt x="2296" y="269"/>
                  </a:lnTo>
                  <a:lnTo>
                    <a:pt x="2198" y="391"/>
                  </a:lnTo>
                  <a:lnTo>
                    <a:pt x="2150" y="538"/>
                  </a:lnTo>
                  <a:lnTo>
                    <a:pt x="2150" y="611"/>
                  </a:lnTo>
                  <a:lnTo>
                    <a:pt x="2150" y="684"/>
                  </a:lnTo>
                  <a:lnTo>
                    <a:pt x="2394" y="1832"/>
                  </a:lnTo>
                  <a:lnTo>
                    <a:pt x="2223" y="1954"/>
                  </a:lnTo>
                  <a:lnTo>
                    <a:pt x="2076" y="2101"/>
                  </a:lnTo>
                  <a:lnTo>
                    <a:pt x="1002" y="1686"/>
                  </a:lnTo>
                  <a:lnTo>
                    <a:pt x="928" y="1686"/>
                  </a:lnTo>
                  <a:lnTo>
                    <a:pt x="831" y="1661"/>
                  </a:lnTo>
                  <a:lnTo>
                    <a:pt x="684" y="1710"/>
                  </a:lnTo>
                  <a:lnTo>
                    <a:pt x="562" y="1784"/>
                  </a:lnTo>
                  <a:lnTo>
                    <a:pt x="513" y="1832"/>
                  </a:lnTo>
                  <a:lnTo>
                    <a:pt x="464" y="1906"/>
                  </a:lnTo>
                  <a:lnTo>
                    <a:pt x="220" y="2394"/>
                  </a:lnTo>
                  <a:lnTo>
                    <a:pt x="196" y="2467"/>
                  </a:lnTo>
                  <a:lnTo>
                    <a:pt x="171" y="2541"/>
                  </a:lnTo>
                  <a:lnTo>
                    <a:pt x="196" y="2712"/>
                  </a:lnTo>
                  <a:lnTo>
                    <a:pt x="245" y="2834"/>
                  </a:lnTo>
                  <a:lnTo>
                    <a:pt x="293" y="2907"/>
                  </a:lnTo>
                  <a:lnTo>
                    <a:pt x="367" y="2956"/>
                  </a:lnTo>
                  <a:lnTo>
                    <a:pt x="1344" y="3591"/>
                  </a:lnTo>
                  <a:lnTo>
                    <a:pt x="1319" y="3786"/>
                  </a:lnTo>
                  <a:lnTo>
                    <a:pt x="1295" y="4006"/>
                  </a:lnTo>
                  <a:lnTo>
                    <a:pt x="245" y="4494"/>
                  </a:lnTo>
                  <a:lnTo>
                    <a:pt x="196" y="4519"/>
                  </a:lnTo>
                  <a:lnTo>
                    <a:pt x="123" y="4568"/>
                  </a:lnTo>
                  <a:lnTo>
                    <a:pt x="49" y="4714"/>
                  </a:lnTo>
                  <a:lnTo>
                    <a:pt x="0" y="4861"/>
                  </a:lnTo>
                  <a:lnTo>
                    <a:pt x="25" y="4934"/>
                  </a:lnTo>
                  <a:lnTo>
                    <a:pt x="25" y="5007"/>
                  </a:lnTo>
                  <a:lnTo>
                    <a:pt x="220" y="5545"/>
                  </a:lnTo>
                  <a:lnTo>
                    <a:pt x="245" y="5594"/>
                  </a:lnTo>
                  <a:lnTo>
                    <a:pt x="293" y="5667"/>
                  </a:lnTo>
                  <a:lnTo>
                    <a:pt x="391" y="5764"/>
                  </a:lnTo>
                  <a:lnTo>
                    <a:pt x="538" y="5813"/>
                  </a:lnTo>
                  <a:lnTo>
                    <a:pt x="684" y="5813"/>
                  </a:lnTo>
                  <a:lnTo>
                    <a:pt x="1832" y="5569"/>
                  </a:lnTo>
                  <a:lnTo>
                    <a:pt x="1954" y="5740"/>
                  </a:lnTo>
                  <a:lnTo>
                    <a:pt x="2101" y="5887"/>
                  </a:lnTo>
                  <a:lnTo>
                    <a:pt x="1710" y="6986"/>
                  </a:lnTo>
                  <a:lnTo>
                    <a:pt x="1686" y="7059"/>
                  </a:lnTo>
                  <a:lnTo>
                    <a:pt x="1686" y="7132"/>
                  </a:lnTo>
                  <a:lnTo>
                    <a:pt x="1710" y="7279"/>
                  </a:lnTo>
                  <a:lnTo>
                    <a:pt x="1783" y="7401"/>
                  </a:lnTo>
                  <a:lnTo>
                    <a:pt x="1857" y="7450"/>
                  </a:lnTo>
                  <a:lnTo>
                    <a:pt x="1905" y="7499"/>
                  </a:lnTo>
                  <a:lnTo>
                    <a:pt x="2418" y="7743"/>
                  </a:lnTo>
                  <a:lnTo>
                    <a:pt x="2492" y="7792"/>
                  </a:lnTo>
                  <a:lnTo>
                    <a:pt x="2711" y="7792"/>
                  </a:lnTo>
                  <a:lnTo>
                    <a:pt x="2858" y="7718"/>
                  </a:lnTo>
                  <a:lnTo>
                    <a:pt x="2907" y="7669"/>
                  </a:lnTo>
                  <a:lnTo>
                    <a:pt x="2956" y="7621"/>
                  </a:lnTo>
                  <a:lnTo>
                    <a:pt x="3591" y="6644"/>
                  </a:lnTo>
                  <a:lnTo>
                    <a:pt x="3810" y="6668"/>
                  </a:lnTo>
                  <a:lnTo>
                    <a:pt x="4006" y="6668"/>
                  </a:lnTo>
                  <a:lnTo>
                    <a:pt x="4494" y="7718"/>
                  </a:lnTo>
                  <a:lnTo>
                    <a:pt x="4543" y="7792"/>
                  </a:lnTo>
                  <a:lnTo>
                    <a:pt x="4592" y="7840"/>
                  </a:lnTo>
                  <a:lnTo>
                    <a:pt x="4714" y="7914"/>
                  </a:lnTo>
                  <a:lnTo>
                    <a:pt x="4861" y="7963"/>
                  </a:lnTo>
                  <a:lnTo>
                    <a:pt x="4934" y="7963"/>
                  </a:lnTo>
                  <a:lnTo>
                    <a:pt x="5007" y="7938"/>
                  </a:lnTo>
                  <a:lnTo>
                    <a:pt x="5544" y="7767"/>
                  </a:lnTo>
                  <a:lnTo>
                    <a:pt x="5618" y="7743"/>
                  </a:lnTo>
                  <a:lnTo>
                    <a:pt x="5667" y="7694"/>
                  </a:lnTo>
                  <a:lnTo>
                    <a:pt x="5764" y="7572"/>
                  </a:lnTo>
                  <a:lnTo>
                    <a:pt x="5838" y="7425"/>
                  </a:lnTo>
                  <a:lnTo>
                    <a:pt x="5838" y="7352"/>
                  </a:lnTo>
                  <a:lnTo>
                    <a:pt x="5838" y="7279"/>
                  </a:lnTo>
                  <a:lnTo>
                    <a:pt x="5593" y="6131"/>
                  </a:lnTo>
                  <a:lnTo>
                    <a:pt x="5740" y="6009"/>
                  </a:lnTo>
                  <a:lnTo>
                    <a:pt x="5911" y="5862"/>
                  </a:lnTo>
                  <a:lnTo>
                    <a:pt x="6985" y="6277"/>
                  </a:lnTo>
                  <a:lnTo>
                    <a:pt x="7059" y="6277"/>
                  </a:lnTo>
                  <a:lnTo>
                    <a:pt x="7132" y="6302"/>
                  </a:lnTo>
                  <a:lnTo>
                    <a:pt x="7278" y="6253"/>
                  </a:lnTo>
                  <a:lnTo>
                    <a:pt x="7425" y="6180"/>
                  </a:lnTo>
                  <a:lnTo>
                    <a:pt x="7474" y="6131"/>
                  </a:lnTo>
                  <a:lnTo>
                    <a:pt x="7523" y="6058"/>
                  </a:lnTo>
                  <a:lnTo>
                    <a:pt x="7767" y="5545"/>
                  </a:lnTo>
                  <a:lnTo>
                    <a:pt x="7791" y="5496"/>
                  </a:lnTo>
                  <a:lnTo>
                    <a:pt x="7816" y="5398"/>
                  </a:lnTo>
                  <a:lnTo>
                    <a:pt x="7791" y="5252"/>
                  </a:lnTo>
                  <a:lnTo>
                    <a:pt x="7718" y="5129"/>
                  </a:lnTo>
                  <a:lnTo>
                    <a:pt x="7669" y="5056"/>
                  </a:lnTo>
                  <a:lnTo>
                    <a:pt x="7620" y="5007"/>
                  </a:lnTo>
                  <a:lnTo>
                    <a:pt x="6643" y="4372"/>
                  </a:lnTo>
                  <a:lnTo>
                    <a:pt x="6668" y="4177"/>
                  </a:lnTo>
                  <a:lnTo>
                    <a:pt x="6668" y="3957"/>
                  </a:lnTo>
                  <a:lnTo>
                    <a:pt x="7718" y="3469"/>
                  </a:lnTo>
                  <a:lnTo>
                    <a:pt x="7791" y="3444"/>
                  </a:lnTo>
                  <a:lnTo>
                    <a:pt x="7865" y="3395"/>
                  </a:lnTo>
                  <a:lnTo>
                    <a:pt x="7938" y="3249"/>
                  </a:lnTo>
                  <a:lnTo>
                    <a:pt x="7962" y="3102"/>
                  </a:lnTo>
                  <a:lnTo>
                    <a:pt x="7962" y="3029"/>
                  </a:lnTo>
                  <a:lnTo>
                    <a:pt x="7962" y="2956"/>
                  </a:lnTo>
                  <a:lnTo>
                    <a:pt x="7767" y="2419"/>
                  </a:lnTo>
                  <a:lnTo>
                    <a:pt x="7743" y="2345"/>
                  </a:lnTo>
                  <a:lnTo>
                    <a:pt x="7694" y="2296"/>
                  </a:lnTo>
                  <a:lnTo>
                    <a:pt x="7572" y="2199"/>
                  </a:lnTo>
                  <a:lnTo>
                    <a:pt x="7449" y="2150"/>
                  </a:lnTo>
                  <a:lnTo>
                    <a:pt x="7278" y="2150"/>
                  </a:lnTo>
                  <a:lnTo>
                    <a:pt x="6155" y="2394"/>
                  </a:lnTo>
                  <a:lnTo>
                    <a:pt x="6033" y="2223"/>
                  </a:lnTo>
                  <a:lnTo>
                    <a:pt x="5886" y="2077"/>
                  </a:lnTo>
                  <a:lnTo>
                    <a:pt x="6277" y="978"/>
                  </a:lnTo>
                  <a:lnTo>
                    <a:pt x="6302" y="904"/>
                  </a:lnTo>
                  <a:lnTo>
                    <a:pt x="6302" y="831"/>
                  </a:lnTo>
                  <a:lnTo>
                    <a:pt x="6277" y="684"/>
                  </a:lnTo>
                  <a:lnTo>
                    <a:pt x="6179" y="562"/>
                  </a:lnTo>
                  <a:lnTo>
                    <a:pt x="6131" y="489"/>
                  </a:lnTo>
                  <a:lnTo>
                    <a:pt x="6082" y="465"/>
                  </a:lnTo>
                  <a:lnTo>
                    <a:pt x="5569" y="196"/>
                  </a:lnTo>
                  <a:lnTo>
                    <a:pt x="5496" y="172"/>
                  </a:lnTo>
                  <a:lnTo>
                    <a:pt x="5276" y="172"/>
                  </a:lnTo>
                  <a:lnTo>
                    <a:pt x="5129" y="245"/>
                  </a:lnTo>
                  <a:lnTo>
                    <a:pt x="5080" y="294"/>
                  </a:lnTo>
                  <a:lnTo>
                    <a:pt x="5032" y="343"/>
                  </a:lnTo>
                  <a:lnTo>
                    <a:pt x="4397" y="1319"/>
                  </a:lnTo>
                  <a:lnTo>
                    <a:pt x="4177" y="1295"/>
                  </a:lnTo>
                  <a:lnTo>
                    <a:pt x="3981" y="1295"/>
                  </a:lnTo>
                  <a:lnTo>
                    <a:pt x="3493" y="245"/>
                  </a:lnTo>
                  <a:lnTo>
                    <a:pt x="3444" y="172"/>
                  </a:lnTo>
                  <a:lnTo>
                    <a:pt x="3395" y="123"/>
                  </a:lnTo>
                  <a:lnTo>
                    <a:pt x="3273" y="49"/>
                  </a:lnTo>
                  <a:lnTo>
                    <a:pt x="3127" y="1"/>
                  </a:lnTo>
                  <a:lnTo>
                    <a:pt x="3053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sp>
        <p:nvSpPr>
          <p:cNvPr id="41990" name="Google Shape;214;p26">
            <a:extLst>
              <a:ext uri="{FF2B5EF4-FFF2-40B4-BE49-F238E27FC236}">
                <a16:creationId xmlns:a16="http://schemas.microsoft.com/office/drawing/2014/main" id="{17C21343-C5A5-1E40-8781-3B606087B08B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fld id="{9825B01A-6F92-8D4D-9A0A-0BE22FC98CCD}" type="slidenum">
              <a:rPr lang="zh-CN" altLang="zh-CN" sz="1300">
                <a:latin typeface="Work Sans" pitchFamily="2" charset="0"/>
                <a:sym typeface="Work Sans" pitchFamily="2" charset="0"/>
              </a:rPr>
              <a:pPr/>
              <a:t>15</a:t>
            </a:fld>
            <a:endParaRPr lang="zh-CN" altLang="zh-CN" sz="1300">
              <a:latin typeface="Work Sans" pitchFamily="2" charset="0"/>
              <a:sym typeface="Work Sans" pitchFamily="2" charset="0"/>
            </a:endParaRPr>
          </a:p>
        </p:txBody>
      </p:sp>
    </p:spTree>
  </p:cSld>
  <p:clrMapOvr>
    <a:masterClrMapping/>
  </p:clrMapOvr>
  <p:transition>
    <p:fade thruBlk="1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Google Shape;219;p27">
            <a:extLst>
              <a:ext uri="{FF2B5EF4-FFF2-40B4-BE49-F238E27FC236}">
                <a16:creationId xmlns:a16="http://schemas.microsoft.com/office/drawing/2014/main" id="{2C119548-EB0F-F24B-8826-B5704B3C4520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>
          <a:xfrm>
            <a:off x="868363" y="847725"/>
            <a:ext cx="5092700" cy="1360488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Font typeface="Work Sans" pitchFamily="2" charset="0"/>
              <a:buNone/>
            </a:pPr>
            <a:r>
              <a:rPr lang="zh-CN" altLang="zh-CN" sz="4000" b="1">
                <a:latin typeface="Work Sans" pitchFamily="2" charset="0"/>
                <a:ea typeface="宋体" panose="02010600030101010101" pitchFamily="2" charset="-122"/>
                <a:cs typeface="Arial" panose="020B0604020202020204" pitchFamily="34" charset="0"/>
                <a:sym typeface="Work Sans" pitchFamily="2" charset="0"/>
              </a:rPr>
              <a:t>Let’s review some concepts</a:t>
            </a:r>
            <a:endParaRPr lang="zh-CN" altLang="zh-CN" sz="4000" b="1">
              <a:latin typeface="Work Sans" pitchFamily="2" charset="0"/>
              <a:cs typeface="Arial" panose="020B0604020202020204" pitchFamily="34" charset="0"/>
              <a:sym typeface="Work Sans" pitchFamily="2" charset="0"/>
            </a:endParaRPr>
          </a:p>
        </p:txBody>
      </p:sp>
      <p:sp>
        <p:nvSpPr>
          <p:cNvPr id="44034" name="Google Shape;220;p27">
            <a:extLst>
              <a:ext uri="{FF2B5EF4-FFF2-40B4-BE49-F238E27FC236}">
                <a16:creationId xmlns:a16="http://schemas.microsoft.com/office/drawing/2014/main" id="{A1BB76A8-DF9E-3E4F-B9D7-FB99679B0F2A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>
          <a:xfrm>
            <a:off x="868363" y="2084388"/>
            <a:ext cx="2366962" cy="1406525"/>
          </a:xfrm>
        </p:spPr>
        <p:txBody>
          <a:bodyPr/>
          <a:lstStyle/>
          <a:p>
            <a:pPr marL="0" indent="0" eaLnBrk="1" hangingPunct="1">
              <a:spcAft>
                <a:spcPct val="0"/>
              </a:spcAft>
              <a:buFont typeface="Work Sans Light" pitchFamily="2" charset="0"/>
              <a:buNone/>
            </a:pPr>
            <a:r>
              <a:rPr lang="zh-CN" altLang="zh-CN" sz="1100" b="1">
                <a:latin typeface="Work Sans" pitchFamily="2" charset="0"/>
                <a:ea typeface="宋体" panose="02010600030101010101" pitchFamily="2" charset="-122"/>
                <a:cs typeface="Arial" panose="020B0604020202020204" pitchFamily="34" charset="0"/>
                <a:sym typeface="Work Sans" pitchFamily="2" charset="0"/>
              </a:rPr>
              <a:t>Yellow</a:t>
            </a:r>
            <a:endParaRPr lang="zh-CN" altLang="zh-CN" sz="1100" b="1">
              <a:latin typeface="Work Sans" pitchFamily="2" charset="0"/>
              <a:cs typeface="Arial" panose="020B0604020202020204" pitchFamily="34" charset="0"/>
              <a:sym typeface="Work Sans" pitchFamily="2" charset="0"/>
            </a:endParaRPr>
          </a:p>
          <a:p>
            <a:pPr marL="0" indent="0" eaLnBrk="1" hangingPunct="1">
              <a:spcAft>
                <a:spcPct val="0"/>
              </a:spcAft>
              <a:buFont typeface="Work Sans Light" pitchFamily="2" charset="0"/>
              <a:buNone/>
            </a:pPr>
            <a:r>
              <a:rPr lang="zh-CN" altLang="zh-CN" sz="1100">
                <a:latin typeface="Work Sans Light" pitchFamily="2" charset="0"/>
                <a:ea typeface="宋体" panose="02010600030101010101" pitchFamily="2" charset="-122"/>
                <a:cs typeface="Arial" panose="020B0604020202020204" pitchFamily="34" charset="0"/>
                <a:sym typeface="Work Sans Light" pitchFamily="2" charset="0"/>
              </a:rPr>
              <a:t>Is the color of gold, butter and ripe lemons. In the spectrum of visible light, yellow is found between green and orange.</a:t>
            </a:r>
            <a:endParaRPr lang="zh-CN" altLang="zh-CN" sz="1100">
              <a:latin typeface="Work Sans Light" pitchFamily="2" charset="0"/>
              <a:cs typeface="Arial" panose="020B0604020202020204" pitchFamily="34" charset="0"/>
              <a:sym typeface="Work Sans Light" pitchFamily="2" charset="0"/>
            </a:endParaRPr>
          </a:p>
        </p:txBody>
      </p:sp>
      <p:sp>
        <p:nvSpPr>
          <p:cNvPr id="44035" name="Google Shape;221;p27">
            <a:extLst>
              <a:ext uri="{FF2B5EF4-FFF2-40B4-BE49-F238E27FC236}">
                <a16:creationId xmlns:a16="http://schemas.microsoft.com/office/drawing/2014/main" id="{C363901B-7AF1-8C4A-B334-EB825624FDEF}"/>
              </a:ext>
            </a:extLst>
          </p:cNvPr>
          <p:cNvSpPr txBox="1">
            <a:spLocks noGrp="1" noChangeArrowheads="1"/>
          </p:cNvSpPr>
          <p:nvPr>
            <p:ph type="body" idx="2"/>
          </p:nvPr>
        </p:nvSpPr>
        <p:spPr>
          <a:xfrm>
            <a:off x="3355975" y="2084388"/>
            <a:ext cx="2366963" cy="1406525"/>
          </a:xfrm>
        </p:spPr>
        <p:txBody>
          <a:bodyPr/>
          <a:lstStyle/>
          <a:p>
            <a:pPr marL="0" indent="0" eaLnBrk="1" hangingPunct="1">
              <a:spcAft>
                <a:spcPct val="0"/>
              </a:spcAft>
              <a:buFont typeface="Work Sans Light" pitchFamily="2" charset="0"/>
              <a:buNone/>
            </a:pPr>
            <a:r>
              <a:rPr lang="zh-CN" altLang="zh-CN" sz="1100" b="1">
                <a:latin typeface="Work Sans" pitchFamily="2" charset="0"/>
                <a:ea typeface="宋体" panose="02010600030101010101" pitchFamily="2" charset="-122"/>
                <a:cs typeface="Arial" panose="020B0604020202020204" pitchFamily="34" charset="0"/>
                <a:sym typeface="Work Sans" pitchFamily="2" charset="0"/>
              </a:rPr>
              <a:t>Blue</a:t>
            </a:r>
            <a:endParaRPr lang="zh-CN" altLang="zh-CN" sz="1100" b="1">
              <a:latin typeface="Work Sans" pitchFamily="2" charset="0"/>
              <a:cs typeface="Arial" panose="020B0604020202020204" pitchFamily="34" charset="0"/>
              <a:sym typeface="Work Sans" pitchFamily="2" charset="0"/>
            </a:endParaRPr>
          </a:p>
          <a:p>
            <a:pPr marL="0" indent="0" eaLnBrk="1" hangingPunct="1">
              <a:spcAft>
                <a:spcPct val="0"/>
              </a:spcAft>
              <a:buFont typeface="Work Sans Light" pitchFamily="2" charset="0"/>
              <a:buNone/>
            </a:pPr>
            <a:r>
              <a:rPr lang="zh-CN" altLang="zh-CN" sz="1100">
                <a:latin typeface="Work Sans Light" pitchFamily="2" charset="0"/>
                <a:ea typeface="宋体" panose="02010600030101010101" pitchFamily="2" charset="-122"/>
                <a:cs typeface="Arial" panose="020B0604020202020204" pitchFamily="34" charset="0"/>
                <a:sym typeface="Work Sans Light" pitchFamily="2" charset="0"/>
              </a:rPr>
              <a:t>Is the colour of the clear sky and the deep sea. It is located between violet and green on the optical spectrum.</a:t>
            </a:r>
            <a:endParaRPr lang="zh-CN" altLang="zh-CN" sz="1100">
              <a:latin typeface="Work Sans Light" pitchFamily="2" charset="0"/>
              <a:cs typeface="Arial" panose="020B0604020202020204" pitchFamily="34" charset="0"/>
              <a:sym typeface="Work Sans Light" pitchFamily="2" charset="0"/>
            </a:endParaRPr>
          </a:p>
        </p:txBody>
      </p:sp>
      <p:sp>
        <p:nvSpPr>
          <p:cNvPr id="44036" name="Google Shape;222;p27">
            <a:extLst>
              <a:ext uri="{FF2B5EF4-FFF2-40B4-BE49-F238E27FC236}">
                <a16:creationId xmlns:a16="http://schemas.microsoft.com/office/drawing/2014/main" id="{C228242A-D7E9-4646-BA20-BCEBD41984C7}"/>
              </a:ext>
            </a:extLst>
          </p:cNvPr>
          <p:cNvSpPr txBox="1">
            <a:spLocks noGrp="1" noChangeArrowheads="1"/>
          </p:cNvSpPr>
          <p:nvPr>
            <p:ph type="body" idx="3"/>
          </p:nvPr>
        </p:nvSpPr>
        <p:spPr>
          <a:xfrm>
            <a:off x="5843588" y="2084388"/>
            <a:ext cx="2366962" cy="1406525"/>
          </a:xfrm>
        </p:spPr>
        <p:txBody>
          <a:bodyPr/>
          <a:lstStyle/>
          <a:p>
            <a:pPr marL="0" indent="0" eaLnBrk="1" hangingPunct="1">
              <a:spcAft>
                <a:spcPct val="0"/>
              </a:spcAft>
              <a:buFont typeface="Work Sans Light" pitchFamily="2" charset="0"/>
              <a:buNone/>
            </a:pPr>
            <a:r>
              <a:rPr lang="zh-CN" altLang="zh-CN" sz="1100" b="1">
                <a:latin typeface="Work Sans" pitchFamily="2" charset="0"/>
                <a:ea typeface="宋体" panose="02010600030101010101" pitchFamily="2" charset="-122"/>
                <a:cs typeface="Arial" panose="020B0604020202020204" pitchFamily="34" charset="0"/>
                <a:sym typeface="Work Sans" pitchFamily="2" charset="0"/>
              </a:rPr>
              <a:t>Red</a:t>
            </a:r>
            <a:endParaRPr lang="zh-CN" altLang="zh-CN" sz="1100" b="1">
              <a:latin typeface="Work Sans" pitchFamily="2" charset="0"/>
              <a:cs typeface="Arial" panose="020B0604020202020204" pitchFamily="34" charset="0"/>
              <a:sym typeface="Work Sans" pitchFamily="2" charset="0"/>
            </a:endParaRPr>
          </a:p>
          <a:p>
            <a:pPr marL="0" indent="0" eaLnBrk="1" hangingPunct="1">
              <a:spcAft>
                <a:spcPct val="0"/>
              </a:spcAft>
              <a:buFont typeface="Work Sans Light" pitchFamily="2" charset="0"/>
              <a:buNone/>
            </a:pPr>
            <a:r>
              <a:rPr lang="zh-CN" altLang="zh-CN" sz="1100">
                <a:latin typeface="Work Sans Light" pitchFamily="2" charset="0"/>
                <a:ea typeface="宋体" panose="02010600030101010101" pitchFamily="2" charset="-122"/>
                <a:cs typeface="Arial" panose="020B0604020202020204" pitchFamily="34" charset="0"/>
                <a:sym typeface="Work Sans Light" pitchFamily="2" charset="0"/>
              </a:rPr>
              <a:t>Is the color of blood, and because of this it has historically been associated with sacrifice, danger and courage. </a:t>
            </a:r>
            <a:endParaRPr lang="zh-CN" altLang="zh-CN" sz="1100">
              <a:latin typeface="Work Sans Light" pitchFamily="2" charset="0"/>
              <a:cs typeface="Arial" panose="020B0604020202020204" pitchFamily="34" charset="0"/>
              <a:sym typeface="Work Sans Light" pitchFamily="2" charset="0"/>
            </a:endParaRPr>
          </a:p>
          <a:p>
            <a:pPr marL="0" indent="0" eaLnBrk="1" hangingPunct="1">
              <a:spcAft>
                <a:spcPct val="0"/>
              </a:spcAft>
              <a:buFont typeface="Work Sans Light" pitchFamily="2" charset="0"/>
              <a:buNone/>
            </a:pPr>
            <a:endParaRPr lang="zh-CN" altLang="zh-CN" sz="1100">
              <a:latin typeface="Work Sans Light" pitchFamily="2" charset="0"/>
              <a:cs typeface="Arial" panose="020B0604020202020204" pitchFamily="34" charset="0"/>
              <a:sym typeface="Work Sans Light" pitchFamily="2" charset="0"/>
            </a:endParaRPr>
          </a:p>
        </p:txBody>
      </p:sp>
      <p:sp>
        <p:nvSpPr>
          <p:cNvPr id="44037" name="Google Shape;223;p27">
            <a:extLst>
              <a:ext uri="{FF2B5EF4-FFF2-40B4-BE49-F238E27FC236}">
                <a16:creationId xmlns:a16="http://schemas.microsoft.com/office/drawing/2014/main" id="{445CFE8F-3B9B-6348-A64E-987F52CDAC24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>
          <a:xfrm>
            <a:off x="868363" y="3303588"/>
            <a:ext cx="2366962" cy="1406525"/>
          </a:xfrm>
        </p:spPr>
        <p:txBody>
          <a:bodyPr/>
          <a:lstStyle/>
          <a:p>
            <a:pPr marL="0" indent="0" eaLnBrk="1" hangingPunct="1">
              <a:spcAft>
                <a:spcPct val="0"/>
              </a:spcAft>
              <a:buFont typeface="Work Sans Light" pitchFamily="2" charset="0"/>
              <a:buNone/>
            </a:pPr>
            <a:r>
              <a:rPr lang="zh-CN" altLang="zh-CN" sz="1100" b="1">
                <a:latin typeface="Work Sans" pitchFamily="2" charset="0"/>
                <a:ea typeface="宋体" panose="02010600030101010101" pitchFamily="2" charset="-122"/>
                <a:cs typeface="Arial" panose="020B0604020202020204" pitchFamily="34" charset="0"/>
                <a:sym typeface="Work Sans" pitchFamily="2" charset="0"/>
              </a:rPr>
              <a:t>Yellow</a:t>
            </a:r>
            <a:endParaRPr lang="zh-CN" altLang="zh-CN" sz="1100" b="1">
              <a:latin typeface="Work Sans" pitchFamily="2" charset="0"/>
              <a:cs typeface="Arial" panose="020B0604020202020204" pitchFamily="34" charset="0"/>
              <a:sym typeface="Work Sans" pitchFamily="2" charset="0"/>
            </a:endParaRPr>
          </a:p>
          <a:p>
            <a:pPr marL="0" indent="0" eaLnBrk="1" hangingPunct="1">
              <a:spcAft>
                <a:spcPct val="0"/>
              </a:spcAft>
              <a:buFont typeface="Work Sans Light" pitchFamily="2" charset="0"/>
              <a:buNone/>
            </a:pPr>
            <a:r>
              <a:rPr lang="zh-CN" altLang="zh-CN" sz="1100">
                <a:latin typeface="Work Sans Light" pitchFamily="2" charset="0"/>
                <a:ea typeface="宋体" panose="02010600030101010101" pitchFamily="2" charset="-122"/>
                <a:cs typeface="Arial" panose="020B0604020202020204" pitchFamily="34" charset="0"/>
                <a:sym typeface="Work Sans Light" pitchFamily="2" charset="0"/>
              </a:rPr>
              <a:t>Is the color of gold, butter and ripe lemons. In the spectrum of visible light, yellow is found between green and orange.</a:t>
            </a:r>
            <a:endParaRPr lang="zh-CN" altLang="zh-CN" sz="1100">
              <a:latin typeface="Work Sans Light" pitchFamily="2" charset="0"/>
              <a:cs typeface="Arial" panose="020B0604020202020204" pitchFamily="34" charset="0"/>
              <a:sym typeface="Work Sans Light" pitchFamily="2" charset="0"/>
            </a:endParaRPr>
          </a:p>
        </p:txBody>
      </p:sp>
      <p:sp>
        <p:nvSpPr>
          <p:cNvPr id="44038" name="Google Shape;224;p27">
            <a:extLst>
              <a:ext uri="{FF2B5EF4-FFF2-40B4-BE49-F238E27FC236}">
                <a16:creationId xmlns:a16="http://schemas.microsoft.com/office/drawing/2014/main" id="{A0D69EDF-20EF-7746-9F05-7810C785394A}"/>
              </a:ext>
            </a:extLst>
          </p:cNvPr>
          <p:cNvSpPr txBox="1">
            <a:spLocks noGrp="1" noChangeArrowheads="1"/>
          </p:cNvSpPr>
          <p:nvPr>
            <p:ph type="body" idx="2"/>
          </p:nvPr>
        </p:nvSpPr>
        <p:spPr>
          <a:xfrm>
            <a:off x="3355975" y="3303588"/>
            <a:ext cx="2366963" cy="1406525"/>
          </a:xfrm>
        </p:spPr>
        <p:txBody>
          <a:bodyPr/>
          <a:lstStyle/>
          <a:p>
            <a:pPr marL="0" indent="0" eaLnBrk="1" hangingPunct="1">
              <a:spcAft>
                <a:spcPct val="0"/>
              </a:spcAft>
              <a:buFont typeface="Work Sans Light" pitchFamily="2" charset="0"/>
              <a:buNone/>
            </a:pPr>
            <a:r>
              <a:rPr lang="zh-CN" altLang="zh-CN" sz="1100" b="1">
                <a:latin typeface="Work Sans" pitchFamily="2" charset="0"/>
                <a:ea typeface="宋体" panose="02010600030101010101" pitchFamily="2" charset="-122"/>
                <a:cs typeface="Arial" panose="020B0604020202020204" pitchFamily="34" charset="0"/>
                <a:sym typeface="Work Sans" pitchFamily="2" charset="0"/>
              </a:rPr>
              <a:t>Blue</a:t>
            </a:r>
            <a:endParaRPr lang="zh-CN" altLang="zh-CN" sz="1100" b="1">
              <a:latin typeface="Work Sans" pitchFamily="2" charset="0"/>
              <a:cs typeface="Arial" panose="020B0604020202020204" pitchFamily="34" charset="0"/>
              <a:sym typeface="Work Sans" pitchFamily="2" charset="0"/>
            </a:endParaRPr>
          </a:p>
          <a:p>
            <a:pPr marL="0" indent="0" eaLnBrk="1" hangingPunct="1">
              <a:spcAft>
                <a:spcPct val="0"/>
              </a:spcAft>
              <a:buFont typeface="Work Sans Light" pitchFamily="2" charset="0"/>
              <a:buNone/>
            </a:pPr>
            <a:r>
              <a:rPr lang="zh-CN" altLang="zh-CN" sz="1100">
                <a:latin typeface="Work Sans Light" pitchFamily="2" charset="0"/>
                <a:ea typeface="宋体" panose="02010600030101010101" pitchFamily="2" charset="-122"/>
                <a:cs typeface="Arial" panose="020B0604020202020204" pitchFamily="34" charset="0"/>
                <a:sym typeface="Work Sans Light" pitchFamily="2" charset="0"/>
              </a:rPr>
              <a:t>Is the colour of the clear sky and the deep sea. It is located between violet and green on the optical spectrum.</a:t>
            </a:r>
            <a:endParaRPr lang="zh-CN" altLang="zh-CN" sz="1100">
              <a:latin typeface="Work Sans Light" pitchFamily="2" charset="0"/>
              <a:cs typeface="Arial" panose="020B0604020202020204" pitchFamily="34" charset="0"/>
              <a:sym typeface="Work Sans Light" pitchFamily="2" charset="0"/>
            </a:endParaRPr>
          </a:p>
        </p:txBody>
      </p:sp>
      <p:sp>
        <p:nvSpPr>
          <p:cNvPr id="44039" name="Google Shape;225;p27">
            <a:extLst>
              <a:ext uri="{FF2B5EF4-FFF2-40B4-BE49-F238E27FC236}">
                <a16:creationId xmlns:a16="http://schemas.microsoft.com/office/drawing/2014/main" id="{338913D8-D8CD-7E44-92A9-338AFF94B731}"/>
              </a:ext>
            </a:extLst>
          </p:cNvPr>
          <p:cNvSpPr txBox="1">
            <a:spLocks noGrp="1" noChangeArrowheads="1"/>
          </p:cNvSpPr>
          <p:nvPr>
            <p:ph type="body" idx="3"/>
          </p:nvPr>
        </p:nvSpPr>
        <p:spPr>
          <a:xfrm>
            <a:off x="5843588" y="3303588"/>
            <a:ext cx="2366962" cy="1406525"/>
          </a:xfrm>
        </p:spPr>
        <p:txBody>
          <a:bodyPr/>
          <a:lstStyle/>
          <a:p>
            <a:pPr marL="0" indent="0" eaLnBrk="1" hangingPunct="1">
              <a:spcAft>
                <a:spcPct val="0"/>
              </a:spcAft>
              <a:buFont typeface="Work Sans Light" pitchFamily="2" charset="0"/>
              <a:buNone/>
            </a:pPr>
            <a:r>
              <a:rPr lang="zh-CN" altLang="zh-CN" sz="1100" b="1">
                <a:latin typeface="Work Sans" pitchFamily="2" charset="0"/>
                <a:ea typeface="宋体" panose="02010600030101010101" pitchFamily="2" charset="-122"/>
                <a:cs typeface="Arial" panose="020B0604020202020204" pitchFamily="34" charset="0"/>
                <a:sym typeface="Work Sans" pitchFamily="2" charset="0"/>
              </a:rPr>
              <a:t>Red</a:t>
            </a:r>
            <a:endParaRPr lang="zh-CN" altLang="zh-CN" sz="1100" b="1">
              <a:latin typeface="Work Sans" pitchFamily="2" charset="0"/>
              <a:cs typeface="Arial" panose="020B0604020202020204" pitchFamily="34" charset="0"/>
              <a:sym typeface="Work Sans" pitchFamily="2" charset="0"/>
            </a:endParaRPr>
          </a:p>
          <a:p>
            <a:pPr marL="0" indent="0" eaLnBrk="1" hangingPunct="1">
              <a:spcAft>
                <a:spcPct val="0"/>
              </a:spcAft>
              <a:buFont typeface="Work Sans Light" pitchFamily="2" charset="0"/>
              <a:buNone/>
            </a:pPr>
            <a:r>
              <a:rPr lang="zh-CN" altLang="zh-CN" sz="1100">
                <a:latin typeface="Work Sans Light" pitchFamily="2" charset="0"/>
                <a:ea typeface="宋体" panose="02010600030101010101" pitchFamily="2" charset="-122"/>
                <a:cs typeface="Arial" panose="020B0604020202020204" pitchFamily="34" charset="0"/>
                <a:sym typeface="Work Sans Light" pitchFamily="2" charset="0"/>
              </a:rPr>
              <a:t>Is the color of blood, and because of this it has historically been associated with sacrifice, danger and courage. </a:t>
            </a:r>
            <a:endParaRPr lang="zh-CN" altLang="zh-CN" sz="1100">
              <a:latin typeface="Work Sans Light" pitchFamily="2" charset="0"/>
              <a:cs typeface="Arial" panose="020B0604020202020204" pitchFamily="34" charset="0"/>
              <a:sym typeface="Work Sans Light" pitchFamily="2" charset="0"/>
            </a:endParaRPr>
          </a:p>
          <a:p>
            <a:pPr marL="0" indent="0" eaLnBrk="1" hangingPunct="1">
              <a:spcAft>
                <a:spcPct val="0"/>
              </a:spcAft>
              <a:buFont typeface="Work Sans Light" pitchFamily="2" charset="0"/>
              <a:buNone/>
            </a:pPr>
            <a:endParaRPr lang="zh-CN" altLang="zh-CN" sz="1100">
              <a:latin typeface="Work Sans Light" pitchFamily="2" charset="0"/>
              <a:cs typeface="Arial" panose="020B0604020202020204" pitchFamily="34" charset="0"/>
              <a:sym typeface="Work Sans Light" pitchFamily="2" charset="0"/>
            </a:endParaRPr>
          </a:p>
        </p:txBody>
      </p:sp>
      <p:grpSp>
        <p:nvGrpSpPr>
          <p:cNvPr id="44040" name="Google Shape;226;p27">
            <a:extLst>
              <a:ext uri="{FF2B5EF4-FFF2-40B4-BE49-F238E27FC236}">
                <a16:creationId xmlns:a16="http://schemas.microsoft.com/office/drawing/2014/main" id="{289E58E8-C290-D54D-A05C-EA44A94C7338}"/>
              </a:ext>
            </a:extLst>
          </p:cNvPr>
          <p:cNvGrpSpPr>
            <a:grpSpLocks/>
          </p:cNvGrpSpPr>
          <p:nvPr/>
        </p:nvGrpSpPr>
        <p:grpSpPr bwMode="auto">
          <a:xfrm>
            <a:off x="7261225" y="711200"/>
            <a:ext cx="1158875" cy="733425"/>
            <a:chOff x="3241525" y="3039450"/>
            <a:chExt cx="494600" cy="312625"/>
          </a:xfrm>
        </p:grpSpPr>
        <p:sp>
          <p:nvSpPr>
            <p:cNvPr id="44042" name="Google Shape;227;p27">
              <a:extLst>
                <a:ext uri="{FF2B5EF4-FFF2-40B4-BE49-F238E27FC236}">
                  <a16:creationId xmlns:a16="http://schemas.microsoft.com/office/drawing/2014/main" id="{2D122301-49FB-524F-8E70-53BC4E85DE8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1525" y="3039450"/>
              <a:ext cx="494600" cy="312625"/>
            </a:xfrm>
            <a:custGeom>
              <a:avLst/>
              <a:gdLst>
                <a:gd name="T0" fmla="*/ 10796 w 19784"/>
                <a:gd name="T1" fmla="*/ 1050 h 12505"/>
                <a:gd name="T2" fmla="*/ 12090 w 19784"/>
                <a:gd name="T3" fmla="*/ 1343 h 12505"/>
                <a:gd name="T4" fmla="*/ 13311 w 19784"/>
                <a:gd name="T5" fmla="*/ 1832 h 12505"/>
                <a:gd name="T6" fmla="*/ 14752 w 19784"/>
                <a:gd name="T7" fmla="*/ 2662 h 12505"/>
                <a:gd name="T8" fmla="*/ 16462 w 19784"/>
                <a:gd name="T9" fmla="*/ 4005 h 12505"/>
                <a:gd name="T10" fmla="*/ 17634 w 19784"/>
                <a:gd name="T11" fmla="*/ 5178 h 12505"/>
                <a:gd name="T12" fmla="*/ 18196 w 19784"/>
                <a:gd name="T13" fmla="*/ 6692 h 12505"/>
                <a:gd name="T14" fmla="*/ 16901 w 19784"/>
                <a:gd name="T15" fmla="*/ 8084 h 12505"/>
                <a:gd name="T16" fmla="*/ 15412 w 19784"/>
                <a:gd name="T17" fmla="*/ 9379 h 12505"/>
                <a:gd name="T18" fmla="*/ 13702 w 19784"/>
                <a:gd name="T19" fmla="*/ 10478 h 12505"/>
                <a:gd name="T20" fmla="*/ 12505 w 19784"/>
                <a:gd name="T21" fmla="*/ 11015 h 12505"/>
                <a:gd name="T22" fmla="*/ 11235 w 19784"/>
                <a:gd name="T23" fmla="*/ 11381 h 12505"/>
                <a:gd name="T24" fmla="*/ 9892 w 19784"/>
                <a:gd name="T25" fmla="*/ 11528 h 12505"/>
                <a:gd name="T26" fmla="*/ 8695 w 19784"/>
                <a:gd name="T27" fmla="*/ 11430 h 12505"/>
                <a:gd name="T28" fmla="*/ 7523 w 19784"/>
                <a:gd name="T29" fmla="*/ 11113 h 12505"/>
                <a:gd name="T30" fmla="*/ 6448 w 19784"/>
                <a:gd name="T31" fmla="*/ 10673 h 12505"/>
                <a:gd name="T32" fmla="*/ 4788 w 19784"/>
                <a:gd name="T33" fmla="*/ 9696 h 12505"/>
                <a:gd name="T34" fmla="*/ 3127 w 19784"/>
                <a:gd name="T35" fmla="*/ 8328 h 12505"/>
                <a:gd name="T36" fmla="*/ 1613 w 19784"/>
                <a:gd name="T37" fmla="*/ 6741 h 12505"/>
                <a:gd name="T38" fmla="*/ 2272 w 19784"/>
                <a:gd name="T39" fmla="*/ 5031 h 12505"/>
                <a:gd name="T40" fmla="*/ 3640 w 19784"/>
                <a:gd name="T41" fmla="*/ 3712 h 12505"/>
                <a:gd name="T42" fmla="*/ 5423 w 19784"/>
                <a:gd name="T43" fmla="*/ 2394 h 12505"/>
                <a:gd name="T44" fmla="*/ 6790 w 19784"/>
                <a:gd name="T45" fmla="*/ 1661 h 12505"/>
                <a:gd name="T46" fmla="*/ 7914 w 19784"/>
                <a:gd name="T47" fmla="*/ 1270 h 12505"/>
                <a:gd name="T48" fmla="*/ 9086 w 19784"/>
                <a:gd name="T49" fmla="*/ 1026 h 12505"/>
                <a:gd name="T50" fmla="*/ 9892 w 19784"/>
                <a:gd name="T51" fmla="*/ 0 h 12505"/>
                <a:gd name="T52" fmla="*/ 8451 w 19784"/>
                <a:gd name="T53" fmla="*/ 147 h 12505"/>
                <a:gd name="T54" fmla="*/ 7059 w 19784"/>
                <a:gd name="T55" fmla="*/ 513 h 12505"/>
                <a:gd name="T56" fmla="*/ 5765 w 19784"/>
                <a:gd name="T57" fmla="*/ 1075 h 12505"/>
                <a:gd name="T58" fmla="*/ 4592 w 19784"/>
                <a:gd name="T59" fmla="*/ 1783 h 12505"/>
                <a:gd name="T60" fmla="*/ 2565 w 19784"/>
                <a:gd name="T61" fmla="*/ 3370 h 12505"/>
                <a:gd name="T62" fmla="*/ 1149 w 19784"/>
                <a:gd name="T63" fmla="*/ 4836 h 12505"/>
                <a:gd name="T64" fmla="*/ 1 w 19784"/>
                <a:gd name="T65" fmla="*/ 6252 h 12505"/>
                <a:gd name="T66" fmla="*/ 1149 w 19784"/>
                <a:gd name="T67" fmla="*/ 7669 h 12505"/>
                <a:gd name="T68" fmla="*/ 2565 w 19784"/>
                <a:gd name="T69" fmla="*/ 9134 h 12505"/>
                <a:gd name="T70" fmla="*/ 4592 w 19784"/>
                <a:gd name="T71" fmla="*/ 10722 h 12505"/>
                <a:gd name="T72" fmla="*/ 5765 w 19784"/>
                <a:gd name="T73" fmla="*/ 11430 h 12505"/>
                <a:gd name="T74" fmla="*/ 7059 w 19784"/>
                <a:gd name="T75" fmla="*/ 11992 h 12505"/>
                <a:gd name="T76" fmla="*/ 8451 w 19784"/>
                <a:gd name="T77" fmla="*/ 12358 h 12505"/>
                <a:gd name="T78" fmla="*/ 9892 w 19784"/>
                <a:gd name="T79" fmla="*/ 12505 h 12505"/>
                <a:gd name="T80" fmla="*/ 11333 w 19784"/>
                <a:gd name="T81" fmla="*/ 12358 h 12505"/>
                <a:gd name="T82" fmla="*/ 12725 w 19784"/>
                <a:gd name="T83" fmla="*/ 11992 h 12505"/>
                <a:gd name="T84" fmla="*/ 14019 w 19784"/>
                <a:gd name="T85" fmla="*/ 11430 h 12505"/>
                <a:gd name="T86" fmla="*/ 15192 w 19784"/>
                <a:gd name="T87" fmla="*/ 10722 h 12505"/>
                <a:gd name="T88" fmla="*/ 17219 w 19784"/>
                <a:gd name="T89" fmla="*/ 9134 h 12505"/>
                <a:gd name="T90" fmla="*/ 18635 w 19784"/>
                <a:gd name="T91" fmla="*/ 7669 h 12505"/>
                <a:gd name="T92" fmla="*/ 19783 w 19784"/>
                <a:gd name="T93" fmla="*/ 6252 h 12505"/>
                <a:gd name="T94" fmla="*/ 18635 w 19784"/>
                <a:gd name="T95" fmla="*/ 4836 h 12505"/>
                <a:gd name="T96" fmla="*/ 17219 w 19784"/>
                <a:gd name="T97" fmla="*/ 3370 h 12505"/>
                <a:gd name="T98" fmla="*/ 15192 w 19784"/>
                <a:gd name="T99" fmla="*/ 1783 h 12505"/>
                <a:gd name="T100" fmla="*/ 14019 w 19784"/>
                <a:gd name="T101" fmla="*/ 1075 h 12505"/>
                <a:gd name="T102" fmla="*/ 12725 w 19784"/>
                <a:gd name="T103" fmla="*/ 513 h 12505"/>
                <a:gd name="T104" fmla="*/ 11333 w 19784"/>
                <a:gd name="T105" fmla="*/ 147 h 12505"/>
                <a:gd name="T106" fmla="*/ 9892 w 19784"/>
                <a:gd name="T107" fmla="*/ 0 h 12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9784" h="12505" extrusionOk="0">
                  <a:moveTo>
                    <a:pt x="9892" y="977"/>
                  </a:moveTo>
                  <a:lnTo>
                    <a:pt x="10356" y="1001"/>
                  </a:lnTo>
                  <a:lnTo>
                    <a:pt x="10796" y="1050"/>
                  </a:lnTo>
                  <a:lnTo>
                    <a:pt x="11235" y="1124"/>
                  </a:lnTo>
                  <a:lnTo>
                    <a:pt x="11675" y="1221"/>
                  </a:lnTo>
                  <a:lnTo>
                    <a:pt x="12090" y="1343"/>
                  </a:lnTo>
                  <a:lnTo>
                    <a:pt x="12505" y="1490"/>
                  </a:lnTo>
                  <a:lnTo>
                    <a:pt x="12920" y="1661"/>
                  </a:lnTo>
                  <a:lnTo>
                    <a:pt x="13311" y="1832"/>
                  </a:lnTo>
                  <a:lnTo>
                    <a:pt x="13702" y="2027"/>
                  </a:lnTo>
                  <a:lnTo>
                    <a:pt x="14068" y="2223"/>
                  </a:lnTo>
                  <a:lnTo>
                    <a:pt x="14752" y="2662"/>
                  </a:lnTo>
                  <a:lnTo>
                    <a:pt x="15412" y="3126"/>
                  </a:lnTo>
                  <a:lnTo>
                    <a:pt x="15973" y="3590"/>
                  </a:lnTo>
                  <a:lnTo>
                    <a:pt x="16462" y="4005"/>
                  </a:lnTo>
                  <a:lnTo>
                    <a:pt x="16901" y="4421"/>
                  </a:lnTo>
                  <a:lnTo>
                    <a:pt x="17292" y="4811"/>
                  </a:lnTo>
                  <a:lnTo>
                    <a:pt x="17634" y="5178"/>
                  </a:lnTo>
                  <a:lnTo>
                    <a:pt x="18196" y="5813"/>
                  </a:lnTo>
                  <a:lnTo>
                    <a:pt x="18562" y="6252"/>
                  </a:lnTo>
                  <a:lnTo>
                    <a:pt x="18196" y="6692"/>
                  </a:lnTo>
                  <a:lnTo>
                    <a:pt x="17634" y="7327"/>
                  </a:lnTo>
                  <a:lnTo>
                    <a:pt x="17292" y="7693"/>
                  </a:lnTo>
                  <a:lnTo>
                    <a:pt x="16901" y="8084"/>
                  </a:lnTo>
                  <a:lnTo>
                    <a:pt x="16462" y="8499"/>
                  </a:lnTo>
                  <a:lnTo>
                    <a:pt x="15973" y="8915"/>
                  </a:lnTo>
                  <a:lnTo>
                    <a:pt x="15412" y="9379"/>
                  </a:lnTo>
                  <a:lnTo>
                    <a:pt x="14752" y="9843"/>
                  </a:lnTo>
                  <a:lnTo>
                    <a:pt x="14068" y="10282"/>
                  </a:lnTo>
                  <a:lnTo>
                    <a:pt x="13702" y="10478"/>
                  </a:lnTo>
                  <a:lnTo>
                    <a:pt x="13311" y="10673"/>
                  </a:lnTo>
                  <a:lnTo>
                    <a:pt x="12920" y="10844"/>
                  </a:lnTo>
                  <a:lnTo>
                    <a:pt x="12505" y="11015"/>
                  </a:lnTo>
                  <a:lnTo>
                    <a:pt x="12090" y="11161"/>
                  </a:lnTo>
                  <a:lnTo>
                    <a:pt x="11675" y="11284"/>
                  </a:lnTo>
                  <a:lnTo>
                    <a:pt x="11235" y="11381"/>
                  </a:lnTo>
                  <a:lnTo>
                    <a:pt x="10796" y="11455"/>
                  </a:lnTo>
                  <a:lnTo>
                    <a:pt x="10356" y="11503"/>
                  </a:lnTo>
                  <a:lnTo>
                    <a:pt x="9892" y="11528"/>
                  </a:lnTo>
                  <a:lnTo>
                    <a:pt x="9477" y="11528"/>
                  </a:lnTo>
                  <a:lnTo>
                    <a:pt x="9086" y="11479"/>
                  </a:lnTo>
                  <a:lnTo>
                    <a:pt x="8695" y="11430"/>
                  </a:lnTo>
                  <a:lnTo>
                    <a:pt x="8304" y="11332"/>
                  </a:lnTo>
                  <a:lnTo>
                    <a:pt x="7914" y="11235"/>
                  </a:lnTo>
                  <a:lnTo>
                    <a:pt x="7523" y="11113"/>
                  </a:lnTo>
                  <a:lnTo>
                    <a:pt x="7157" y="10990"/>
                  </a:lnTo>
                  <a:lnTo>
                    <a:pt x="6790" y="10844"/>
                  </a:lnTo>
                  <a:lnTo>
                    <a:pt x="6448" y="10673"/>
                  </a:lnTo>
                  <a:lnTo>
                    <a:pt x="6082" y="10502"/>
                  </a:lnTo>
                  <a:lnTo>
                    <a:pt x="5423" y="10111"/>
                  </a:lnTo>
                  <a:lnTo>
                    <a:pt x="4788" y="9696"/>
                  </a:lnTo>
                  <a:lnTo>
                    <a:pt x="4201" y="9232"/>
                  </a:lnTo>
                  <a:lnTo>
                    <a:pt x="3640" y="8792"/>
                  </a:lnTo>
                  <a:lnTo>
                    <a:pt x="3127" y="8328"/>
                  </a:lnTo>
                  <a:lnTo>
                    <a:pt x="2663" y="7889"/>
                  </a:lnTo>
                  <a:lnTo>
                    <a:pt x="2272" y="7474"/>
                  </a:lnTo>
                  <a:lnTo>
                    <a:pt x="1613" y="6741"/>
                  </a:lnTo>
                  <a:lnTo>
                    <a:pt x="1222" y="6252"/>
                  </a:lnTo>
                  <a:lnTo>
                    <a:pt x="1613" y="5764"/>
                  </a:lnTo>
                  <a:lnTo>
                    <a:pt x="2272" y="5031"/>
                  </a:lnTo>
                  <a:lnTo>
                    <a:pt x="2663" y="4616"/>
                  </a:lnTo>
                  <a:lnTo>
                    <a:pt x="3127" y="4176"/>
                  </a:lnTo>
                  <a:lnTo>
                    <a:pt x="3640" y="3712"/>
                  </a:lnTo>
                  <a:lnTo>
                    <a:pt x="4201" y="3273"/>
                  </a:lnTo>
                  <a:lnTo>
                    <a:pt x="4788" y="2833"/>
                  </a:lnTo>
                  <a:lnTo>
                    <a:pt x="5423" y="2394"/>
                  </a:lnTo>
                  <a:lnTo>
                    <a:pt x="6082" y="2003"/>
                  </a:lnTo>
                  <a:lnTo>
                    <a:pt x="6448" y="1832"/>
                  </a:lnTo>
                  <a:lnTo>
                    <a:pt x="6790" y="1661"/>
                  </a:lnTo>
                  <a:lnTo>
                    <a:pt x="7157" y="1514"/>
                  </a:lnTo>
                  <a:lnTo>
                    <a:pt x="7523" y="1392"/>
                  </a:lnTo>
                  <a:lnTo>
                    <a:pt x="7914" y="1270"/>
                  </a:lnTo>
                  <a:lnTo>
                    <a:pt x="8304" y="1172"/>
                  </a:lnTo>
                  <a:lnTo>
                    <a:pt x="8695" y="1075"/>
                  </a:lnTo>
                  <a:lnTo>
                    <a:pt x="9086" y="1026"/>
                  </a:lnTo>
                  <a:lnTo>
                    <a:pt x="9477" y="977"/>
                  </a:lnTo>
                  <a:lnTo>
                    <a:pt x="9892" y="977"/>
                  </a:lnTo>
                  <a:close/>
                  <a:moveTo>
                    <a:pt x="9892" y="0"/>
                  </a:moveTo>
                  <a:lnTo>
                    <a:pt x="9404" y="25"/>
                  </a:lnTo>
                  <a:lnTo>
                    <a:pt x="8915" y="73"/>
                  </a:lnTo>
                  <a:lnTo>
                    <a:pt x="8451" y="147"/>
                  </a:lnTo>
                  <a:lnTo>
                    <a:pt x="7963" y="244"/>
                  </a:lnTo>
                  <a:lnTo>
                    <a:pt x="7523" y="366"/>
                  </a:lnTo>
                  <a:lnTo>
                    <a:pt x="7059" y="513"/>
                  </a:lnTo>
                  <a:lnTo>
                    <a:pt x="6619" y="684"/>
                  </a:lnTo>
                  <a:lnTo>
                    <a:pt x="6204" y="879"/>
                  </a:lnTo>
                  <a:lnTo>
                    <a:pt x="5765" y="1075"/>
                  </a:lnTo>
                  <a:lnTo>
                    <a:pt x="5374" y="1295"/>
                  </a:lnTo>
                  <a:lnTo>
                    <a:pt x="4959" y="1539"/>
                  </a:lnTo>
                  <a:lnTo>
                    <a:pt x="4592" y="1783"/>
                  </a:lnTo>
                  <a:lnTo>
                    <a:pt x="3860" y="2296"/>
                  </a:lnTo>
                  <a:lnTo>
                    <a:pt x="3176" y="2833"/>
                  </a:lnTo>
                  <a:lnTo>
                    <a:pt x="2565" y="3370"/>
                  </a:lnTo>
                  <a:lnTo>
                    <a:pt x="2028" y="3883"/>
                  </a:lnTo>
                  <a:lnTo>
                    <a:pt x="1539" y="4372"/>
                  </a:lnTo>
                  <a:lnTo>
                    <a:pt x="1149" y="4836"/>
                  </a:lnTo>
                  <a:lnTo>
                    <a:pt x="562" y="5520"/>
                  </a:lnTo>
                  <a:lnTo>
                    <a:pt x="318" y="5837"/>
                  </a:lnTo>
                  <a:lnTo>
                    <a:pt x="1" y="6252"/>
                  </a:lnTo>
                  <a:lnTo>
                    <a:pt x="318" y="6668"/>
                  </a:lnTo>
                  <a:lnTo>
                    <a:pt x="562" y="6985"/>
                  </a:lnTo>
                  <a:lnTo>
                    <a:pt x="1149" y="7669"/>
                  </a:lnTo>
                  <a:lnTo>
                    <a:pt x="1539" y="8133"/>
                  </a:lnTo>
                  <a:lnTo>
                    <a:pt x="2028" y="8621"/>
                  </a:lnTo>
                  <a:lnTo>
                    <a:pt x="2565" y="9134"/>
                  </a:lnTo>
                  <a:lnTo>
                    <a:pt x="3176" y="9672"/>
                  </a:lnTo>
                  <a:lnTo>
                    <a:pt x="3860" y="10209"/>
                  </a:lnTo>
                  <a:lnTo>
                    <a:pt x="4592" y="10722"/>
                  </a:lnTo>
                  <a:lnTo>
                    <a:pt x="4959" y="10966"/>
                  </a:lnTo>
                  <a:lnTo>
                    <a:pt x="5374" y="11210"/>
                  </a:lnTo>
                  <a:lnTo>
                    <a:pt x="5765" y="11430"/>
                  </a:lnTo>
                  <a:lnTo>
                    <a:pt x="6204" y="11625"/>
                  </a:lnTo>
                  <a:lnTo>
                    <a:pt x="6619" y="11821"/>
                  </a:lnTo>
                  <a:lnTo>
                    <a:pt x="7059" y="11992"/>
                  </a:lnTo>
                  <a:lnTo>
                    <a:pt x="7523" y="12138"/>
                  </a:lnTo>
                  <a:lnTo>
                    <a:pt x="7963" y="12260"/>
                  </a:lnTo>
                  <a:lnTo>
                    <a:pt x="8451" y="12358"/>
                  </a:lnTo>
                  <a:lnTo>
                    <a:pt x="8915" y="12431"/>
                  </a:lnTo>
                  <a:lnTo>
                    <a:pt x="9404" y="12480"/>
                  </a:lnTo>
                  <a:lnTo>
                    <a:pt x="9892" y="12505"/>
                  </a:lnTo>
                  <a:lnTo>
                    <a:pt x="10380" y="12480"/>
                  </a:lnTo>
                  <a:lnTo>
                    <a:pt x="10869" y="12431"/>
                  </a:lnTo>
                  <a:lnTo>
                    <a:pt x="11333" y="12358"/>
                  </a:lnTo>
                  <a:lnTo>
                    <a:pt x="11821" y="12260"/>
                  </a:lnTo>
                  <a:lnTo>
                    <a:pt x="12261" y="12138"/>
                  </a:lnTo>
                  <a:lnTo>
                    <a:pt x="12725" y="11992"/>
                  </a:lnTo>
                  <a:lnTo>
                    <a:pt x="13165" y="11821"/>
                  </a:lnTo>
                  <a:lnTo>
                    <a:pt x="13580" y="11625"/>
                  </a:lnTo>
                  <a:lnTo>
                    <a:pt x="14019" y="11430"/>
                  </a:lnTo>
                  <a:lnTo>
                    <a:pt x="14410" y="11210"/>
                  </a:lnTo>
                  <a:lnTo>
                    <a:pt x="14825" y="10966"/>
                  </a:lnTo>
                  <a:lnTo>
                    <a:pt x="15192" y="10722"/>
                  </a:lnTo>
                  <a:lnTo>
                    <a:pt x="15924" y="10209"/>
                  </a:lnTo>
                  <a:lnTo>
                    <a:pt x="16608" y="9672"/>
                  </a:lnTo>
                  <a:lnTo>
                    <a:pt x="17219" y="9134"/>
                  </a:lnTo>
                  <a:lnTo>
                    <a:pt x="17756" y="8621"/>
                  </a:lnTo>
                  <a:lnTo>
                    <a:pt x="18245" y="8133"/>
                  </a:lnTo>
                  <a:lnTo>
                    <a:pt x="18635" y="7669"/>
                  </a:lnTo>
                  <a:lnTo>
                    <a:pt x="19222" y="6985"/>
                  </a:lnTo>
                  <a:lnTo>
                    <a:pt x="19466" y="6668"/>
                  </a:lnTo>
                  <a:lnTo>
                    <a:pt x="19783" y="6252"/>
                  </a:lnTo>
                  <a:lnTo>
                    <a:pt x="19466" y="5837"/>
                  </a:lnTo>
                  <a:lnTo>
                    <a:pt x="19222" y="5520"/>
                  </a:lnTo>
                  <a:lnTo>
                    <a:pt x="18635" y="4836"/>
                  </a:lnTo>
                  <a:lnTo>
                    <a:pt x="18245" y="4372"/>
                  </a:lnTo>
                  <a:lnTo>
                    <a:pt x="17756" y="3883"/>
                  </a:lnTo>
                  <a:lnTo>
                    <a:pt x="17219" y="3370"/>
                  </a:lnTo>
                  <a:lnTo>
                    <a:pt x="16608" y="2833"/>
                  </a:lnTo>
                  <a:lnTo>
                    <a:pt x="15924" y="2296"/>
                  </a:lnTo>
                  <a:lnTo>
                    <a:pt x="15192" y="1783"/>
                  </a:lnTo>
                  <a:lnTo>
                    <a:pt x="14825" y="1539"/>
                  </a:lnTo>
                  <a:lnTo>
                    <a:pt x="14410" y="1295"/>
                  </a:lnTo>
                  <a:lnTo>
                    <a:pt x="14019" y="1075"/>
                  </a:lnTo>
                  <a:lnTo>
                    <a:pt x="13580" y="879"/>
                  </a:lnTo>
                  <a:lnTo>
                    <a:pt x="13165" y="684"/>
                  </a:lnTo>
                  <a:lnTo>
                    <a:pt x="12725" y="513"/>
                  </a:lnTo>
                  <a:lnTo>
                    <a:pt x="12261" y="366"/>
                  </a:lnTo>
                  <a:lnTo>
                    <a:pt x="11821" y="244"/>
                  </a:lnTo>
                  <a:lnTo>
                    <a:pt x="11333" y="147"/>
                  </a:lnTo>
                  <a:lnTo>
                    <a:pt x="10869" y="73"/>
                  </a:lnTo>
                  <a:lnTo>
                    <a:pt x="10380" y="25"/>
                  </a:lnTo>
                  <a:lnTo>
                    <a:pt x="989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44043" name="Google Shape;228;p27">
              <a:extLst>
                <a:ext uri="{FF2B5EF4-FFF2-40B4-BE49-F238E27FC236}">
                  <a16:creationId xmlns:a16="http://schemas.microsoft.com/office/drawing/2014/main" id="{571C2A8A-51D3-AD4A-BC61-CD622A49DCE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4400" y="3091350"/>
              <a:ext cx="208850" cy="208825"/>
            </a:xfrm>
            <a:custGeom>
              <a:avLst/>
              <a:gdLst>
                <a:gd name="T0" fmla="*/ 3762 w 8354"/>
                <a:gd name="T1" fmla="*/ 24 h 8353"/>
                <a:gd name="T2" fmla="*/ 2931 w 8354"/>
                <a:gd name="T3" fmla="*/ 195 h 8353"/>
                <a:gd name="T4" fmla="*/ 2174 w 8354"/>
                <a:gd name="T5" fmla="*/ 513 h 8353"/>
                <a:gd name="T6" fmla="*/ 1515 w 8354"/>
                <a:gd name="T7" fmla="*/ 953 h 8353"/>
                <a:gd name="T8" fmla="*/ 953 w 8354"/>
                <a:gd name="T9" fmla="*/ 1514 h 8353"/>
                <a:gd name="T10" fmla="*/ 514 w 8354"/>
                <a:gd name="T11" fmla="*/ 2174 h 8353"/>
                <a:gd name="T12" fmla="*/ 196 w 8354"/>
                <a:gd name="T13" fmla="*/ 2931 h 8353"/>
                <a:gd name="T14" fmla="*/ 25 w 8354"/>
                <a:gd name="T15" fmla="*/ 3761 h 8353"/>
                <a:gd name="T16" fmla="*/ 25 w 8354"/>
                <a:gd name="T17" fmla="*/ 4592 h 8353"/>
                <a:gd name="T18" fmla="*/ 196 w 8354"/>
                <a:gd name="T19" fmla="*/ 5422 h 8353"/>
                <a:gd name="T20" fmla="*/ 514 w 8354"/>
                <a:gd name="T21" fmla="*/ 6179 h 8353"/>
                <a:gd name="T22" fmla="*/ 953 w 8354"/>
                <a:gd name="T23" fmla="*/ 6839 h 8353"/>
                <a:gd name="T24" fmla="*/ 1515 w 8354"/>
                <a:gd name="T25" fmla="*/ 7400 h 8353"/>
                <a:gd name="T26" fmla="*/ 2174 w 8354"/>
                <a:gd name="T27" fmla="*/ 7840 h 8353"/>
                <a:gd name="T28" fmla="*/ 2931 w 8354"/>
                <a:gd name="T29" fmla="*/ 8157 h 8353"/>
                <a:gd name="T30" fmla="*/ 3762 w 8354"/>
                <a:gd name="T31" fmla="*/ 8328 h 8353"/>
                <a:gd name="T32" fmla="*/ 4592 w 8354"/>
                <a:gd name="T33" fmla="*/ 8328 h 8353"/>
                <a:gd name="T34" fmla="*/ 5423 w 8354"/>
                <a:gd name="T35" fmla="*/ 8157 h 8353"/>
                <a:gd name="T36" fmla="*/ 6180 w 8354"/>
                <a:gd name="T37" fmla="*/ 7840 h 8353"/>
                <a:gd name="T38" fmla="*/ 6839 w 8354"/>
                <a:gd name="T39" fmla="*/ 7400 h 8353"/>
                <a:gd name="T40" fmla="*/ 7401 w 8354"/>
                <a:gd name="T41" fmla="*/ 6839 h 8353"/>
                <a:gd name="T42" fmla="*/ 7840 w 8354"/>
                <a:gd name="T43" fmla="*/ 6179 h 8353"/>
                <a:gd name="T44" fmla="*/ 8158 w 8354"/>
                <a:gd name="T45" fmla="*/ 5422 h 8353"/>
                <a:gd name="T46" fmla="*/ 8329 w 8354"/>
                <a:gd name="T47" fmla="*/ 4592 h 8353"/>
                <a:gd name="T48" fmla="*/ 8329 w 8354"/>
                <a:gd name="T49" fmla="*/ 3737 h 8353"/>
                <a:gd name="T50" fmla="*/ 8134 w 8354"/>
                <a:gd name="T51" fmla="*/ 3517 h 8353"/>
                <a:gd name="T52" fmla="*/ 7840 w 8354"/>
                <a:gd name="T53" fmla="*/ 3859 h 8353"/>
                <a:gd name="T54" fmla="*/ 7425 w 8354"/>
                <a:gd name="T55" fmla="*/ 4128 h 8353"/>
                <a:gd name="T56" fmla="*/ 6961 w 8354"/>
                <a:gd name="T57" fmla="*/ 4250 h 8353"/>
                <a:gd name="T58" fmla="*/ 6546 w 8354"/>
                <a:gd name="T59" fmla="*/ 4274 h 8353"/>
                <a:gd name="T60" fmla="*/ 6204 w 8354"/>
                <a:gd name="T61" fmla="*/ 4201 h 8353"/>
                <a:gd name="T62" fmla="*/ 5887 w 8354"/>
                <a:gd name="T63" fmla="*/ 4079 h 8353"/>
                <a:gd name="T64" fmla="*/ 5618 w 8354"/>
                <a:gd name="T65" fmla="*/ 3883 h 8353"/>
                <a:gd name="T66" fmla="*/ 5398 w 8354"/>
                <a:gd name="T67" fmla="*/ 3664 h 8353"/>
                <a:gd name="T68" fmla="*/ 5203 w 8354"/>
                <a:gd name="T69" fmla="*/ 3395 h 8353"/>
                <a:gd name="T70" fmla="*/ 5081 w 8354"/>
                <a:gd name="T71" fmla="*/ 3077 h 8353"/>
                <a:gd name="T72" fmla="*/ 5007 w 8354"/>
                <a:gd name="T73" fmla="*/ 2735 h 8353"/>
                <a:gd name="T74" fmla="*/ 5007 w 8354"/>
                <a:gd name="T75" fmla="*/ 2394 h 8353"/>
                <a:gd name="T76" fmla="*/ 5081 w 8354"/>
                <a:gd name="T77" fmla="*/ 2052 h 8353"/>
                <a:gd name="T78" fmla="*/ 5203 w 8354"/>
                <a:gd name="T79" fmla="*/ 1759 h 8353"/>
                <a:gd name="T80" fmla="*/ 5398 w 8354"/>
                <a:gd name="T81" fmla="*/ 1490 h 8353"/>
                <a:gd name="T82" fmla="*/ 5618 w 8354"/>
                <a:gd name="T83" fmla="*/ 1246 h 8353"/>
                <a:gd name="T84" fmla="*/ 5887 w 8354"/>
                <a:gd name="T85" fmla="*/ 1075 h 8353"/>
                <a:gd name="T86" fmla="*/ 6204 w 8354"/>
                <a:gd name="T87" fmla="*/ 928 h 8353"/>
                <a:gd name="T88" fmla="*/ 6522 w 8354"/>
                <a:gd name="T89" fmla="*/ 855 h 8353"/>
                <a:gd name="T90" fmla="*/ 6448 w 8354"/>
                <a:gd name="T91" fmla="*/ 659 h 8353"/>
                <a:gd name="T92" fmla="*/ 5838 w 8354"/>
                <a:gd name="T93" fmla="*/ 342 h 8353"/>
                <a:gd name="T94" fmla="*/ 5203 w 8354"/>
                <a:gd name="T95" fmla="*/ 122 h 8353"/>
                <a:gd name="T96" fmla="*/ 4519 w 8354"/>
                <a:gd name="T97" fmla="*/ 24 h 8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354" h="8353" extrusionOk="0">
                  <a:moveTo>
                    <a:pt x="4177" y="0"/>
                  </a:moveTo>
                  <a:lnTo>
                    <a:pt x="3762" y="24"/>
                  </a:lnTo>
                  <a:lnTo>
                    <a:pt x="3347" y="73"/>
                  </a:lnTo>
                  <a:lnTo>
                    <a:pt x="2931" y="195"/>
                  </a:lnTo>
                  <a:lnTo>
                    <a:pt x="2541" y="318"/>
                  </a:lnTo>
                  <a:lnTo>
                    <a:pt x="2174" y="513"/>
                  </a:lnTo>
                  <a:lnTo>
                    <a:pt x="1832" y="708"/>
                  </a:lnTo>
                  <a:lnTo>
                    <a:pt x="1515" y="953"/>
                  </a:lnTo>
                  <a:lnTo>
                    <a:pt x="1222" y="1221"/>
                  </a:lnTo>
                  <a:lnTo>
                    <a:pt x="953" y="1514"/>
                  </a:lnTo>
                  <a:lnTo>
                    <a:pt x="709" y="1832"/>
                  </a:lnTo>
                  <a:lnTo>
                    <a:pt x="514" y="2174"/>
                  </a:lnTo>
                  <a:lnTo>
                    <a:pt x="318" y="2540"/>
                  </a:lnTo>
                  <a:lnTo>
                    <a:pt x="196" y="2931"/>
                  </a:lnTo>
                  <a:lnTo>
                    <a:pt x="74" y="3346"/>
                  </a:lnTo>
                  <a:lnTo>
                    <a:pt x="25" y="3761"/>
                  </a:lnTo>
                  <a:lnTo>
                    <a:pt x="1" y="4176"/>
                  </a:lnTo>
                  <a:lnTo>
                    <a:pt x="25" y="4592"/>
                  </a:lnTo>
                  <a:lnTo>
                    <a:pt x="74" y="5007"/>
                  </a:lnTo>
                  <a:lnTo>
                    <a:pt x="196" y="5422"/>
                  </a:lnTo>
                  <a:lnTo>
                    <a:pt x="318" y="5813"/>
                  </a:lnTo>
                  <a:lnTo>
                    <a:pt x="514" y="6179"/>
                  </a:lnTo>
                  <a:lnTo>
                    <a:pt x="709" y="6521"/>
                  </a:lnTo>
                  <a:lnTo>
                    <a:pt x="953" y="6839"/>
                  </a:lnTo>
                  <a:lnTo>
                    <a:pt x="1222" y="7132"/>
                  </a:lnTo>
                  <a:lnTo>
                    <a:pt x="1515" y="7400"/>
                  </a:lnTo>
                  <a:lnTo>
                    <a:pt x="1832" y="7644"/>
                  </a:lnTo>
                  <a:lnTo>
                    <a:pt x="2174" y="7840"/>
                  </a:lnTo>
                  <a:lnTo>
                    <a:pt x="2541" y="8035"/>
                  </a:lnTo>
                  <a:lnTo>
                    <a:pt x="2931" y="8157"/>
                  </a:lnTo>
                  <a:lnTo>
                    <a:pt x="3347" y="8279"/>
                  </a:lnTo>
                  <a:lnTo>
                    <a:pt x="3762" y="8328"/>
                  </a:lnTo>
                  <a:lnTo>
                    <a:pt x="4177" y="8353"/>
                  </a:lnTo>
                  <a:lnTo>
                    <a:pt x="4592" y="8328"/>
                  </a:lnTo>
                  <a:lnTo>
                    <a:pt x="5007" y="8279"/>
                  </a:lnTo>
                  <a:lnTo>
                    <a:pt x="5423" y="8157"/>
                  </a:lnTo>
                  <a:lnTo>
                    <a:pt x="5813" y="8035"/>
                  </a:lnTo>
                  <a:lnTo>
                    <a:pt x="6180" y="7840"/>
                  </a:lnTo>
                  <a:lnTo>
                    <a:pt x="6522" y="7644"/>
                  </a:lnTo>
                  <a:lnTo>
                    <a:pt x="6839" y="7400"/>
                  </a:lnTo>
                  <a:lnTo>
                    <a:pt x="7132" y="7132"/>
                  </a:lnTo>
                  <a:lnTo>
                    <a:pt x="7401" y="6839"/>
                  </a:lnTo>
                  <a:lnTo>
                    <a:pt x="7645" y="6521"/>
                  </a:lnTo>
                  <a:lnTo>
                    <a:pt x="7840" y="6179"/>
                  </a:lnTo>
                  <a:lnTo>
                    <a:pt x="8036" y="5813"/>
                  </a:lnTo>
                  <a:lnTo>
                    <a:pt x="8158" y="5422"/>
                  </a:lnTo>
                  <a:lnTo>
                    <a:pt x="8280" y="5007"/>
                  </a:lnTo>
                  <a:lnTo>
                    <a:pt x="8329" y="4592"/>
                  </a:lnTo>
                  <a:lnTo>
                    <a:pt x="8353" y="4176"/>
                  </a:lnTo>
                  <a:lnTo>
                    <a:pt x="8329" y="3737"/>
                  </a:lnTo>
                  <a:lnTo>
                    <a:pt x="8256" y="3297"/>
                  </a:lnTo>
                  <a:lnTo>
                    <a:pt x="8134" y="3517"/>
                  </a:lnTo>
                  <a:lnTo>
                    <a:pt x="8011" y="3688"/>
                  </a:lnTo>
                  <a:lnTo>
                    <a:pt x="7840" y="3859"/>
                  </a:lnTo>
                  <a:lnTo>
                    <a:pt x="7645" y="4005"/>
                  </a:lnTo>
                  <a:lnTo>
                    <a:pt x="7425" y="4128"/>
                  </a:lnTo>
                  <a:lnTo>
                    <a:pt x="7205" y="4201"/>
                  </a:lnTo>
                  <a:lnTo>
                    <a:pt x="6961" y="4250"/>
                  </a:lnTo>
                  <a:lnTo>
                    <a:pt x="6717" y="4274"/>
                  </a:lnTo>
                  <a:lnTo>
                    <a:pt x="6546" y="4274"/>
                  </a:lnTo>
                  <a:lnTo>
                    <a:pt x="6375" y="4250"/>
                  </a:lnTo>
                  <a:lnTo>
                    <a:pt x="6204" y="4201"/>
                  </a:lnTo>
                  <a:lnTo>
                    <a:pt x="6058" y="4152"/>
                  </a:lnTo>
                  <a:lnTo>
                    <a:pt x="5887" y="4079"/>
                  </a:lnTo>
                  <a:lnTo>
                    <a:pt x="5764" y="3981"/>
                  </a:lnTo>
                  <a:lnTo>
                    <a:pt x="5618" y="3883"/>
                  </a:lnTo>
                  <a:lnTo>
                    <a:pt x="5496" y="3786"/>
                  </a:lnTo>
                  <a:lnTo>
                    <a:pt x="5398" y="3664"/>
                  </a:lnTo>
                  <a:lnTo>
                    <a:pt x="5300" y="3517"/>
                  </a:lnTo>
                  <a:lnTo>
                    <a:pt x="5203" y="3395"/>
                  </a:lnTo>
                  <a:lnTo>
                    <a:pt x="5129" y="3224"/>
                  </a:lnTo>
                  <a:lnTo>
                    <a:pt x="5081" y="3077"/>
                  </a:lnTo>
                  <a:lnTo>
                    <a:pt x="5032" y="2906"/>
                  </a:lnTo>
                  <a:lnTo>
                    <a:pt x="5007" y="2735"/>
                  </a:lnTo>
                  <a:lnTo>
                    <a:pt x="5007" y="2564"/>
                  </a:lnTo>
                  <a:lnTo>
                    <a:pt x="5007" y="2394"/>
                  </a:lnTo>
                  <a:lnTo>
                    <a:pt x="5032" y="2223"/>
                  </a:lnTo>
                  <a:lnTo>
                    <a:pt x="5081" y="2052"/>
                  </a:lnTo>
                  <a:lnTo>
                    <a:pt x="5129" y="1905"/>
                  </a:lnTo>
                  <a:lnTo>
                    <a:pt x="5203" y="1759"/>
                  </a:lnTo>
                  <a:lnTo>
                    <a:pt x="5300" y="1612"/>
                  </a:lnTo>
                  <a:lnTo>
                    <a:pt x="5398" y="1490"/>
                  </a:lnTo>
                  <a:lnTo>
                    <a:pt x="5496" y="1368"/>
                  </a:lnTo>
                  <a:lnTo>
                    <a:pt x="5618" y="1246"/>
                  </a:lnTo>
                  <a:lnTo>
                    <a:pt x="5764" y="1148"/>
                  </a:lnTo>
                  <a:lnTo>
                    <a:pt x="5887" y="1075"/>
                  </a:lnTo>
                  <a:lnTo>
                    <a:pt x="6033" y="1001"/>
                  </a:lnTo>
                  <a:lnTo>
                    <a:pt x="6204" y="928"/>
                  </a:lnTo>
                  <a:lnTo>
                    <a:pt x="6375" y="879"/>
                  </a:lnTo>
                  <a:lnTo>
                    <a:pt x="6522" y="855"/>
                  </a:lnTo>
                  <a:lnTo>
                    <a:pt x="6717" y="855"/>
                  </a:lnTo>
                  <a:lnTo>
                    <a:pt x="6448" y="659"/>
                  </a:lnTo>
                  <a:lnTo>
                    <a:pt x="6155" y="489"/>
                  </a:lnTo>
                  <a:lnTo>
                    <a:pt x="5838" y="342"/>
                  </a:lnTo>
                  <a:lnTo>
                    <a:pt x="5545" y="220"/>
                  </a:lnTo>
                  <a:lnTo>
                    <a:pt x="5203" y="122"/>
                  </a:lnTo>
                  <a:lnTo>
                    <a:pt x="4885" y="49"/>
                  </a:lnTo>
                  <a:lnTo>
                    <a:pt x="4519" y="24"/>
                  </a:lnTo>
                  <a:lnTo>
                    <a:pt x="417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sp>
        <p:nvSpPr>
          <p:cNvPr id="44041" name="Google Shape;229;p27">
            <a:extLst>
              <a:ext uri="{FF2B5EF4-FFF2-40B4-BE49-F238E27FC236}">
                <a16:creationId xmlns:a16="http://schemas.microsoft.com/office/drawing/2014/main" id="{1D994EE3-59BA-FD47-8E2C-E140061461D9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fld id="{0CF1F6D4-44EA-2243-9F4C-BFED7B880176}" type="slidenum">
              <a:rPr lang="zh-CN" altLang="zh-CN" sz="1300">
                <a:latin typeface="Work Sans" pitchFamily="2" charset="0"/>
                <a:sym typeface="Work Sans" pitchFamily="2" charset="0"/>
              </a:rPr>
              <a:pPr/>
              <a:t>16</a:t>
            </a:fld>
            <a:endParaRPr lang="zh-CN" altLang="zh-CN" sz="1300">
              <a:latin typeface="Work Sans" pitchFamily="2" charset="0"/>
              <a:sym typeface="Work Sans" pitchFamily="2" charset="0"/>
            </a:endParaRPr>
          </a:p>
        </p:txBody>
      </p:sp>
    </p:spTree>
  </p:cSld>
  <p:clrMapOvr>
    <a:masterClrMapping/>
  </p:clrMapOvr>
  <p:transition>
    <p:fade thruBlk="1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Google Shape;234;p28">
            <a:extLst>
              <a:ext uri="{FF2B5EF4-FFF2-40B4-BE49-F238E27FC236}">
                <a16:creationId xmlns:a16="http://schemas.microsoft.com/office/drawing/2014/main" id="{B1A02443-BA56-E141-8268-68325D7DB2D7}"/>
              </a:ext>
            </a:extLst>
          </p:cNvPr>
          <p:cNvSpPr txBox="1">
            <a:spLocks noGrp="1" noChangeArrowheads="1"/>
          </p:cNvSpPr>
          <p:nvPr>
            <p:ph type="ctrTitle" idx="4294967295"/>
          </p:nvPr>
        </p:nvSpPr>
        <p:spPr>
          <a:xfrm>
            <a:off x="685800" y="1811338"/>
            <a:ext cx="4286250" cy="1160462"/>
          </a:xfrm>
        </p:spPr>
        <p:txBody>
          <a:bodyPr/>
          <a:lstStyle/>
          <a:p>
            <a:pPr eaLnBrk="1" hangingPunct="1">
              <a:buSzPts val="4000"/>
              <a:buFont typeface="Work Sans" pitchFamily="2" charset="0"/>
              <a:buNone/>
            </a:pPr>
            <a:r>
              <a:rPr lang="zh-CN" altLang="zh-CN" sz="7200" b="1">
                <a:latin typeface="Work Sans" pitchFamily="2" charset="0"/>
                <a:ea typeface="宋体" panose="02010600030101010101" pitchFamily="2" charset="-122"/>
                <a:cs typeface="Arial" panose="020B0604020202020204" pitchFamily="34" charset="0"/>
                <a:sym typeface="Work Sans" pitchFamily="2" charset="0"/>
              </a:rPr>
              <a:t>Thanks!</a:t>
            </a:r>
            <a:endParaRPr lang="zh-CN" altLang="zh-CN" sz="7200" b="1">
              <a:latin typeface="Work Sans" pitchFamily="2" charset="0"/>
              <a:cs typeface="Arial" panose="020B0604020202020204" pitchFamily="34" charset="0"/>
              <a:sym typeface="Work Sans" pitchFamily="2" charset="0"/>
            </a:endParaRPr>
          </a:p>
        </p:txBody>
      </p:sp>
      <p:sp>
        <p:nvSpPr>
          <p:cNvPr id="235" name="Google Shape;235;p28">
            <a:extLst>
              <a:ext uri="{FF2B5EF4-FFF2-40B4-BE49-F238E27FC236}">
                <a16:creationId xmlns:a16="http://schemas.microsoft.com/office/drawing/2014/main" id="{65F95654-13C0-EE44-9918-F818F3392977}"/>
              </a:ext>
            </a:extLst>
          </p:cNvPr>
          <p:cNvSpPr txBox="1">
            <a:spLocks noGrp="1"/>
          </p:cNvSpPr>
          <p:nvPr>
            <p:ph type="subTitle" idx="4294967295"/>
          </p:nvPr>
        </p:nvSpPr>
        <p:spPr>
          <a:xfrm>
            <a:off x="685800" y="2490788"/>
            <a:ext cx="4286250" cy="2016125"/>
          </a:xfrm>
        </p:spPr>
        <p:txBody>
          <a:bodyPr anchor="b">
            <a:noAutofit/>
          </a:bodyPr>
          <a:lstStyle/>
          <a:p>
            <a:pPr eaLnBrk="1" hangingPunct="1">
              <a:spcBef>
                <a:spcPts val="600"/>
              </a:spcBef>
              <a:buSzPts val="2000"/>
              <a:buFont typeface="Work Sans Light" pitchFamily="2" charset="0"/>
              <a:buNone/>
            </a:pPr>
            <a:r>
              <a:rPr lang="zh-CN" altLang="zh-CN" sz="2000" b="1">
                <a:latin typeface="Work Sans" pitchFamily="2" charset="0"/>
                <a:ea typeface="宋体" panose="02010600030101010101" pitchFamily="2" charset="-122"/>
                <a:cs typeface="Arial" panose="020B0604020202020204" pitchFamily="34" charset="0"/>
                <a:sym typeface="Work Sans" pitchFamily="2" charset="0"/>
              </a:rPr>
              <a:t>Any questions?</a:t>
            </a:r>
            <a:endParaRPr lang="zh-CN" altLang="zh-CN" sz="2000" b="1">
              <a:latin typeface="Work Sans" pitchFamily="2" charset="0"/>
              <a:cs typeface="Arial" panose="020B0604020202020204" pitchFamily="34" charset="0"/>
              <a:sym typeface="Work Sans" pitchFamily="2" charset="0"/>
            </a:endParaRPr>
          </a:p>
          <a:p>
            <a:pPr eaLnBrk="1" hangingPunct="1">
              <a:spcBef>
                <a:spcPts val="600"/>
              </a:spcBef>
              <a:buSzPts val="1100"/>
            </a:pPr>
            <a:r>
              <a:rPr lang="zh-CN" altLang="zh-CN" sz="2000">
                <a:latin typeface="Work Sans Light" pitchFamily="2" charset="0"/>
                <a:ea typeface="宋体" panose="02010600030101010101" pitchFamily="2" charset="-122"/>
                <a:cs typeface="Arial" panose="020B0604020202020204" pitchFamily="34" charset="0"/>
                <a:sym typeface="Work Sans Light" pitchFamily="2" charset="0"/>
              </a:rPr>
              <a:t>You can find me at</a:t>
            </a:r>
            <a:endParaRPr lang="zh-CN" altLang="zh-CN" sz="2000">
              <a:latin typeface="Work Sans Light" pitchFamily="2" charset="0"/>
              <a:cs typeface="Arial" panose="020B0604020202020204" pitchFamily="34" charset="0"/>
              <a:sym typeface="Work Sans Light" pitchFamily="2" charset="0"/>
            </a:endParaRPr>
          </a:p>
          <a:p>
            <a:pPr eaLnBrk="1" hangingPunct="1">
              <a:spcBef>
                <a:spcPts val="600"/>
              </a:spcBef>
              <a:buSzPts val="2000"/>
              <a:buFont typeface="Work Sans Light" pitchFamily="2" charset="0"/>
              <a:buChar char="▪"/>
            </a:pPr>
            <a:r>
              <a:rPr lang="zh-CN" altLang="zh-CN" sz="2000">
                <a:latin typeface="Work Sans Light" pitchFamily="2" charset="0"/>
                <a:ea typeface="宋体" panose="02010600030101010101" pitchFamily="2" charset="-122"/>
                <a:cs typeface="Arial" panose="020B0604020202020204" pitchFamily="34" charset="0"/>
                <a:sym typeface="Work Sans Light" pitchFamily="2" charset="0"/>
              </a:rPr>
              <a:t>@username</a:t>
            </a:r>
            <a:endParaRPr lang="zh-CN" altLang="zh-CN" sz="2000">
              <a:latin typeface="Work Sans Light" pitchFamily="2" charset="0"/>
              <a:cs typeface="Arial" panose="020B0604020202020204" pitchFamily="34" charset="0"/>
              <a:sym typeface="Work Sans Light" pitchFamily="2" charset="0"/>
            </a:endParaRPr>
          </a:p>
          <a:p>
            <a:pPr eaLnBrk="1" hangingPunct="1">
              <a:buSzPts val="2000"/>
              <a:buFont typeface="Work Sans Light" pitchFamily="2" charset="0"/>
              <a:buChar char="▪"/>
            </a:pPr>
            <a:r>
              <a:rPr lang="zh-CN" altLang="zh-CN" sz="2000">
                <a:latin typeface="Work Sans Light" pitchFamily="2" charset="0"/>
                <a:ea typeface="宋体" panose="02010600030101010101" pitchFamily="2" charset="-122"/>
                <a:cs typeface="Arial" panose="020B0604020202020204" pitchFamily="34" charset="0"/>
                <a:sym typeface="Work Sans Light" pitchFamily="2" charset="0"/>
              </a:rPr>
              <a:t>user@mail.me</a:t>
            </a:r>
            <a:endParaRPr lang="zh-CN" altLang="zh-CN" sz="2000">
              <a:latin typeface="Work Sans Light" pitchFamily="2" charset="0"/>
              <a:cs typeface="Arial" panose="020B0604020202020204" pitchFamily="34" charset="0"/>
              <a:sym typeface="Work Sans Light" pitchFamily="2" charset="0"/>
            </a:endParaRPr>
          </a:p>
        </p:txBody>
      </p:sp>
      <p:sp>
        <p:nvSpPr>
          <p:cNvPr id="46083" name="Google Shape;236;p28">
            <a:extLst>
              <a:ext uri="{FF2B5EF4-FFF2-40B4-BE49-F238E27FC236}">
                <a16:creationId xmlns:a16="http://schemas.microsoft.com/office/drawing/2014/main" id="{8AD01296-5F2E-A241-B9F6-76F1CB968ED3}"/>
              </a:ext>
            </a:extLst>
          </p:cNvPr>
          <p:cNvSpPr>
            <a:spLocks/>
          </p:cNvSpPr>
          <p:nvPr/>
        </p:nvSpPr>
        <p:spPr bwMode="auto">
          <a:xfrm>
            <a:off x="6543675" y="804863"/>
            <a:ext cx="1752600" cy="1752600"/>
          </a:xfrm>
          <a:custGeom>
            <a:avLst/>
            <a:gdLst>
              <a:gd name="T0" fmla="*/ 5154 w 15290"/>
              <a:gd name="T1" fmla="*/ 7084 h 15290"/>
              <a:gd name="T2" fmla="*/ 5374 w 15290"/>
              <a:gd name="T3" fmla="*/ 7963 h 15290"/>
              <a:gd name="T4" fmla="*/ 4861 w 15290"/>
              <a:gd name="T5" fmla="*/ 8647 h 15290"/>
              <a:gd name="T6" fmla="*/ 4030 w 15290"/>
              <a:gd name="T7" fmla="*/ 8549 h 15290"/>
              <a:gd name="T8" fmla="*/ 3640 w 15290"/>
              <a:gd name="T9" fmla="*/ 7767 h 15290"/>
              <a:gd name="T10" fmla="*/ 4030 w 15290"/>
              <a:gd name="T11" fmla="*/ 6986 h 15290"/>
              <a:gd name="T12" fmla="*/ 10942 w 15290"/>
              <a:gd name="T13" fmla="*/ 6839 h 15290"/>
              <a:gd name="T14" fmla="*/ 11577 w 15290"/>
              <a:gd name="T15" fmla="*/ 7401 h 15290"/>
              <a:gd name="T16" fmla="*/ 11504 w 15290"/>
              <a:gd name="T17" fmla="*/ 8305 h 15290"/>
              <a:gd name="T18" fmla="*/ 10771 w 15290"/>
              <a:gd name="T19" fmla="*/ 8720 h 15290"/>
              <a:gd name="T20" fmla="*/ 10038 w 15290"/>
              <a:gd name="T21" fmla="*/ 8305 h 15290"/>
              <a:gd name="T22" fmla="*/ 9965 w 15290"/>
              <a:gd name="T23" fmla="*/ 7401 h 15290"/>
              <a:gd name="T24" fmla="*/ 10600 w 15290"/>
              <a:gd name="T25" fmla="*/ 6839 h 15290"/>
              <a:gd name="T26" fmla="*/ 11577 w 15290"/>
              <a:gd name="T27" fmla="*/ 10307 h 15290"/>
              <a:gd name="T28" fmla="*/ 11797 w 15290"/>
              <a:gd name="T29" fmla="*/ 10698 h 15290"/>
              <a:gd name="T30" fmla="*/ 11235 w 15290"/>
              <a:gd name="T31" fmla="*/ 11431 h 15290"/>
              <a:gd name="T32" fmla="*/ 8768 w 15290"/>
              <a:gd name="T33" fmla="*/ 12603 h 15290"/>
              <a:gd name="T34" fmla="*/ 6009 w 15290"/>
              <a:gd name="T35" fmla="*/ 12457 h 15290"/>
              <a:gd name="T36" fmla="*/ 3640 w 15290"/>
              <a:gd name="T37" fmla="*/ 11065 h 15290"/>
              <a:gd name="T38" fmla="*/ 3517 w 15290"/>
              <a:gd name="T39" fmla="*/ 10625 h 15290"/>
              <a:gd name="T40" fmla="*/ 3811 w 15290"/>
              <a:gd name="T41" fmla="*/ 10259 h 15290"/>
              <a:gd name="T42" fmla="*/ 4250 w 15290"/>
              <a:gd name="T43" fmla="*/ 10307 h 15290"/>
              <a:gd name="T44" fmla="*/ 5862 w 15290"/>
              <a:gd name="T45" fmla="*/ 11382 h 15290"/>
              <a:gd name="T46" fmla="*/ 8109 w 15290"/>
              <a:gd name="T47" fmla="*/ 11700 h 15290"/>
              <a:gd name="T48" fmla="*/ 10234 w 15290"/>
              <a:gd name="T49" fmla="*/ 10942 h 15290"/>
              <a:gd name="T50" fmla="*/ 11211 w 15290"/>
              <a:gd name="T51" fmla="*/ 10234 h 15290"/>
              <a:gd name="T52" fmla="*/ 6106 w 15290"/>
              <a:gd name="T53" fmla="*/ 147 h 15290"/>
              <a:gd name="T54" fmla="*/ 4323 w 15290"/>
              <a:gd name="T55" fmla="*/ 758 h 15290"/>
              <a:gd name="T56" fmla="*/ 2785 w 15290"/>
              <a:gd name="T57" fmla="*/ 1735 h 15290"/>
              <a:gd name="T58" fmla="*/ 1515 w 15290"/>
              <a:gd name="T59" fmla="*/ 3078 h 15290"/>
              <a:gd name="T60" fmla="*/ 611 w 15290"/>
              <a:gd name="T61" fmla="*/ 4666 h 15290"/>
              <a:gd name="T62" fmla="*/ 98 w 15290"/>
              <a:gd name="T63" fmla="*/ 6473 h 15290"/>
              <a:gd name="T64" fmla="*/ 49 w 15290"/>
              <a:gd name="T65" fmla="*/ 8427 h 15290"/>
              <a:gd name="T66" fmla="*/ 465 w 15290"/>
              <a:gd name="T67" fmla="*/ 10283 h 15290"/>
              <a:gd name="T68" fmla="*/ 1295 w 15290"/>
              <a:gd name="T69" fmla="*/ 11919 h 15290"/>
              <a:gd name="T70" fmla="*/ 2516 w 15290"/>
              <a:gd name="T71" fmla="*/ 13311 h 15290"/>
              <a:gd name="T72" fmla="*/ 4006 w 15290"/>
              <a:gd name="T73" fmla="*/ 14362 h 15290"/>
              <a:gd name="T74" fmla="*/ 5740 w 15290"/>
              <a:gd name="T75" fmla="*/ 15046 h 15290"/>
              <a:gd name="T76" fmla="*/ 8036 w 15290"/>
              <a:gd name="T77" fmla="*/ 15290 h 15290"/>
              <a:gd name="T78" fmla="*/ 9916 w 15290"/>
              <a:gd name="T79" fmla="*/ 14948 h 15290"/>
              <a:gd name="T80" fmla="*/ 11601 w 15290"/>
              <a:gd name="T81" fmla="*/ 14191 h 15290"/>
              <a:gd name="T82" fmla="*/ 13042 w 15290"/>
              <a:gd name="T83" fmla="*/ 13043 h 15290"/>
              <a:gd name="T84" fmla="*/ 14190 w 15290"/>
              <a:gd name="T85" fmla="*/ 11602 h 15290"/>
              <a:gd name="T86" fmla="*/ 14947 w 15290"/>
              <a:gd name="T87" fmla="*/ 9917 h 15290"/>
              <a:gd name="T88" fmla="*/ 15289 w 15290"/>
              <a:gd name="T89" fmla="*/ 8036 h 15290"/>
              <a:gd name="T90" fmla="*/ 15143 w 15290"/>
              <a:gd name="T91" fmla="*/ 6107 h 15290"/>
              <a:gd name="T92" fmla="*/ 14532 w 15290"/>
              <a:gd name="T93" fmla="*/ 4324 h 15290"/>
              <a:gd name="T94" fmla="*/ 13555 w 15290"/>
              <a:gd name="T95" fmla="*/ 2785 h 15290"/>
              <a:gd name="T96" fmla="*/ 12212 w 15290"/>
              <a:gd name="T97" fmla="*/ 1515 h 15290"/>
              <a:gd name="T98" fmla="*/ 10625 w 15290"/>
              <a:gd name="T99" fmla="*/ 611 h 15290"/>
              <a:gd name="T100" fmla="*/ 8817 w 15290"/>
              <a:gd name="T101" fmla="*/ 99 h 15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5290" h="15290" extrusionOk="0">
                <a:moveTo>
                  <a:pt x="4519" y="6815"/>
                </a:moveTo>
                <a:lnTo>
                  <a:pt x="4690" y="6839"/>
                </a:lnTo>
                <a:lnTo>
                  <a:pt x="4861" y="6888"/>
                </a:lnTo>
                <a:lnTo>
                  <a:pt x="5007" y="6986"/>
                </a:lnTo>
                <a:lnTo>
                  <a:pt x="5154" y="7084"/>
                </a:lnTo>
                <a:lnTo>
                  <a:pt x="5251" y="7230"/>
                </a:lnTo>
                <a:lnTo>
                  <a:pt x="5325" y="7401"/>
                </a:lnTo>
                <a:lnTo>
                  <a:pt x="5374" y="7572"/>
                </a:lnTo>
                <a:lnTo>
                  <a:pt x="5398" y="7767"/>
                </a:lnTo>
                <a:lnTo>
                  <a:pt x="5374" y="7963"/>
                </a:lnTo>
                <a:lnTo>
                  <a:pt x="5325" y="8134"/>
                </a:lnTo>
                <a:lnTo>
                  <a:pt x="5251" y="8305"/>
                </a:lnTo>
                <a:lnTo>
                  <a:pt x="5154" y="8451"/>
                </a:lnTo>
                <a:lnTo>
                  <a:pt x="5007" y="8549"/>
                </a:lnTo>
                <a:lnTo>
                  <a:pt x="4861" y="8647"/>
                </a:lnTo>
                <a:lnTo>
                  <a:pt x="4690" y="8696"/>
                </a:lnTo>
                <a:lnTo>
                  <a:pt x="4519" y="8720"/>
                </a:lnTo>
                <a:lnTo>
                  <a:pt x="4348" y="8696"/>
                </a:lnTo>
                <a:lnTo>
                  <a:pt x="4177" y="8647"/>
                </a:lnTo>
                <a:lnTo>
                  <a:pt x="4030" y="8549"/>
                </a:lnTo>
                <a:lnTo>
                  <a:pt x="3884" y="8451"/>
                </a:lnTo>
                <a:lnTo>
                  <a:pt x="3786" y="8305"/>
                </a:lnTo>
                <a:lnTo>
                  <a:pt x="3713" y="8134"/>
                </a:lnTo>
                <a:lnTo>
                  <a:pt x="3664" y="7963"/>
                </a:lnTo>
                <a:lnTo>
                  <a:pt x="3640" y="7767"/>
                </a:lnTo>
                <a:lnTo>
                  <a:pt x="3664" y="7572"/>
                </a:lnTo>
                <a:lnTo>
                  <a:pt x="3713" y="7401"/>
                </a:lnTo>
                <a:lnTo>
                  <a:pt x="3786" y="7230"/>
                </a:lnTo>
                <a:lnTo>
                  <a:pt x="3884" y="7084"/>
                </a:lnTo>
                <a:lnTo>
                  <a:pt x="4030" y="6986"/>
                </a:lnTo>
                <a:lnTo>
                  <a:pt x="4177" y="6888"/>
                </a:lnTo>
                <a:lnTo>
                  <a:pt x="4348" y="6839"/>
                </a:lnTo>
                <a:lnTo>
                  <a:pt x="4519" y="6815"/>
                </a:lnTo>
                <a:close/>
                <a:moveTo>
                  <a:pt x="10771" y="6815"/>
                </a:moveTo>
                <a:lnTo>
                  <a:pt x="10942" y="6839"/>
                </a:lnTo>
                <a:lnTo>
                  <a:pt x="11113" y="6888"/>
                </a:lnTo>
                <a:lnTo>
                  <a:pt x="11260" y="6986"/>
                </a:lnTo>
                <a:lnTo>
                  <a:pt x="11406" y="7084"/>
                </a:lnTo>
                <a:lnTo>
                  <a:pt x="11504" y="7230"/>
                </a:lnTo>
                <a:lnTo>
                  <a:pt x="11577" y="7401"/>
                </a:lnTo>
                <a:lnTo>
                  <a:pt x="11626" y="7572"/>
                </a:lnTo>
                <a:lnTo>
                  <a:pt x="11650" y="7767"/>
                </a:lnTo>
                <a:lnTo>
                  <a:pt x="11626" y="7963"/>
                </a:lnTo>
                <a:lnTo>
                  <a:pt x="11577" y="8134"/>
                </a:lnTo>
                <a:lnTo>
                  <a:pt x="11504" y="8305"/>
                </a:lnTo>
                <a:lnTo>
                  <a:pt x="11406" y="8451"/>
                </a:lnTo>
                <a:lnTo>
                  <a:pt x="11260" y="8549"/>
                </a:lnTo>
                <a:lnTo>
                  <a:pt x="11113" y="8647"/>
                </a:lnTo>
                <a:lnTo>
                  <a:pt x="10942" y="8696"/>
                </a:lnTo>
                <a:lnTo>
                  <a:pt x="10771" y="8720"/>
                </a:lnTo>
                <a:lnTo>
                  <a:pt x="10600" y="8696"/>
                </a:lnTo>
                <a:lnTo>
                  <a:pt x="10429" y="8647"/>
                </a:lnTo>
                <a:lnTo>
                  <a:pt x="10283" y="8549"/>
                </a:lnTo>
                <a:lnTo>
                  <a:pt x="10136" y="8451"/>
                </a:lnTo>
                <a:lnTo>
                  <a:pt x="10038" y="8305"/>
                </a:lnTo>
                <a:lnTo>
                  <a:pt x="9965" y="8134"/>
                </a:lnTo>
                <a:lnTo>
                  <a:pt x="9916" y="7963"/>
                </a:lnTo>
                <a:lnTo>
                  <a:pt x="9892" y="7767"/>
                </a:lnTo>
                <a:lnTo>
                  <a:pt x="9916" y="7572"/>
                </a:lnTo>
                <a:lnTo>
                  <a:pt x="9965" y="7401"/>
                </a:lnTo>
                <a:lnTo>
                  <a:pt x="10038" y="7230"/>
                </a:lnTo>
                <a:lnTo>
                  <a:pt x="10136" y="7084"/>
                </a:lnTo>
                <a:lnTo>
                  <a:pt x="10283" y="6986"/>
                </a:lnTo>
                <a:lnTo>
                  <a:pt x="10429" y="6888"/>
                </a:lnTo>
                <a:lnTo>
                  <a:pt x="10600" y="6839"/>
                </a:lnTo>
                <a:lnTo>
                  <a:pt x="10771" y="6815"/>
                </a:lnTo>
                <a:close/>
                <a:moveTo>
                  <a:pt x="11308" y="10210"/>
                </a:moveTo>
                <a:lnTo>
                  <a:pt x="11406" y="10234"/>
                </a:lnTo>
                <a:lnTo>
                  <a:pt x="11479" y="10259"/>
                </a:lnTo>
                <a:lnTo>
                  <a:pt x="11577" y="10307"/>
                </a:lnTo>
                <a:lnTo>
                  <a:pt x="11650" y="10356"/>
                </a:lnTo>
                <a:lnTo>
                  <a:pt x="11699" y="10430"/>
                </a:lnTo>
                <a:lnTo>
                  <a:pt x="11748" y="10527"/>
                </a:lnTo>
                <a:lnTo>
                  <a:pt x="11772" y="10625"/>
                </a:lnTo>
                <a:lnTo>
                  <a:pt x="11797" y="10698"/>
                </a:lnTo>
                <a:lnTo>
                  <a:pt x="11772" y="10796"/>
                </a:lnTo>
                <a:lnTo>
                  <a:pt x="11748" y="10894"/>
                </a:lnTo>
                <a:lnTo>
                  <a:pt x="11699" y="10967"/>
                </a:lnTo>
                <a:lnTo>
                  <a:pt x="11650" y="11065"/>
                </a:lnTo>
                <a:lnTo>
                  <a:pt x="11235" y="11431"/>
                </a:lnTo>
                <a:lnTo>
                  <a:pt x="10795" y="11773"/>
                </a:lnTo>
                <a:lnTo>
                  <a:pt x="10307" y="12041"/>
                </a:lnTo>
                <a:lnTo>
                  <a:pt x="9819" y="12286"/>
                </a:lnTo>
                <a:lnTo>
                  <a:pt x="9281" y="12457"/>
                </a:lnTo>
                <a:lnTo>
                  <a:pt x="8768" y="12603"/>
                </a:lnTo>
                <a:lnTo>
                  <a:pt x="8207" y="12676"/>
                </a:lnTo>
                <a:lnTo>
                  <a:pt x="7645" y="12701"/>
                </a:lnTo>
                <a:lnTo>
                  <a:pt x="7083" y="12676"/>
                </a:lnTo>
                <a:lnTo>
                  <a:pt x="6521" y="12603"/>
                </a:lnTo>
                <a:lnTo>
                  <a:pt x="6009" y="12457"/>
                </a:lnTo>
                <a:lnTo>
                  <a:pt x="5471" y="12286"/>
                </a:lnTo>
                <a:lnTo>
                  <a:pt x="4983" y="12041"/>
                </a:lnTo>
                <a:lnTo>
                  <a:pt x="4494" y="11773"/>
                </a:lnTo>
                <a:lnTo>
                  <a:pt x="4055" y="11431"/>
                </a:lnTo>
                <a:lnTo>
                  <a:pt x="3640" y="11065"/>
                </a:lnTo>
                <a:lnTo>
                  <a:pt x="3591" y="10967"/>
                </a:lnTo>
                <a:lnTo>
                  <a:pt x="3542" y="10894"/>
                </a:lnTo>
                <a:lnTo>
                  <a:pt x="3517" y="10796"/>
                </a:lnTo>
                <a:lnTo>
                  <a:pt x="3493" y="10698"/>
                </a:lnTo>
                <a:lnTo>
                  <a:pt x="3517" y="10625"/>
                </a:lnTo>
                <a:lnTo>
                  <a:pt x="3542" y="10527"/>
                </a:lnTo>
                <a:lnTo>
                  <a:pt x="3591" y="10430"/>
                </a:lnTo>
                <a:lnTo>
                  <a:pt x="3640" y="10356"/>
                </a:lnTo>
                <a:lnTo>
                  <a:pt x="3713" y="10307"/>
                </a:lnTo>
                <a:lnTo>
                  <a:pt x="3811" y="10259"/>
                </a:lnTo>
                <a:lnTo>
                  <a:pt x="3884" y="10234"/>
                </a:lnTo>
                <a:lnTo>
                  <a:pt x="3981" y="10210"/>
                </a:lnTo>
                <a:lnTo>
                  <a:pt x="4079" y="10234"/>
                </a:lnTo>
                <a:lnTo>
                  <a:pt x="4177" y="10259"/>
                </a:lnTo>
                <a:lnTo>
                  <a:pt x="4250" y="10307"/>
                </a:lnTo>
                <a:lnTo>
                  <a:pt x="4323" y="10356"/>
                </a:lnTo>
                <a:lnTo>
                  <a:pt x="4690" y="10674"/>
                </a:lnTo>
                <a:lnTo>
                  <a:pt x="5056" y="10942"/>
                </a:lnTo>
                <a:lnTo>
                  <a:pt x="5447" y="11187"/>
                </a:lnTo>
                <a:lnTo>
                  <a:pt x="5862" y="11382"/>
                </a:lnTo>
                <a:lnTo>
                  <a:pt x="6277" y="11529"/>
                </a:lnTo>
                <a:lnTo>
                  <a:pt x="6717" y="11651"/>
                </a:lnTo>
                <a:lnTo>
                  <a:pt x="7181" y="11700"/>
                </a:lnTo>
                <a:lnTo>
                  <a:pt x="7645" y="11724"/>
                </a:lnTo>
                <a:lnTo>
                  <a:pt x="8109" y="11700"/>
                </a:lnTo>
                <a:lnTo>
                  <a:pt x="8573" y="11651"/>
                </a:lnTo>
                <a:lnTo>
                  <a:pt x="9013" y="11529"/>
                </a:lnTo>
                <a:lnTo>
                  <a:pt x="9428" y="11382"/>
                </a:lnTo>
                <a:lnTo>
                  <a:pt x="9843" y="11187"/>
                </a:lnTo>
                <a:lnTo>
                  <a:pt x="10234" y="10942"/>
                </a:lnTo>
                <a:lnTo>
                  <a:pt x="10600" y="10674"/>
                </a:lnTo>
                <a:lnTo>
                  <a:pt x="10966" y="10356"/>
                </a:lnTo>
                <a:lnTo>
                  <a:pt x="11040" y="10307"/>
                </a:lnTo>
                <a:lnTo>
                  <a:pt x="11113" y="10259"/>
                </a:lnTo>
                <a:lnTo>
                  <a:pt x="11211" y="10234"/>
                </a:lnTo>
                <a:lnTo>
                  <a:pt x="11308" y="10210"/>
                </a:lnTo>
                <a:close/>
                <a:moveTo>
                  <a:pt x="7254" y="1"/>
                </a:moveTo>
                <a:lnTo>
                  <a:pt x="6863" y="50"/>
                </a:lnTo>
                <a:lnTo>
                  <a:pt x="6473" y="99"/>
                </a:lnTo>
                <a:lnTo>
                  <a:pt x="6106" y="147"/>
                </a:lnTo>
                <a:lnTo>
                  <a:pt x="5740" y="245"/>
                </a:lnTo>
                <a:lnTo>
                  <a:pt x="5374" y="343"/>
                </a:lnTo>
                <a:lnTo>
                  <a:pt x="5007" y="465"/>
                </a:lnTo>
                <a:lnTo>
                  <a:pt x="4665" y="611"/>
                </a:lnTo>
                <a:lnTo>
                  <a:pt x="4323" y="758"/>
                </a:lnTo>
                <a:lnTo>
                  <a:pt x="4006" y="929"/>
                </a:lnTo>
                <a:lnTo>
                  <a:pt x="3688" y="1100"/>
                </a:lnTo>
                <a:lnTo>
                  <a:pt x="3371" y="1295"/>
                </a:lnTo>
                <a:lnTo>
                  <a:pt x="3078" y="1515"/>
                </a:lnTo>
                <a:lnTo>
                  <a:pt x="2785" y="1735"/>
                </a:lnTo>
                <a:lnTo>
                  <a:pt x="2516" y="1979"/>
                </a:lnTo>
                <a:lnTo>
                  <a:pt x="2247" y="2248"/>
                </a:lnTo>
                <a:lnTo>
                  <a:pt x="1979" y="2516"/>
                </a:lnTo>
                <a:lnTo>
                  <a:pt x="1735" y="2785"/>
                </a:lnTo>
                <a:lnTo>
                  <a:pt x="1515" y="3078"/>
                </a:lnTo>
                <a:lnTo>
                  <a:pt x="1295" y="3371"/>
                </a:lnTo>
                <a:lnTo>
                  <a:pt x="1100" y="3689"/>
                </a:lnTo>
                <a:lnTo>
                  <a:pt x="929" y="4006"/>
                </a:lnTo>
                <a:lnTo>
                  <a:pt x="758" y="4324"/>
                </a:lnTo>
                <a:lnTo>
                  <a:pt x="611" y="4666"/>
                </a:lnTo>
                <a:lnTo>
                  <a:pt x="465" y="5008"/>
                </a:lnTo>
                <a:lnTo>
                  <a:pt x="342" y="5374"/>
                </a:lnTo>
                <a:lnTo>
                  <a:pt x="245" y="5740"/>
                </a:lnTo>
                <a:lnTo>
                  <a:pt x="147" y="6107"/>
                </a:lnTo>
                <a:lnTo>
                  <a:pt x="98" y="6473"/>
                </a:lnTo>
                <a:lnTo>
                  <a:pt x="49" y="6864"/>
                </a:lnTo>
                <a:lnTo>
                  <a:pt x="1" y="7255"/>
                </a:lnTo>
                <a:lnTo>
                  <a:pt x="1" y="7645"/>
                </a:lnTo>
                <a:lnTo>
                  <a:pt x="1" y="8036"/>
                </a:lnTo>
                <a:lnTo>
                  <a:pt x="49" y="8427"/>
                </a:lnTo>
                <a:lnTo>
                  <a:pt x="98" y="8818"/>
                </a:lnTo>
                <a:lnTo>
                  <a:pt x="147" y="9184"/>
                </a:lnTo>
                <a:lnTo>
                  <a:pt x="245" y="9550"/>
                </a:lnTo>
                <a:lnTo>
                  <a:pt x="342" y="9917"/>
                </a:lnTo>
                <a:lnTo>
                  <a:pt x="465" y="10283"/>
                </a:lnTo>
                <a:lnTo>
                  <a:pt x="611" y="10625"/>
                </a:lnTo>
                <a:lnTo>
                  <a:pt x="758" y="10967"/>
                </a:lnTo>
                <a:lnTo>
                  <a:pt x="929" y="11284"/>
                </a:lnTo>
                <a:lnTo>
                  <a:pt x="1100" y="11602"/>
                </a:lnTo>
                <a:lnTo>
                  <a:pt x="1295" y="11919"/>
                </a:lnTo>
                <a:lnTo>
                  <a:pt x="1515" y="12212"/>
                </a:lnTo>
                <a:lnTo>
                  <a:pt x="1735" y="12506"/>
                </a:lnTo>
                <a:lnTo>
                  <a:pt x="1979" y="12774"/>
                </a:lnTo>
                <a:lnTo>
                  <a:pt x="2247" y="13043"/>
                </a:lnTo>
                <a:lnTo>
                  <a:pt x="2516" y="13311"/>
                </a:lnTo>
                <a:lnTo>
                  <a:pt x="2785" y="13556"/>
                </a:lnTo>
                <a:lnTo>
                  <a:pt x="3078" y="13776"/>
                </a:lnTo>
                <a:lnTo>
                  <a:pt x="3371" y="13995"/>
                </a:lnTo>
                <a:lnTo>
                  <a:pt x="3688" y="14191"/>
                </a:lnTo>
                <a:lnTo>
                  <a:pt x="4006" y="14362"/>
                </a:lnTo>
                <a:lnTo>
                  <a:pt x="4323" y="14533"/>
                </a:lnTo>
                <a:lnTo>
                  <a:pt x="4665" y="14679"/>
                </a:lnTo>
                <a:lnTo>
                  <a:pt x="5007" y="14826"/>
                </a:lnTo>
                <a:lnTo>
                  <a:pt x="5374" y="14948"/>
                </a:lnTo>
                <a:lnTo>
                  <a:pt x="5740" y="15046"/>
                </a:lnTo>
                <a:lnTo>
                  <a:pt x="6106" y="15143"/>
                </a:lnTo>
                <a:lnTo>
                  <a:pt x="6473" y="15192"/>
                </a:lnTo>
                <a:lnTo>
                  <a:pt x="6863" y="15241"/>
                </a:lnTo>
                <a:lnTo>
                  <a:pt x="7254" y="15290"/>
                </a:lnTo>
                <a:lnTo>
                  <a:pt x="8036" y="15290"/>
                </a:lnTo>
                <a:lnTo>
                  <a:pt x="8426" y="15241"/>
                </a:lnTo>
                <a:lnTo>
                  <a:pt x="8817" y="15192"/>
                </a:lnTo>
                <a:lnTo>
                  <a:pt x="9184" y="15143"/>
                </a:lnTo>
                <a:lnTo>
                  <a:pt x="9550" y="15046"/>
                </a:lnTo>
                <a:lnTo>
                  <a:pt x="9916" y="14948"/>
                </a:lnTo>
                <a:lnTo>
                  <a:pt x="10283" y="14826"/>
                </a:lnTo>
                <a:lnTo>
                  <a:pt x="10625" y="14679"/>
                </a:lnTo>
                <a:lnTo>
                  <a:pt x="10966" y="14533"/>
                </a:lnTo>
                <a:lnTo>
                  <a:pt x="11284" y="14362"/>
                </a:lnTo>
                <a:lnTo>
                  <a:pt x="11601" y="14191"/>
                </a:lnTo>
                <a:lnTo>
                  <a:pt x="11919" y="13995"/>
                </a:lnTo>
                <a:lnTo>
                  <a:pt x="12212" y="13776"/>
                </a:lnTo>
                <a:lnTo>
                  <a:pt x="12505" y="13556"/>
                </a:lnTo>
                <a:lnTo>
                  <a:pt x="12774" y="13311"/>
                </a:lnTo>
                <a:lnTo>
                  <a:pt x="13042" y="13043"/>
                </a:lnTo>
                <a:lnTo>
                  <a:pt x="13311" y="12774"/>
                </a:lnTo>
                <a:lnTo>
                  <a:pt x="13555" y="12506"/>
                </a:lnTo>
                <a:lnTo>
                  <a:pt x="13775" y="12212"/>
                </a:lnTo>
                <a:lnTo>
                  <a:pt x="13995" y="11919"/>
                </a:lnTo>
                <a:lnTo>
                  <a:pt x="14190" y="11602"/>
                </a:lnTo>
                <a:lnTo>
                  <a:pt x="14361" y="11284"/>
                </a:lnTo>
                <a:lnTo>
                  <a:pt x="14532" y="10967"/>
                </a:lnTo>
                <a:lnTo>
                  <a:pt x="14679" y="10625"/>
                </a:lnTo>
                <a:lnTo>
                  <a:pt x="14825" y="10283"/>
                </a:lnTo>
                <a:lnTo>
                  <a:pt x="14947" y="9917"/>
                </a:lnTo>
                <a:lnTo>
                  <a:pt x="15045" y="9550"/>
                </a:lnTo>
                <a:lnTo>
                  <a:pt x="15143" y="9184"/>
                </a:lnTo>
                <a:lnTo>
                  <a:pt x="15192" y="8818"/>
                </a:lnTo>
                <a:lnTo>
                  <a:pt x="15240" y="8427"/>
                </a:lnTo>
                <a:lnTo>
                  <a:pt x="15289" y="8036"/>
                </a:lnTo>
                <a:lnTo>
                  <a:pt x="15289" y="7645"/>
                </a:lnTo>
                <a:lnTo>
                  <a:pt x="15289" y="7255"/>
                </a:lnTo>
                <a:lnTo>
                  <a:pt x="15240" y="6864"/>
                </a:lnTo>
                <a:lnTo>
                  <a:pt x="15192" y="6473"/>
                </a:lnTo>
                <a:lnTo>
                  <a:pt x="15143" y="6107"/>
                </a:lnTo>
                <a:lnTo>
                  <a:pt x="15045" y="5740"/>
                </a:lnTo>
                <a:lnTo>
                  <a:pt x="14947" y="5374"/>
                </a:lnTo>
                <a:lnTo>
                  <a:pt x="14825" y="5008"/>
                </a:lnTo>
                <a:lnTo>
                  <a:pt x="14679" y="4666"/>
                </a:lnTo>
                <a:lnTo>
                  <a:pt x="14532" y="4324"/>
                </a:lnTo>
                <a:lnTo>
                  <a:pt x="14361" y="4006"/>
                </a:lnTo>
                <a:lnTo>
                  <a:pt x="14190" y="3689"/>
                </a:lnTo>
                <a:lnTo>
                  <a:pt x="13995" y="3371"/>
                </a:lnTo>
                <a:lnTo>
                  <a:pt x="13775" y="3078"/>
                </a:lnTo>
                <a:lnTo>
                  <a:pt x="13555" y="2785"/>
                </a:lnTo>
                <a:lnTo>
                  <a:pt x="13311" y="2516"/>
                </a:lnTo>
                <a:lnTo>
                  <a:pt x="13042" y="2248"/>
                </a:lnTo>
                <a:lnTo>
                  <a:pt x="12774" y="1979"/>
                </a:lnTo>
                <a:lnTo>
                  <a:pt x="12505" y="1735"/>
                </a:lnTo>
                <a:lnTo>
                  <a:pt x="12212" y="1515"/>
                </a:lnTo>
                <a:lnTo>
                  <a:pt x="11919" y="1295"/>
                </a:lnTo>
                <a:lnTo>
                  <a:pt x="11601" y="1100"/>
                </a:lnTo>
                <a:lnTo>
                  <a:pt x="11284" y="929"/>
                </a:lnTo>
                <a:lnTo>
                  <a:pt x="10966" y="758"/>
                </a:lnTo>
                <a:lnTo>
                  <a:pt x="10625" y="611"/>
                </a:lnTo>
                <a:lnTo>
                  <a:pt x="10283" y="465"/>
                </a:lnTo>
                <a:lnTo>
                  <a:pt x="9916" y="343"/>
                </a:lnTo>
                <a:lnTo>
                  <a:pt x="9550" y="245"/>
                </a:lnTo>
                <a:lnTo>
                  <a:pt x="9184" y="147"/>
                </a:lnTo>
                <a:lnTo>
                  <a:pt x="8817" y="99"/>
                </a:lnTo>
                <a:lnTo>
                  <a:pt x="8426" y="50"/>
                </a:lnTo>
                <a:lnTo>
                  <a:pt x="8036" y="1"/>
                </a:lnTo>
                <a:lnTo>
                  <a:pt x="7254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sp>
        <p:nvSpPr>
          <p:cNvPr id="46084" name="Google Shape;237;p28">
            <a:extLst>
              <a:ext uri="{FF2B5EF4-FFF2-40B4-BE49-F238E27FC236}">
                <a16:creationId xmlns:a16="http://schemas.microsoft.com/office/drawing/2014/main" id="{E1E413AE-583F-B448-BF90-DDC7BCA6BF00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fld id="{BD8A1D40-358B-1F4B-9AE8-07AD51C342BC}" type="slidenum">
              <a:rPr lang="zh-CN" altLang="zh-CN" sz="1300">
                <a:latin typeface="Work Sans" pitchFamily="2" charset="0"/>
                <a:sym typeface="Work Sans" pitchFamily="2" charset="0"/>
              </a:rPr>
              <a:pPr/>
              <a:t>17</a:t>
            </a:fld>
            <a:endParaRPr lang="zh-CN" altLang="zh-CN" sz="1300">
              <a:latin typeface="Work Sans" pitchFamily="2" charset="0"/>
              <a:sym typeface="Work Sans" pitchFamily="2" charset="0"/>
            </a:endParaRPr>
          </a:p>
        </p:txBody>
      </p:sp>
    </p:spTree>
  </p:cSld>
  <p:clrMapOvr>
    <a:masterClrMapping/>
  </p:clrMapOvr>
  <p:transition>
    <p:fade thruBlk="1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Google Shape;242;p29">
            <a:extLst>
              <a:ext uri="{FF2B5EF4-FFF2-40B4-BE49-F238E27FC236}">
                <a16:creationId xmlns:a16="http://schemas.microsoft.com/office/drawing/2014/main" id="{B9CC0D0A-1930-CE40-8C37-C996A066161B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>
          <a:xfrm>
            <a:off x="868363" y="847725"/>
            <a:ext cx="5092700" cy="1360488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Font typeface="Work Sans" pitchFamily="2" charset="0"/>
              <a:buNone/>
            </a:pPr>
            <a:r>
              <a:rPr lang="zh-CN" altLang="zh-CN" b="1">
                <a:latin typeface="Work Sans" pitchFamily="2" charset="0"/>
                <a:ea typeface="宋体" panose="02010600030101010101" pitchFamily="2" charset="-122"/>
                <a:cs typeface="Arial" panose="020B0604020202020204" pitchFamily="34" charset="0"/>
                <a:sym typeface="Work Sans" pitchFamily="2" charset="0"/>
              </a:rPr>
              <a:t>Credits</a:t>
            </a:r>
            <a:endParaRPr lang="zh-CN" altLang="zh-CN" b="1">
              <a:latin typeface="Work Sans" pitchFamily="2" charset="0"/>
              <a:cs typeface="Arial" panose="020B0604020202020204" pitchFamily="34" charset="0"/>
              <a:sym typeface="Work Sans" pitchFamily="2" charset="0"/>
            </a:endParaRPr>
          </a:p>
        </p:txBody>
      </p:sp>
      <p:sp>
        <p:nvSpPr>
          <p:cNvPr id="243" name="Google Shape;243;p29">
            <a:extLst>
              <a:ext uri="{FF2B5EF4-FFF2-40B4-BE49-F238E27FC236}">
                <a16:creationId xmlns:a16="http://schemas.microsoft.com/office/drawing/2014/main" id="{058BA4F1-8462-1C45-8983-0BA7541ED67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68363" y="2312988"/>
            <a:ext cx="7407275" cy="2003425"/>
          </a:xfrm>
        </p:spPr>
        <p:txBody>
          <a:bodyPr/>
          <a:lstStyle/>
          <a:p>
            <a:pPr marL="0" indent="0" eaLnBrk="1" hangingPunct="1">
              <a:spcAft>
                <a:spcPct val="0"/>
              </a:spcAft>
              <a:buFont typeface="Work Sans Light" pitchFamily="2" charset="0"/>
              <a:buNone/>
            </a:pPr>
            <a:r>
              <a:rPr lang="zh-CN" altLang="zh-CN" sz="2400">
                <a:latin typeface="Work Sans Light" pitchFamily="2" charset="0"/>
                <a:ea typeface="宋体" panose="02010600030101010101" pitchFamily="2" charset="-122"/>
                <a:cs typeface="Arial" panose="020B0604020202020204" pitchFamily="34" charset="0"/>
                <a:sym typeface="Work Sans Light" pitchFamily="2" charset="0"/>
              </a:rPr>
              <a:t>Special thanks to all the people who made and released these awesome resources for free:</a:t>
            </a:r>
            <a:endParaRPr lang="zh-CN" altLang="zh-CN" sz="2400">
              <a:latin typeface="Work Sans Light" pitchFamily="2" charset="0"/>
              <a:cs typeface="Arial" panose="020B0604020202020204" pitchFamily="34" charset="0"/>
              <a:sym typeface="Work Sans Light" pitchFamily="2" charset="0"/>
            </a:endParaRPr>
          </a:p>
          <a:p>
            <a:pPr marL="0" indent="0" eaLnBrk="1" hangingPunct="1">
              <a:lnSpc>
                <a:spcPct val="115000"/>
              </a:lnSpc>
              <a:spcAft>
                <a:spcPct val="0"/>
              </a:spcAft>
              <a:buSzPts val="2400"/>
              <a:buFont typeface="Work Sans Light" pitchFamily="2" charset="0"/>
              <a:buChar char="▪"/>
            </a:pPr>
            <a:r>
              <a:rPr lang="zh-CN" altLang="zh-CN" sz="2400">
                <a:latin typeface="Work Sans Light" pitchFamily="2" charset="0"/>
                <a:ea typeface="宋体" panose="02010600030101010101" pitchFamily="2" charset="-122"/>
                <a:cs typeface="Arial" panose="020B0604020202020204" pitchFamily="34" charset="0"/>
                <a:sym typeface="Work Sans Light" pitchFamily="2" charset="0"/>
              </a:rPr>
              <a:t>Presentation template by </a:t>
            </a:r>
            <a:r>
              <a:rPr lang="zh-CN" altLang="zh-CN" sz="2400" u="sng">
                <a:latin typeface="Work Sans Light" pitchFamily="2" charset="0"/>
                <a:ea typeface="宋体" panose="02010600030101010101" pitchFamily="2" charset="-122"/>
                <a:cs typeface="Arial" panose="020B0604020202020204" pitchFamily="34" charset="0"/>
                <a:sym typeface="Work Sans Light" pitchFamily="2" charset="0"/>
                <a:hlinkClick r:id="rId3"/>
              </a:rPr>
              <a:t>SlidesCarnival</a:t>
            </a:r>
            <a:endParaRPr lang="zh-CN" altLang="zh-CN" sz="2400">
              <a:latin typeface="Work Sans Light" pitchFamily="2" charset="0"/>
              <a:cs typeface="Arial" panose="020B0604020202020204" pitchFamily="34" charset="0"/>
              <a:sym typeface="Work Sans Light" pitchFamily="2" charset="0"/>
            </a:endParaRPr>
          </a:p>
          <a:p>
            <a:pPr marL="0" indent="0" eaLnBrk="1" hangingPunct="1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SzPts val="2400"/>
              <a:buFont typeface="Work Sans Light" pitchFamily="2" charset="0"/>
              <a:buChar char="▪"/>
            </a:pPr>
            <a:r>
              <a:rPr lang="zh-CN" altLang="zh-CN" sz="2400">
                <a:latin typeface="Work Sans Light" pitchFamily="2" charset="0"/>
                <a:ea typeface="宋体" panose="02010600030101010101" pitchFamily="2" charset="-122"/>
                <a:cs typeface="Arial" panose="020B0604020202020204" pitchFamily="34" charset="0"/>
                <a:sym typeface="Work Sans Light" pitchFamily="2" charset="0"/>
              </a:rPr>
              <a:t>Photographs by </a:t>
            </a:r>
            <a:r>
              <a:rPr lang="zh-CN" altLang="zh-CN" sz="2400" u="sng">
                <a:latin typeface="Work Sans Light" pitchFamily="2" charset="0"/>
                <a:ea typeface="宋体" panose="02010600030101010101" pitchFamily="2" charset="-122"/>
                <a:cs typeface="Arial" panose="020B0604020202020204" pitchFamily="34" charset="0"/>
                <a:sym typeface="Work Sans Light" pitchFamily="2" charset="0"/>
                <a:hlinkClick r:id="rId4"/>
              </a:rPr>
              <a:t>Unsplash</a:t>
            </a:r>
            <a:endParaRPr lang="zh-CN" altLang="zh-CN" sz="2400">
              <a:latin typeface="Work Sans Light" pitchFamily="2" charset="0"/>
              <a:cs typeface="Arial" panose="020B0604020202020204" pitchFamily="34" charset="0"/>
              <a:sym typeface="Work Sans Light" pitchFamily="2" charset="0"/>
            </a:endParaRPr>
          </a:p>
        </p:txBody>
      </p:sp>
      <p:sp>
        <p:nvSpPr>
          <p:cNvPr id="48131" name="Google Shape;244;p29">
            <a:extLst>
              <a:ext uri="{FF2B5EF4-FFF2-40B4-BE49-F238E27FC236}">
                <a16:creationId xmlns:a16="http://schemas.microsoft.com/office/drawing/2014/main" id="{22598A40-C5A5-E24C-9A2C-7F058953C3DF}"/>
              </a:ext>
            </a:extLst>
          </p:cNvPr>
          <p:cNvSpPr>
            <a:spLocks/>
          </p:cNvSpPr>
          <p:nvPr/>
        </p:nvSpPr>
        <p:spPr bwMode="auto">
          <a:xfrm>
            <a:off x="7434263" y="711200"/>
            <a:ext cx="1006475" cy="903288"/>
          </a:xfrm>
          <a:custGeom>
            <a:avLst/>
            <a:gdLst>
              <a:gd name="T0" fmla="*/ 3859 w 16706"/>
              <a:gd name="T1" fmla="*/ 25 h 14997"/>
              <a:gd name="T2" fmla="*/ 3029 w 16706"/>
              <a:gd name="T3" fmla="*/ 196 h 14997"/>
              <a:gd name="T4" fmla="*/ 2247 w 16706"/>
              <a:gd name="T5" fmla="*/ 513 h 14997"/>
              <a:gd name="T6" fmla="*/ 1563 w 16706"/>
              <a:gd name="T7" fmla="*/ 977 h 14997"/>
              <a:gd name="T8" fmla="*/ 977 w 16706"/>
              <a:gd name="T9" fmla="*/ 1563 h 14997"/>
              <a:gd name="T10" fmla="*/ 513 w 16706"/>
              <a:gd name="T11" fmla="*/ 2247 h 14997"/>
              <a:gd name="T12" fmla="*/ 196 w 16706"/>
              <a:gd name="T13" fmla="*/ 3004 h 14997"/>
              <a:gd name="T14" fmla="*/ 25 w 16706"/>
              <a:gd name="T15" fmla="*/ 3859 h 14997"/>
              <a:gd name="T16" fmla="*/ 0 w 16706"/>
              <a:gd name="T17" fmla="*/ 4592 h 14997"/>
              <a:gd name="T18" fmla="*/ 122 w 16706"/>
              <a:gd name="T19" fmla="*/ 5447 h 14997"/>
              <a:gd name="T20" fmla="*/ 440 w 16706"/>
              <a:gd name="T21" fmla="*/ 6546 h 14997"/>
              <a:gd name="T22" fmla="*/ 928 w 16706"/>
              <a:gd name="T23" fmla="*/ 7547 h 14997"/>
              <a:gd name="T24" fmla="*/ 1515 w 16706"/>
              <a:gd name="T25" fmla="*/ 8475 h 14997"/>
              <a:gd name="T26" fmla="*/ 2198 w 16706"/>
              <a:gd name="T27" fmla="*/ 9330 h 14997"/>
              <a:gd name="T28" fmla="*/ 2931 w 16706"/>
              <a:gd name="T29" fmla="*/ 10136 h 14997"/>
              <a:gd name="T30" fmla="*/ 4299 w 16706"/>
              <a:gd name="T31" fmla="*/ 11528 h 14997"/>
              <a:gd name="T32" fmla="*/ 5496 w 16706"/>
              <a:gd name="T33" fmla="*/ 12627 h 14997"/>
              <a:gd name="T34" fmla="*/ 7913 w 16706"/>
              <a:gd name="T35" fmla="*/ 14654 h 14997"/>
              <a:gd name="T36" fmla="*/ 8793 w 16706"/>
              <a:gd name="T37" fmla="*/ 14654 h 14997"/>
              <a:gd name="T38" fmla="*/ 11186 w 16706"/>
              <a:gd name="T39" fmla="*/ 12651 h 14997"/>
              <a:gd name="T40" fmla="*/ 12407 w 16706"/>
              <a:gd name="T41" fmla="*/ 11528 h 14997"/>
              <a:gd name="T42" fmla="*/ 13775 w 16706"/>
              <a:gd name="T43" fmla="*/ 10136 h 14997"/>
              <a:gd name="T44" fmla="*/ 14508 w 16706"/>
              <a:gd name="T45" fmla="*/ 9330 h 14997"/>
              <a:gd name="T46" fmla="*/ 15191 w 16706"/>
              <a:gd name="T47" fmla="*/ 8475 h 14997"/>
              <a:gd name="T48" fmla="*/ 15778 w 16706"/>
              <a:gd name="T49" fmla="*/ 7547 h 14997"/>
              <a:gd name="T50" fmla="*/ 16266 w 16706"/>
              <a:gd name="T51" fmla="*/ 6546 h 14997"/>
              <a:gd name="T52" fmla="*/ 16584 w 16706"/>
              <a:gd name="T53" fmla="*/ 5447 h 14997"/>
              <a:gd name="T54" fmla="*/ 16706 w 16706"/>
              <a:gd name="T55" fmla="*/ 4592 h 14997"/>
              <a:gd name="T56" fmla="*/ 16681 w 16706"/>
              <a:gd name="T57" fmla="*/ 3859 h 14997"/>
              <a:gd name="T58" fmla="*/ 16510 w 16706"/>
              <a:gd name="T59" fmla="*/ 3004 h 14997"/>
              <a:gd name="T60" fmla="*/ 16193 w 16706"/>
              <a:gd name="T61" fmla="*/ 2247 h 14997"/>
              <a:gd name="T62" fmla="*/ 15729 w 16706"/>
              <a:gd name="T63" fmla="*/ 1563 h 14997"/>
              <a:gd name="T64" fmla="*/ 15143 w 16706"/>
              <a:gd name="T65" fmla="*/ 977 h 14997"/>
              <a:gd name="T66" fmla="*/ 14459 w 16706"/>
              <a:gd name="T67" fmla="*/ 513 h 14997"/>
              <a:gd name="T68" fmla="*/ 13677 w 16706"/>
              <a:gd name="T69" fmla="*/ 196 h 14997"/>
              <a:gd name="T70" fmla="*/ 12847 w 16706"/>
              <a:gd name="T71" fmla="*/ 25 h 14997"/>
              <a:gd name="T72" fmla="*/ 12065 w 16706"/>
              <a:gd name="T73" fmla="*/ 0 h 14997"/>
              <a:gd name="T74" fmla="*/ 11381 w 16706"/>
              <a:gd name="T75" fmla="*/ 122 h 14997"/>
              <a:gd name="T76" fmla="*/ 10746 w 16706"/>
              <a:gd name="T77" fmla="*/ 318 h 14997"/>
              <a:gd name="T78" fmla="*/ 10160 w 16706"/>
              <a:gd name="T79" fmla="*/ 611 h 14997"/>
              <a:gd name="T80" fmla="*/ 9647 w 16706"/>
              <a:gd name="T81" fmla="*/ 1002 h 14997"/>
              <a:gd name="T82" fmla="*/ 9183 w 16706"/>
              <a:gd name="T83" fmla="*/ 1466 h 14997"/>
              <a:gd name="T84" fmla="*/ 8793 w 16706"/>
              <a:gd name="T85" fmla="*/ 1979 h 14997"/>
              <a:gd name="T86" fmla="*/ 8475 w 16706"/>
              <a:gd name="T87" fmla="*/ 2565 h 14997"/>
              <a:gd name="T88" fmla="*/ 8231 w 16706"/>
              <a:gd name="T89" fmla="*/ 2565 h 14997"/>
              <a:gd name="T90" fmla="*/ 7913 w 16706"/>
              <a:gd name="T91" fmla="*/ 1979 h 14997"/>
              <a:gd name="T92" fmla="*/ 7523 w 16706"/>
              <a:gd name="T93" fmla="*/ 1466 h 14997"/>
              <a:gd name="T94" fmla="*/ 7059 w 16706"/>
              <a:gd name="T95" fmla="*/ 1002 h 14997"/>
              <a:gd name="T96" fmla="*/ 6546 w 16706"/>
              <a:gd name="T97" fmla="*/ 611 h 14997"/>
              <a:gd name="T98" fmla="*/ 5960 w 16706"/>
              <a:gd name="T99" fmla="*/ 318 h 14997"/>
              <a:gd name="T100" fmla="*/ 5325 w 16706"/>
              <a:gd name="T101" fmla="*/ 122 h 14997"/>
              <a:gd name="T102" fmla="*/ 4641 w 16706"/>
              <a:gd name="T103" fmla="*/ 0 h 149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6706" h="14997" extrusionOk="0">
                <a:moveTo>
                  <a:pt x="4299" y="0"/>
                </a:moveTo>
                <a:lnTo>
                  <a:pt x="3859" y="25"/>
                </a:lnTo>
                <a:lnTo>
                  <a:pt x="3444" y="74"/>
                </a:lnTo>
                <a:lnTo>
                  <a:pt x="3029" y="196"/>
                </a:lnTo>
                <a:lnTo>
                  <a:pt x="2614" y="342"/>
                </a:lnTo>
                <a:lnTo>
                  <a:pt x="2247" y="513"/>
                </a:lnTo>
                <a:lnTo>
                  <a:pt x="1905" y="733"/>
                </a:lnTo>
                <a:lnTo>
                  <a:pt x="1563" y="977"/>
                </a:lnTo>
                <a:lnTo>
                  <a:pt x="1270" y="1246"/>
                </a:lnTo>
                <a:lnTo>
                  <a:pt x="977" y="1563"/>
                </a:lnTo>
                <a:lnTo>
                  <a:pt x="733" y="1881"/>
                </a:lnTo>
                <a:lnTo>
                  <a:pt x="513" y="2247"/>
                </a:lnTo>
                <a:lnTo>
                  <a:pt x="342" y="2614"/>
                </a:lnTo>
                <a:lnTo>
                  <a:pt x="196" y="3004"/>
                </a:lnTo>
                <a:lnTo>
                  <a:pt x="98" y="3420"/>
                </a:lnTo>
                <a:lnTo>
                  <a:pt x="25" y="3859"/>
                </a:lnTo>
                <a:lnTo>
                  <a:pt x="0" y="4299"/>
                </a:lnTo>
                <a:lnTo>
                  <a:pt x="0" y="4592"/>
                </a:lnTo>
                <a:lnTo>
                  <a:pt x="25" y="4885"/>
                </a:lnTo>
                <a:lnTo>
                  <a:pt x="122" y="5447"/>
                </a:lnTo>
                <a:lnTo>
                  <a:pt x="245" y="6008"/>
                </a:lnTo>
                <a:lnTo>
                  <a:pt x="440" y="6546"/>
                </a:lnTo>
                <a:lnTo>
                  <a:pt x="660" y="7059"/>
                </a:lnTo>
                <a:lnTo>
                  <a:pt x="928" y="7547"/>
                </a:lnTo>
                <a:lnTo>
                  <a:pt x="1197" y="8011"/>
                </a:lnTo>
                <a:lnTo>
                  <a:pt x="1515" y="8475"/>
                </a:lnTo>
                <a:lnTo>
                  <a:pt x="1856" y="8915"/>
                </a:lnTo>
                <a:lnTo>
                  <a:pt x="2198" y="9330"/>
                </a:lnTo>
                <a:lnTo>
                  <a:pt x="2565" y="9745"/>
                </a:lnTo>
                <a:lnTo>
                  <a:pt x="2931" y="10136"/>
                </a:lnTo>
                <a:lnTo>
                  <a:pt x="3639" y="10869"/>
                </a:lnTo>
                <a:lnTo>
                  <a:pt x="4299" y="11528"/>
                </a:lnTo>
                <a:lnTo>
                  <a:pt x="4861" y="12065"/>
                </a:lnTo>
                <a:lnTo>
                  <a:pt x="5496" y="12627"/>
                </a:lnTo>
                <a:lnTo>
                  <a:pt x="6839" y="13775"/>
                </a:lnTo>
                <a:lnTo>
                  <a:pt x="7913" y="14654"/>
                </a:lnTo>
                <a:lnTo>
                  <a:pt x="8353" y="14996"/>
                </a:lnTo>
                <a:lnTo>
                  <a:pt x="8793" y="14654"/>
                </a:lnTo>
                <a:lnTo>
                  <a:pt x="9843" y="13799"/>
                </a:lnTo>
                <a:lnTo>
                  <a:pt x="11186" y="12651"/>
                </a:lnTo>
                <a:lnTo>
                  <a:pt x="11821" y="12090"/>
                </a:lnTo>
                <a:lnTo>
                  <a:pt x="12407" y="11528"/>
                </a:lnTo>
                <a:lnTo>
                  <a:pt x="13067" y="10869"/>
                </a:lnTo>
                <a:lnTo>
                  <a:pt x="13775" y="10136"/>
                </a:lnTo>
                <a:lnTo>
                  <a:pt x="14141" y="9745"/>
                </a:lnTo>
                <a:lnTo>
                  <a:pt x="14508" y="9330"/>
                </a:lnTo>
                <a:lnTo>
                  <a:pt x="14850" y="8915"/>
                </a:lnTo>
                <a:lnTo>
                  <a:pt x="15191" y="8475"/>
                </a:lnTo>
                <a:lnTo>
                  <a:pt x="15509" y="8011"/>
                </a:lnTo>
                <a:lnTo>
                  <a:pt x="15778" y="7547"/>
                </a:lnTo>
                <a:lnTo>
                  <a:pt x="16046" y="7059"/>
                </a:lnTo>
                <a:lnTo>
                  <a:pt x="16266" y="6546"/>
                </a:lnTo>
                <a:lnTo>
                  <a:pt x="16461" y="6008"/>
                </a:lnTo>
                <a:lnTo>
                  <a:pt x="16584" y="5447"/>
                </a:lnTo>
                <a:lnTo>
                  <a:pt x="16681" y="4885"/>
                </a:lnTo>
                <a:lnTo>
                  <a:pt x="16706" y="4592"/>
                </a:lnTo>
                <a:lnTo>
                  <a:pt x="16706" y="4299"/>
                </a:lnTo>
                <a:lnTo>
                  <a:pt x="16681" y="3859"/>
                </a:lnTo>
                <a:lnTo>
                  <a:pt x="16608" y="3420"/>
                </a:lnTo>
                <a:lnTo>
                  <a:pt x="16510" y="3004"/>
                </a:lnTo>
                <a:lnTo>
                  <a:pt x="16364" y="2614"/>
                </a:lnTo>
                <a:lnTo>
                  <a:pt x="16193" y="2247"/>
                </a:lnTo>
                <a:lnTo>
                  <a:pt x="15973" y="1881"/>
                </a:lnTo>
                <a:lnTo>
                  <a:pt x="15729" y="1563"/>
                </a:lnTo>
                <a:lnTo>
                  <a:pt x="15436" y="1246"/>
                </a:lnTo>
                <a:lnTo>
                  <a:pt x="15143" y="977"/>
                </a:lnTo>
                <a:lnTo>
                  <a:pt x="14801" y="733"/>
                </a:lnTo>
                <a:lnTo>
                  <a:pt x="14459" y="513"/>
                </a:lnTo>
                <a:lnTo>
                  <a:pt x="14092" y="342"/>
                </a:lnTo>
                <a:lnTo>
                  <a:pt x="13677" y="196"/>
                </a:lnTo>
                <a:lnTo>
                  <a:pt x="13262" y="74"/>
                </a:lnTo>
                <a:lnTo>
                  <a:pt x="12847" y="25"/>
                </a:lnTo>
                <a:lnTo>
                  <a:pt x="12407" y="0"/>
                </a:lnTo>
                <a:lnTo>
                  <a:pt x="12065" y="0"/>
                </a:lnTo>
                <a:lnTo>
                  <a:pt x="11723" y="49"/>
                </a:lnTo>
                <a:lnTo>
                  <a:pt x="11381" y="122"/>
                </a:lnTo>
                <a:lnTo>
                  <a:pt x="11064" y="196"/>
                </a:lnTo>
                <a:lnTo>
                  <a:pt x="10746" y="318"/>
                </a:lnTo>
                <a:lnTo>
                  <a:pt x="10453" y="464"/>
                </a:lnTo>
                <a:lnTo>
                  <a:pt x="10160" y="611"/>
                </a:lnTo>
                <a:lnTo>
                  <a:pt x="9892" y="806"/>
                </a:lnTo>
                <a:lnTo>
                  <a:pt x="9647" y="1002"/>
                </a:lnTo>
                <a:lnTo>
                  <a:pt x="9403" y="1221"/>
                </a:lnTo>
                <a:lnTo>
                  <a:pt x="9183" y="1466"/>
                </a:lnTo>
                <a:lnTo>
                  <a:pt x="8964" y="1710"/>
                </a:lnTo>
                <a:lnTo>
                  <a:pt x="8793" y="1979"/>
                </a:lnTo>
                <a:lnTo>
                  <a:pt x="8622" y="2272"/>
                </a:lnTo>
                <a:lnTo>
                  <a:pt x="8475" y="2565"/>
                </a:lnTo>
                <a:lnTo>
                  <a:pt x="8353" y="2858"/>
                </a:lnTo>
                <a:lnTo>
                  <a:pt x="8231" y="2565"/>
                </a:lnTo>
                <a:lnTo>
                  <a:pt x="8084" y="2272"/>
                </a:lnTo>
                <a:lnTo>
                  <a:pt x="7913" y="1979"/>
                </a:lnTo>
                <a:lnTo>
                  <a:pt x="7742" y="1710"/>
                </a:lnTo>
                <a:lnTo>
                  <a:pt x="7523" y="1466"/>
                </a:lnTo>
                <a:lnTo>
                  <a:pt x="7303" y="1221"/>
                </a:lnTo>
                <a:lnTo>
                  <a:pt x="7059" y="1002"/>
                </a:lnTo>
                <a:lnTo>
                  <a:pt x="6814" y="806"/>
                </a:lnTo>
                <a:lnTo>
                  <a:pt x="6546" y="611"/>
                </a:lnTo>
                <a:lnTo>
                  <a:pt x="6253" y="464"/>
                </a:lnTo>
                <a:lnTo>
                  <a:pt x="5960" y="318"/>
                </a:lnTo>
                <a:lnTo>
                  <a:pt x="5642" y="196"/>
                </a:lnTo>
                <a:lnTo>
                  <a:pt x="5325" y="122"/>
                </a:lnTo>
                <a:lnTo>
                  <a:pt x="4983" y="49"/>
                </a:lnTo>
                <a:lnTo>
                  <a:pt x="4641" y="0"/>
                </a:lnTo>
                <a:lnTo>
                  <a:pt x="4299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sp>
        <p:nvSpPr>
          <p:cNvPr id="48132" name="Google Shape;245;p29">
            <a:extLst>
              <a:ext uri="{FF2B5EF4-FFF2-40B4-BE49-F238E27FC236}">
                <a16:creationId xmlns:a16="http://schemas.microsoft.com/office/drawing/2014/main" id="{1BCA6C9D-8264-054F-9224-F98C52B901B9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fld id="{2F4E734E-0619-FA4A-BC0C-E0235E31AD82}" type="slidenum">
              <a:rPr lang="zh-CN" altLang="zh-CN" sz="1300">
                <a:latin typeface="Work Sans" pitchFamily="2" charset="0"/>
                <a:sym typeface="Work Sans" pitchFamily="2" charset="0"/>
              </a:rPr>
              <a:pPr/>
              <a:t>18</a:t>
            </a:fld>
            <a:endParaRPr lang="zh-CN" altLang="zh-CN" sz="1300">
              <a:latin typeface="Work Sans" pitchFamily="2" charset="0"/>
              <a:sym typeface="Work Sans" pitchFamily="2" charset="0"/>
            </a:endParaRPr>
          </a:p>
        </p:txBody>
      </p:sp>
    </p:spTree>
  </p:cSld>
  <p:clrMapOvr>
    <a:masterClrMapping/>
  </p:clrMapOvr>
  <p:transition>
    <p:fade thruBlk="1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Google Shape;250;p30">
            <a:extLst>
              <a:ext uri="{FF2B5EF4-FFF2-40B4-BE49-F238E27FC236}">
                <a16:creationId xmlns:a16="http://schemas.microsoft.com/office/drawing/2014/main" id="{EB5FDD58-F203-4342-B745-2363CC5EBCF9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>
          <a:xfrm>
            <a:off x="868363" y="847725"/>
            <a:ext cx="5092700" cy="1360488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Font typeface="Work Sans" pitchFamily="2" charset="0"/>
              <a:buNone/>
            </a:pPr>
            <a:r>
              <a:rPr lang="zh-CN" altLang="zh-CN" b="1">
                <a:latin typeface="Work Sans" pitchFamily="2" charset="0"/>
                <a:ea typeface="宋体" panose="02010600030101010101" pitchFamily="2" charset="-122"/>
                <a:cs typeface="Arial" panose="020B0604020202020204" pitchFamily="34" charset="0"/>
                <a:sym typeface="Work Sans" pitchFamily="2" charset="0"/>
              </a:rPr>
              <a:t>Presentation design</a:t>
            </a:r>
            <a:endParaRPr lang="zh-CN" altLang="zh-CN" b="1">
              <a:latin typeface="Work Sans" pitchFamily="2" charset="0"/>
              <a:cs typeface="Arial" panose="020B0604020202020204" pitchFamily="34" charset="0"/>
              <a:sym typeface="Work Sans" pitchFamily="2" charset="0"/>
            </a:endParaRPr>
          </a:p>
        </p:txBody>
      </p:sp>
      <p:sp>
        <p:nvSpPr>
          <p:cNvPr id="251" name="Google Shape;251;p30">
            <a:extLst>
              <a:ext uri="{FF2B5EF4-FFF2-40B4-BE49-F238E27FC236}">
                <a16:creationId xmlns:a16="http://schemas.microsoft.com/office/drawing/2014/main" id="{D8CE4635-D03C-B945-B251-7FEA77A178B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68363" y="2312988"/>
            <a:ext cx="7407275" cy="2003425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  <a:spcAft>
                <a:spcPct val="0"/>
              </a:spcAft>
              <a:buFont typeface="Work Sans Light" pitchFamily="2" charset="0"/>
              <a:buNone/>
            </a:pPr>
            <a:r>
              <a:rPr lang="zh-CN" altLang="zh-CN">
                <a:latin typeface="Work Sans Light" pitchFamily="2" charset="0"/>
                <a:ea typeface="宋体" panose="02010600030101010101" pitchFamily="2" charset="-122"/>
                <a:cs typeface="Arial" panose="020B0604020202020204" pitchFamily="34" charset="0"/>
                <a:sym typeface="Work Sans Light" pitchFamily="2" charset="0"/>
              </a:rPr>
              <a:t>This presentation uses the following typographies:</a:t>
            </a:r>
            <a:endParaRPr lang="zh-CN" altLang="zh-CN">
              <a:latin typeface="Work Sans Light" pitchFamily="2" charset="0"/>
              <a:cs typeface="Arial" panose="020B0604020202020204" pitchFamily="34" charset="0"/>
              <a:sym typeface="Work Sans Light" pitchFamily="2" charset="0"/>
            </a:endParaRPr>
          </a:p>
          <a:p>
            <a:pPr marL="0" indent="0" eaLnBrk="1" hangingPunct="1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SzPts val="1400"/>
              <a:buFont typeface="Work Sans Light" pitchFamily="2" charset="0"/>
              <a:buChar char="▪"/>
            </a:pPr>
            <a:r>
              <a:rPr lang="zh-CN" altLang="zh-CN">
                <a:latin typeface="Work Sans Light" pitchFamily="2" charset="0"/>
                <a:ea typeface="宋体" panose="02010600030101010101" pitchFamily="2" charset="-122"/>
                <a:cs typeface="Arial" panose="020B0604020202020204" pitchFamily="34" charset="0"/>
                <a:sym typeface="Work Sans Light" pitchFamily="2" charset="0"/>
              </a:rPr>
              <a:t>Titles: Work sans bold</a:t>
            </a:r>
            <a:endParaRPr lang="zh-CN" altLang="zh-CN">
              <a:latin typeface="Work Sans Light" pitchFamily="2" charset="0"/>
              <a:cs typeface="Arial" panose="020B0604020202020204" pitchFamily="34" charset="0"/>
              <a:sym typeface="Work Sans Light" pitchFamily="2" charset="0"/>
            </a:endParaRPr>
          </a:p>
          <a:p>
            <a:pPr marL="0" indent="0" eaLnBrk="1" hangingPunct="1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SzPts val="1400"/>
              <a:buFont typeface="Work Sans Light" pitchFamily="2" charset="0"/>
              <a:buChar char="▪"/>
            </a:pPr>
            <a:r>
              <a:rPr lang="zh-CN" altLang="zh-CN">
                <a:latin typeface="Work Sans Light" pitchFamily="2" charset="0"/>
                <a:ea typeface="宋体" panose="02010600030101010101" pitchFamily="2" charset="-122"/>
                <a:cs typeface="Arial" panose="020B0604020202020204" pitchFamily="34" charset="0"/>
                <a:sym typeface="Work Sans Light" pitchFamily="2" charset="0"/>
              </a:rPr>
              <a:t>Body copy: Work sans light</a:t>
            </a:r>
            <a:endParaRPr lang="zh-CN" altLang="zh-CN">
              <a:latin typeface="Work Sans Light" pitchFamily="2" charset="0"/>
              <a:cs typeface="Arial" panose="020B0604020202020204" pitchFamily="34" charset="0"/>
              <a:sym typeface="Work Sans Light" pitchFamily="2" charset="0"/>
            </a:endParaRPr>
          </a:p>
          <a:p>
            <a:pPr marL="0" indent="0" eaLnBrk="1" hangingPunct="1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Font typeface="Work Sans Light" pitchFamily="2" charset="0"/>
              <a:buNone/>
            </a:pPr>
            <a:r>
              <a:rPr lang="zh-CN" altLang="zh-CN">
                <a:latin typeface="Work Sans Light" pitchFamily="2" charset="0"/>
                <a:ea typeface="宋体" panose="02010600030101010101" pitchFamily="2" charset="-122"/>
                <a:cs typeface="Arial" panose="020B0604020202020204" pitchFamily="34" charset="0"/>
                <a:sym typeface="Work Sans Light" pitchFamily="2" charset="0"/>
              </a:rPr>
              <a:t>You can download the fonts on this page:</a:t>
            </a:r>
            <a:endParaRPr lang="zh-CN" altLang="zh-CN">
              <a:latin typeface="Work Sans Light" pitchFamily="2" charset="0"/>
              <a:cs typeface="Arial" panose="020B0604020202020204" pitchFamily="34" charset="0"/>
              <a:sym typeface="Work Sans Light" pitchFamily="2" charset="0"/>
            </a:endParaRPr>
          </a:p>
          <a:p>
            <a:pPr marL="0" indent="0" eaLnBrk="1" hangingPunct="1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Font typeface="Work Sans Light" pitchFamily="2" charset="0"/>
              <a:buNone/>
            </a:pPr>
            <a:r>
              <a:rPr lang="zh-CN" altLang="zh-CN" u="sng">
                <a:latin typeface="Work Sans Light" pitchFamily="2" charset="0"/>
                <a:ea typeface="宋体" panose="02010600030101010101" pitchFamily="2" charset="-122"/>
                <a:cs typeface="Arial" panose="020B0604020202020204" pitchFamily="34" charset="0"/>
                <a:sym typeface="Work Sans Light" pitchFamily="2" charset="0"/>
                <a:hlinkClick r:id="rId3"/>
              </a:rPr>
              <a:t>https://github.com/weiweihuanghuang/Work-Sans/tree/master/fonts/desktop</a:t>
            </a:r>
            <a:endParaRPr lang="zh-CN" altLang="zh-CN">
              <a:latin typeface="Work Sans Light" pitchFamily="2" charset="0"/>
              <a:cs typeface="Arial" panose="020B0604020202020204" pitchFamily="34" charset="0"/>
              <a:sym typeface="Work Sans Light" pitchFamily="2" charset="0"/>
            </a:endParaRPr>
          </a:p>
          <a:p>
            <a:pPr marL="0" indent="0" eaLnBrk="1" hangingPunct="1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Font typeface="Work Sans Light" pitchFamily="2" charset="0"/>
              <a:buNone/>
            </a:pPr>
            <a:endParaRPr lang="zh-CN" altLang="zh-CN">
              <a:latin typeface="Work Sans Light" pitchFamily="2" charset="0"/>
              <a:cs typeface="Arial" panose="020B0604020202020204" pitchFamily="34" charset="0"/>
              <a:sym typeface="Work Sans Light" pitchFamily="2" charset="0"/>
            </a:endParaRPr>
          </a:p>
        </p:txBody>
      </p:sp>
      <p:sp>
        <p:nvSpPr>
          <p:cNvPr id="50179" name="Google Shape;252;p30">
            <a:extLst>
              <a:ext uri="{FF2B5EF4-FFF2-40B4-BE49-F238E27FC236}">
                <a16:creationId xmlns:a16="http://schemas.microsoft.com/office/drawing/2014/main" id="{D8718B55-8D73-FA4A-A943-5294279443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8363" y="3867150"/>
            <a:ext cx="7407275" cy="53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91425" rIns="91425" bIns="91425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>
              <a:buSzPts val="1100"/>
            </a:pPr>
            <a:r>
              <a:rPr lang="zh-CN" altLang="zh-CN" sz="1200" i="1">
                <a:latin typeface="Work Sans Light" pitchFamily="2" charset="0"/>
                <a:sym typeface="Work Sans Light" pitchFamily="2" charset="0"/>
              </a:rPr>
              <a:t>You don’t need to keep this slide in your presentation. It’s only here to serve you as a design guide if you need to create new slides or download the fonts to edit the presentation in PowerPoint®</a:t>
            </a:r>
          </a:p>
          <a:p>
            <a:pPr eaLnBrk="1" hangingPunct="1">
              <a:buSzPts val="1100"/>
            </a:pPr>
            <a:endParaRPr lang="zh-CN" altLang="zh-CN" sz="1200" i="1">
              <a:latin typeface="Work Sans Light" pitchFamily="2" charset="0"/>
              <a:sym typeface="Work Sans Light" pitchFamily="2" charset="0"/>
            </a:endParaRPr>
          </a:p>
          <a:p>
            <a:pPr eaLnBrk="1" hangingPunct="1"/>
            <a:endParaRPr lang="zh-CN" altLang="zh-CN" sz="1200" i="1">
              <a:latin typeface="Work Sans Light" pitchFamily="2" charset="0"/>
              <a:sym typeface="Work Sans Light" pitchFamily="2" charset="0"/>
            </a:endParaRPr>
          </a:p>
        </p:txBody>
      </p:sp>
      <p:grpSp>
        <p:nvGrpSpPr>
          <p:cNvPr id="50180" name="Google Shape;253;p30">
            <a:extLst>
              <a:ext uri="{FF2B5EF4-FFF2-40B4-BE49-F238E27FC236}">
                <a16:creationId xmlns:a16="http://schemas.microsoft.com/office/drawing/2014/main" id="{01D20B09-4FD2-2D40-A3E0-0EDBF9B91FAA}"/>
              </a:ext>
            </a:extLst>
          </p:cNvPr>
          <p:cNvGrpSpPr>
            <a:grpSpLocks/>
          </p:cNvGrpSpPr>
          <p:nvPr/>
        </p:nvGrpSpPr>
        <p:grpSpPr bwMode="auto">
          <a:xfrm>
            <a:off x="7518400" y="711200"/>
            <a:ext cx="901700" cy="901700"/>
            <a:chOff x="1922075" y="1629000"/>
            <a:chExt cx="437200" cy="437200"/>
          </a:xfrm>
        </p:grpSpPr>
        <p:sp>
          <p:nvSpPr>
            <p:cNvPr id="50182" name="Google Shape;254;p30">
              <a:extLst>
                <a:ext uri="{FF2B5EF4-FFF2-40B4-BE49-F238E27FC236}">
                  <a16:creationId xmlns:a16="http://schemas.microsoft.com/office/drawing/2014/main" id="{805B70BD-63DC-BB42-93FF-B08FF1C486B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8425" y="1629000"/>
              <a:ext cx="150850" cy="150850"/>
            </a:xfrm>
            <a:custGeom>
              <a:avLst/>
              <a:gdLst>
                <a:gd name="T0" fmla="*/ 2004 w 6034"/>
                <a:gd name="T1" fmla="*/ 1 h 6034"/>
                <a:gd name="T2" fmla="*/ 1881 w 6034"/>
                <a:gd name="T3" fmla="*/ 25 h 6034"/>
                <a:gd name="T4" fmla="*/ 1784 w 6034"/>
                <a:gd name="T5" fmla="*/ 50 h 6034"/>
                <a:gd name="T6" fmla="*/ 1686 w 6034"/>
                <a:gd name="T7" fmla="*/ 98 h 6034"/>
                <a:gd name="T8" fmla="*/ 1588 w 6034"/>
                <a:gd name="T9" fmla="*/ 172 h 6034"/>
                <a:gd name="T10" fmla="*/ 1 w 6034"/>
                <a:gd name="T11" fmla="*/ 1784 h 6034"/>
                <a:gd name="T12" fmla="*/ 4251 w 6034"/>
                <a:gd name="T13" fmla="*/ 6033 h 6034"/>
                <a:gd name="T14" fmla="*/ 5862 w 6034"/>
                <a:gd name="T15" fmla="*/ 4446 h 6034"/>
                <a:gd name="T16" fmla="*/ 5936 w 6034"/>
                <a:gd name="T17" fmla="*/ 4348 h 6034"/>
                <a:gd name="T18" fmla="*/ 5985 w 6034"/>
                <a:gd name="T19" fmla="*/ 4250 h 6034"/>
                <a:gd name="T20" fmla="*/ 6009 w 6034"/>
                <a:gd name="T21" fmla="*/ 4153 h 6034"/>
                <a:gd name="T22" fmla="*/ 6033 w 6034"/>
                <a:gd name="T23" fmla="*/ 4031 h 6034"/>
                <a:gd name="T24" fmla="*/ 6009 w 6034"/>
                <a:gd name="T25" fmla="*/ 3933 h 6034"/>
                <a:gd name="T26" fmla="*/ 5985 w 6034"/>
                <a:gd name="T27" fmla="*/ 3811 h 6034"/>
                <a:gd name="T28" fmla="*/ 5936 w 6034"/>
                <a:gd name="T29" fmla="*/ 3713 h 6034"/>
                <a:gd name="T30" fmla="*/ 5862 w 6034"/>
                <a:gd name="T31" fmla="*/ 3615 h 6034"/>
                <a:gd name="T32" fmla="*/ 2419 w 6034"/>
                <a:gd name="T33" fmla="*/ 172 h 6034"/>
                <a:gd name="T34" fmla="*/ 2321 w 6034"/>
                <a:gd name="T35" fmla="*/ 98 h 6034"/>
                <a:gd name="T36" fmla="*/ 2223 w 6034"/>
                <a:gd name="T37" fmla="*/ 50 h 6034"/>
                <a:gd name="T38" fmla="*/ 2101 w 6034"/>
                <a:gd name="T39" fmla="*/ 25 h 6034"/>
                <a:gd name="T40" fmla="*/ 2004 w 6034"/>
                <a:gd name="T41" fmla="*/ 1 h 60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034" h="6034" extrusionOk="0">
                  <a:moveTo>
                    <a:pt x="2004" y="1"/>
                  </a:moveTo>
                  <a:lnTo>
                    <a:pt x="1881" y="25"/>
                  </a:lnTo>
                  <a:lnTo>
                    <a:pt x="1784" y="50"/>
                  </a:lnTo>
                  <a:lnTo>
                    <a:pt x="1686" y="98"/>
                  </a:lnTo>
                  <a:lnTo>
                    <a:pt x="1588" y="172"/>
                  </a:lnTo>
                  <a:lnTo>
                    <a:pt x="1" y="1784"/>
                  </a:lnTo>
                  <a:lnTo>
                    <a:pt x="4251" y="6033"/>
                  </a:lnTo>
                  <a:lnTo>
                    <a:pt x="5862" y="4446"/>
                  </a:lnTo>
                  <a:lnTo>
                    <a:pt x="5936" y="4348"/>
                  </a:lnTo>
                  <a:lnTo>
                    <a:pt x="5985" y="4250"/>
                  </a:lnTo>
                  <a:lnTo>
                    <a:pt x="6009" y="4153"/>
                  </a:lnTo>
                  <a:lnTo>
                    <a:pt x="6033" y="4031"/>
                  </a:lnTo>
                  <a:lnTo>
                    <a:pt x="6009" y="3933"/>
                  </a:lnTo>
                  <a:lnTo>
                    <a:pt x="5985" y="3811"/>
                  </a:lnTo>
                  <a:lnTo>
                    <a:pt x="5936" y="3713"/>
                  </a:lnTo>
                  <a:lnTo>
                    <a:pt x="5862" y="3615"/>
                  </a:lnTo>
                  <a:lnTo>
                    <a:pt x="2419" y="172"/>
                  </a:lnTo>
                  <a:lnTo>
                    <a:pt x="2321" y="98"/>
                  </a:lnTo>
                  <a:lnTo>
                    <a:pt x="2223" y="50"/>
                  </a:lnTo>
                  <a:lnTo>
                    <a:pt x="2101" y="25"/>
                  </a:lnTo>
                  <a:lnTo>
                    <a:pt x="2004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0183" name="Google Shape;255;p30">
              <a:extLst>
                <a:ext uri="{FF2B5EF4-FFF2-40B4-BE49-F238E27FC236}">
                  <a16:creationId xmlns:a16="http://schemas.microsoft.com/office/drawing/2014/main" id="{325C1DAB-D2C8-D44F-B422-23A393AED117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2075" y="1686400"/>
              <a:ext cx="379800" cy="379800"/>
            </a:xfrm>
            <a:custGeom>
              <a:avLst/>
              <a:gdLst>
                <a:gd name="T0" fmla="*/ 1100 w 15192"/>
                <a:gd name="T1" fmla="*/ 10527 h 15192"/>
                <a:gd name="T2" fmla="*/ 4665 w 15192"/>
                <a:gd name="T3" fmla="*/ 14093 h 15192"/>
                <a:gd name="T4" fmla="*/ 4616 w 15192"/>
                <a:gd name="T5" fmla="*/ 14117 h 15192"/>
                <a:gd name="T6" fmla="*/ 1979 w 15192"/>
                <a:gd name="T7" fmla="*/ 14508 h 15192"/>
                <a:gd name="T8" fmla="*/ 684 w 15192"/>
                <a:gd name="T9" fmla="*/ 13213 h 15192"/>
                <a:gd name="T10" fmla="*/ 1075 w 15192"/>
                <a:gd name="T11" fmla="*/ 10576 h 15192"/>
                <a:gd name="T12" fmla="*/ 1100 w 15192"/>
                <a:gd name="T13" fmla="*/ 10527 h 15192"/>
                <a:gd name="T14" fmla="*/ 10918 w 15192"/>
                <a:gd name="T15" fmla="*/ 1 h 15192"/>
                <a:gd name="T16" fmla="*/ 758 w 15192"/>
                <a:gd name="T17" fmla="*/ 10185 h 15192"/>
                <a:gd name="T18" fmla="*/ 684 w 15192"/>
                <a:gd name="T19" fmla="*/ 10258 h 15192"/>
                <a:gd name="T20" fmla="*/ 636 w 15192"/>
                <a:gd name="T21" fmla="*/ 10332 h 15192"/>
                <a:gd name="T22" fmla="*/ 611 w 15192"/>
                <a:gd name="T23" fmla="*/ 10405 h 15192"/>
                <a:gd name="T24" fmla="*/ 587 w 15192"/>
                <a:gd name="T25" fmla="*/ 10502 h 15192"/>
                <a:gd name="T26" fmla="*/ 1 w 15192"/>
                <a:gd name="T27" fmla="*/ 14532 h 15192"/>
                <a:gd name="T28" fmla="*/ 1 w 15192"/>
                <a:gd name="T29" fmla="*/ 14654 h 15192"/>
                <a:gd name="T30" fmla="*/ 25 w 15192"/>
                <a:gd name="T31" fmla="*/ 14801 h 15192"/>
                <a:gd name="T32" fmla="*/ 98 w 15192"/>
                <a:gd name="T33" fmla="*/ 14923 h 15192"/>
                <a:gd name="T34" fmla="*/ 171 w 15192"/>
                <a:gd name="T35" fmla="*/ 15021 h 15192"/>
                <a:gd name="T36" fmla="*/ 269 w 15192"/>
                <a:gd name="T37" fmla="*/ 15094 h 15192"/>
                <a:gd name="T38" fmla="*/ 367 w 15192"/>
                <a:gd name="T39" fmla="*/ 15143 h 15192"/>
                <a:gd name="T40" fmla="*/ 465 w 15192"/>
                <a:gd name="T41" fmla="*/ 15167 h 15192"/>
                <a:gd name="T42" fmla="*/ 587 w 15192"/>
                <a:gd name="T43" fmla="*/ 15192 h 15192"/>
                <a:gd name="T44" fmla="*/ 660 w 15192"/>
                <a:gd name="T45" fmla="*/ 15192 h 15192"/>
                <a:gd name="T46" fmla="*/ 4690 w 15192"/>
                <a:gd name="T47" fmla="*/ 14606 h 15192"/>
                <a:gd name="T48" fmla="*/ 4861 w 15192"/>
                <a:gd name="T49" fmla="*/ 14557 h 15192"/>
                <a:gd name="T50" fmla="*/ 4934 w 15192"/>
                <a:gd name="T51" fmla="*/ 14508 h 15192"/>
                <a:gd name="T52" fmla="*/ 5007 w 15192"/>
                <a:gd name="T53" fmla="*/ 14435 h 15192"/>
                <a:gd name="T54" fmla="*/ 15192 w 15192"/>
                <a:gd name="T55" fmla="*/ 4275 h 15192"/>
                <a:gd name="T56" fmla="*/ 13970 w 15192"/>
                <a:gd name="T57" fmla="*/ 3053 h 15192"/>
                <a:gd name="T58" fmla="*/ 4152 w 15192"/>
                <a:gd name="T59" fmla="*/ 12872 h 15192"/>
                <a:gd name="T60" fmla="*/ 3810 w 15192"/>
                <a:gd name="T61" fmla="*/ 12530 h 15192"/>
                <a:gd name="T62" fmla="*/ 13629 w 15192"/>
                <a:gd name="T63" fmla="*/ 2712 h 15192"/>
                <a:gd name="T64" fmla="*/ 12481 w 15192"/>
                <a:gd name="T65" fmla="*/ 1564 h 15192"/>
                <a:gd name="T66" fmla="*/ 2663 w 15192"/>
                <a:gd name="T67" fmla="*/ 11382 h 15192"/>
                <a:gd name="T68" fmla="*/ 2321 w 15192"/>
                <a:gd name="T69" fmla="*/ 11040 h 15192"/>
                <a:gd name="T70" fmla="*/ 12139 w 15192"/>
                <a:gd name="T71" fmla="*/ 1222 h 15192"/>
                <a:gd name="T72" fmla="*/ 10918 w 15192"/>
                <a:gd name="T73" fmla="*/ 1 h 15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5192" h="15192" extrusionOk="0">
                  <a:moveTo>
                    <a:pt x="1100" y="10527"/>
                  </a:moveTo>
                  <a:lnTo>
                    <a:pt x="4665" y="14093"/>
                  </a:lnTo>
                  <a:lnTo>
                    <a:pt x="4616" y="14117"/>
                  </a:lnTo>
                  <a:lnTo>
                    <a:pt x="1979" y="14508"/>
                  </a:lnTo>
                  <a:lnTo>
                    <a:pt x="684" y="13213"/>
                  </a:lnTo>
                  <a:lnTo>
                    <a:pt x="1075" y="10576"/>
                  </a:lnTo>
                  <a:lnTo>
                    <a:pt x="1100" y="10527"/>
                  </a:lnTo>
                  <a:close/>
                  <a:moveTo>
                    <a:pt x="10918" y="1"/>
                  </a:moveTo>
                  <a:lnTo>
                    <a:pt x="758" y="10185"/>
                  </a:lnTo>
                  <a:lnTo>
                    <a:pt x="684" y="10258"/>
                  </a:lnTo>
                  <a:lnTo>
                    <a:pt x="636" y="10332"/>
                  </a:lnTo>
                  <a:lnTo>
                    <a:pt x="611" y="10405"/>
                  </a:lnTo>
                  <a:lnTo>
                    <a:pt x="587" y="10502"/>
                  </a:lnTo>
                  <a:lnTo>
                    <a:pt x="1" y="14532"/>
                  </a:lnTo>
                  <a:lnTo>
                    <a:pt x="1" y="14654"/>
                  </a:lnTo>
                  <a:lnTo>
                    <a:pt x="25" y="14801"/>
                  </a:lnTo>
                  <a:lnTo>
                    <a:pt x="98" y="14923"/>
                  </a:lnTo>
                  <a:lnTo>
                    <a:pt x="171" y="15021"/>
                  </a:lnTo>
                  <a:lnTo>
                    <a:pt x="269" y="15094"/>
                  </a:lnTo>
                  <a:lnTo>
                    <a:pt x="367" y="15143"/>
                  </a:lnTo>
                  <a:lnTo>
                    <a:pt x="465" y="15167"/>
                  </a:lnTo>
                  <a:lnTo>
                    <a:pt x="587" y="15192"/>
                  </a:lnTo>
                  <a:lnTo>
                    <a:pt x="660" y="15192"/>
                  </a:lnTo>
                  <a:lnTo>
                    <a:pt x="4690" y="14606"/>
                  </a:lnTo>
                  <a:lnTo>
                    <a:pt x="4861" y="14557"/>
                  </a:lnTo>
                  <a:lnTo>
                    <a:pt x="4934" y="14508"/>
                  </a:lnTo>
                  <a:lnTo>
                    <a:pt x="5007" y="14435"/>
                  </a:lnTo>
                  <a:lnTo>
                    <a:pt x="15192" y="4275"/>
                  </a:lnTo>
                  <a:lnTo>
                    <a:pt x="13970" y="3053"/>
                  </a:lnTo>
                  <a:lnTo>
                    <a:pt x="4152" y="12872"/>
                  </a:lnTo>
                  <a:lnTo>
                    <a:pt x="3810" y="12530"/>
                  </a:lnTo>
                  <a:lnTo>
                    <a:pt x="13629" y="2712"/>
                  </a:lnTo>
                  <a:lnTo>
                    <a:pt x="12481" y="1564"/>
                  </a:lnTo>
                  <a:lnTo>
                    <a:pt x="2663" y="11382"/>
                  </a:lnTo>
                  <a:lnTo>
                    <a:pt x="2321" y="11040"/>
                  </a:lnTo>
                  <a:lnTo>
                    <a:pt x="12139" y="1222"/>
                  </a:lnTo>
                  <a:lnTo>
                    <a:pt x="10918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sp>
        <p:nvSpPr>
          <p:cNvPr id="50181" name="Google Shape;256;p30">
            <a:extLst>
              <a:ext uri="{FF2B5EF4-FFF2-40B4-BE49-F238E27FC236}">
                <a16:creationId xmlns:a16="http://schemas.microsoft.com/office/drawing/2014/main" id="{A90677EB-83D1-024D-87EC-F694CB9A87A8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fld id="{56B25272-BB54-4246-85F8-F23940874CF5}" type="slidenum">
              <a:rPr lang="zh-CN" altLang="zh-CN" sz="1300">
                <a:latin typeface="Work Sans" pitchFamily="2" charset="0"/>
                <a:sym typeface="Work Sans" pitchFamily="2" charset="0"/>
              </a:rPr>
              <a:pPr/>
              <a:t>19</a:t>
            </a:fld>
            <a:endParaRPr lang="zh-CN" altLang="zh-CN" sz="1300">
              <a:latin typeface="Work Sans" pitchFamily="2" charset="0"/>
              <a:sym typeface="Work Sans" pitchFamily="2" charset="0"/>
            </a:endParaRPr>
          </a:p>
        </p:txBody>
      </p:sp>
    </p:spTree>
  </p:cSld>
  <p:clrMapOvr>
    <a:masterClrMapping/>
  </p:clrMapOvr>
  <p:transition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Google Shape;64;p13">
            <a:extLst>
              <a:ext uri="{FF2B5EF4-FFF2-40B4-BE49-F238E27FC236}">
                <a16:creationId xmlns:a16="http://schemas.microsoft.com/office/drawing/2014/main" id="{25BD9E84-DD74-294E-93CF-C5B148F1CB09}"/>
              </a:ext>
            </a:extLst>
          </p:cNvPr>
          <p:cNvSpPr txBox="1">
            <a:spLocks noGrp="1" noChangeArrowheads="1"/>
          </p:cNvSpPr>
          <p:nvPr>
            <p:ph type="ctrTitle" idx="4294967295"/>
          </p:nvPr>
        </p:nvSpPr>
        <p:spPr>
          <a:xfrm>
            <a:off x="685800" y="1506538"/>
            <a:ext cx="3470275" cy="1160462"/>
          </a:xfrm>
        </p:spPr>
        <p:txBody>
          <a:bodyPr/>
          <a:lstStyle/>
          <a:p>
            <a:pPr eaLnBrk="1" hangingPunct="1">
              <a:buSzPts val="4000"/>
              <a:buFont typeface="Work Sans" pitchFamily="2" charset="0"/>
              <a:buNone/>
            </a:pPr>
            <a:r>
              <a:rPr lang="zh-CN" altLang="zh-CN" sz="7200" b="1">
                <a:latin typeface="Work Sans" pitchFamily="2" charset="0"/>
                <a:ea typeface="宋体" panose="02010600030101010101" pitchFamily="2" charset="-122"/>
                <a:cs typeface="Arial" panose="020B0604020202020204" pitchFamily="34" charset="0"/>
                <a:sym typeface="Work Sans" pitchFamily="2" charset="0"/>
              </a:rPr>
              <a:t>Hello!</a:t>
            </a:r>
            <a:endParaRPr lang="zh-CN" altLang="zh-CN" sz="7200" b="1">
              <a:latin typeface="Work Sans" pitchFamily="2" charset="0"/>
              <a:cs typeface="Arial" panose="020B0604020202020204" pitchFamily="34" charset="0"/>
              <a:sym typeface="Work Sans" pitchFamily="2" charset="0"/>
            </a:endParaRPr>
          </a:p>
        </p:txBody>
      </p:sp>
      <p:sp>
        <p:nvSpPr>
          <p:cNvPr id="15362" name="Google Shape;65;p13">
            <a:extLst>
              <a:ext uri="{FF2B5EF4-FFF2-40B4-BE49-F238E27FC236}">
                <a16:creationId xmlns:a16="http://schemas.microsoft.com/office/drawing/2014/main" id="{A9C2A7EB-659D-3C40-8703-CA1044D719D7}"/>
              </a:ext>
            </a:extLst>
          </p:cNvPr>
          <p:cNvSpPr txBox="1">
            <a:spLocks noGrp="1" noChangeArrowheads="1"/>
          </p:cNvSpPr>
          <p:nvPr>
            <p:ph type="subTitle" idx="4294967295"/>
          </p:nvPr>
        </p:nvSpPr>
        <p:spPr>
          <a:xfrm>
            <a:off x="685800" y="2414588"/>
            <a:ext cx="3470275" cy="2016125"/>
          </a:xfrm>
        </p:spPr>
        <p:txBody>
          <a:bodyPr anchor="b"/>
          <a:lstStyle/>
          <a:p>
            <a:pPr eaLnBrk="1" hangingPunct="1">
              <a:spcBef>
                <a:spcPts val="600"/>
              </a:spcBef>
              <a:buSzPts val="2000"/>
              <a:buFont typeface="Work Sans Light" pitchFamily="2" charset="0"/>
              <a:buNone/>
            </a:pPr>
            <a:r>
              <a:rPr lang="zh-CN" altLang="zh-CN" sz="2000" b="1">
                <a:latin typeface="Work Sans" pitchFamily="2" charset="0"/>
                <a:ea typeface="宋体" panose="02010600030101010101" pitchFamily="2" charset="-122"/>
                <a:cs typeface="Arial" panose="020B0604020202020204" pitchFamily="34" charset="0"/>
                <a:sym typeface="Work Sans" pitchFamily="2" charset="0"/>
              </a:rPr>
              <a:t>I am Jayden Smith</a:t>
            </a:r>
            <a:endParaRPr lang="zh-CN" altLang="zh-CN" sz="2000" b="1">
              <a:latin typeface="Work Sans" pitchFamily="2" charset="0"/>
              <a:cs typeface="Arial" panose="020B0604020202020204" pitchFamily="34" charset="0"/>
              <a:sym typeface="Work Sans" pitchFamily="2" charset="0"/>
            </a:endParaRPr>
          </a:p>
          <a:p>
            <a:pPr eaLnBrk="1" hangingPunct="1">
              <a:spcBef>
                <a:spcPts val="600"/>
              </a:spcBef>
              <a:buSzPts val="1100"/>
            </a:pPr>
            <a:r>
              <a:rPr lang="zh-CN" altLang="zh-CN" sz="2000">
                <a:latin typeface="Work Sans Light" pitchFamily="2" charset="0"/>
                <a:ea typeface="宋体" panose="02010600030101010101" pitchFamily="2" charset="-122"/>
                <a:cs typeface="Arial" panose="020B0604020202020204" pitchFamily="34" charset="0"/>
                <a:sym typeface="Work Sans Light" pitchFamily="2" charset="0"/>
              </a:rPr>
              <a:t>I am here because I love to give presentations. </a:t>
            </a:r>
            <a:endParaRPr lang="zh-CN" altLang="zh-CN" sz="2000">
              <a:latin typeface="Work Sans Light" pitchFamily="2" charset="0"/>
              <a:cs typeface="Arial" panose="020B0604020202020204" pitchFamily="34" charset="0"/>
              <a:sym typeface="Work Sans Light" pitchFamily="2" charset="0"/>
            </a:endParaRPr>
          </a:p>
          <a:p>
            <a:pPr eaLnBrk="1" hangingPunct="1">
              <a:spcBef>
                <a:spcPts val="600"/>
              </a:spcBef>
              <a:buSzPts val="1100"/>
            </a:pPr>
            <a:r>
              <a:rPr lang="zh-CN" altLang="zh-CN" sz="2000">
                <a:latin typeface="Work Sans Light" pitchFamily="2" charset="0"/>
                <a:ea typeface="宋体" panose="02010600030101010101" pitchFamily="2" charset="-122"/>
                <a:cs typeface="Arial" panose="020B0604020202020204" pitchFamily="34" charset="0"/>
                <a:sym typeface="Work Sans Light" pitchFamily="2" charset="0"/>
              </a:rPr>
              <a:t>You can find me at @username</a:t>
            </a:r>
            <a:endParaRPr lang="zh-CN" altLang="zh-CN" sz="2000" b="1">
              <a:latin typeface="Work Sans Light" pitchFamily="2" charset="0"/>
              <a:cs typeface="Arial" panose="020B0604020202020204" pitchFamily="34" charset="0"/>
              <a:sym typeface="Work Sans Light" pitchFamily="2" charset="0"/>
            </a:endParaRPr>
          </a:p>
        </p:txBody>
      </p:sp>
      <p:pic>
        <p:nvPicPr>
          <p:cNvPr id="15363" name="Google Shape;66;p13" descr="photo-1434030216411-0b793f4b4173.jpg">
            <a:extLst>
              <a:ext uri="{FF2B5EF4-FFF2-40B4-BE49-F238E27FC236}">
                <a16:creationId xmlns:a16="http://schemas.microsoft.com/office/drawing/2014/main" id="{8B874097-F379-FA40-8106-0E620ADC91E6}"/>
              </a:ext>
            </a:extLst>
          </p:cNvPr>
          <p:cNvPicPr preferRelativeResize="0"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9913" y="393700"/>
            <a:ext cx="4368800" cy="436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4" name="Google Shape;67;p13">
            <a:extLst>
              <a:ext uri="{FF2B5EF4-FFF2-40B4-BE49-F238E27FC236}">
                <a16:creationId xmlns:a16="http://schemas.microsoft.com/office/drawing/2014/main" id="{6A07995F-C345-904F-8027-88CF0A125EC2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fld id="{2E81F5CB-9880-5140-AD3B-617C829843E8}" type="slidenum">
              <a:rPr lang="zh-CN" altLang="zh-CN" sz="1300">
                <a:latin typeface="Work Sans" pitchFamily="2" charset="0"/>
                <a:sym typeface="Work Sans" pitchFamily="2" charset="0"/>
              </a:rPr>
              <a:pPr/>
              <a:t>2</a:t>
            </a:fld>
            <a:endParaRPr lang="zh-CN" altLang="zh-CN" sz="1300">
              <a:latin typeface="Work Sans" pitchFamily="2" charset="0"/>
              <a:sym typeface="Work Sans" pitchFamily="2" charset="0"/>
            </a:endParaRPr>
          </a:p>
        </p:txBody>
      </p:sp>
    </p:spTree>
  </p:cSld>
  <p:clrMapOvr>
    <a:masterClrMapping/>
  </p:clrMapOvr>
  <p:transition>
    <p:fade thruBlk="1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226" name="Google Shape;261;p31">
            <a:extLst>
              <a:ext uri="{FF2B5EF4-FFF2-40B4-BE49-F238E27FC236}">
                <a16:creationId xmlns:a16="http://schemas.microsoft.com/office/drawing/2014/main" id="{C64B2DEE-A02E-A445-A672-0E06992FAA09}"/>
              </a:ext>
            </a:extLst>
          </p:cNvPr>
          <p:cNvGrpSpPr>
            <a:grpSpLocks/>
          </p:cNvGrpSpPr>
          <p:nvPr/>
        </p:nvGrpSpPr>
        <p:grpSpPr bwMode="auto">
          <a:xfrm>
            <a:off x="703263" y="636588"/>
            <a:ext cx="312737" cy="395287"/>
            <a:chOff x="584925" y="238125"/>
            <a:chExt cx="415200" cy="525100"/>
          </a:xfrm>
        </p:grpSpPr>
        <p:sp>
          <p:nvSpPr>
            <p:cNvPr id="52505" name="Google Shape;262;p31">
              <a:extLst>
                <a:ext uri="{FF2B5EF4-FFF2-40B4-BE49-F238E27FC236}">
                  <a16:creationId xmlns:a16="http://schemas.microsoft.com/office/drawing/2014/main" id="{9B996E66-68C5-EF43-B947-476F70FD031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550" y="299175"/>
              <a:ext cx="378575" cy="464050"/>
            </a:xfrm>
            <a:custGeom>
              <a:avLst/>
              <a:gdLst>
                <a:gd name="T0" fmla="*/ 14166 w 15143"/>
                <a:gd name="T1" fmla="*/ 0 h 18562"/>
                <a:gd name="T2" fmla="*/ 14166 w 15143"/>
                <a:gd name="T3" fmla="*/ 16755 h 18562"/>
                <a:gd name="T4" fmla="*/ 14141 w 15143"/>
                <a:gd name="T5" fmla="*/ 16926 h 18562"/>
                <a:gd name="T6" fmla="*/ 14093 w 15143"/>
                <a:gd name="T7" fmla="*/ 17072 h 18562"/>
                <a:gd name="T8" fmla="*/ 14044 w 15143"/>
                <a:gd name="T9" fmla="*/ 17194 h 18562"/>
                <a:gd name="T10" fmla="*/ 13946 w 15143"/>
                <a:gd name="T11" fmla="*/ 17341 h 18562"/>
                <a:gd name="T12" fmla="*/ 13824 w 15143"/>
                <a:gd name="T13" fmla="*/ 17438 h 18562"/>
                <a:gd name="T14" fmla="*/ 13677 w 15143"/>
                <a:gd name="T15" fmla="*/ 17512 h 18562"/>
                <a:gd name="T16" fmla="*/ 13531 w 15143"/>
                <a:gd name="T17" fmla="*/ 17561 h 18562"/>
                <a:gd name="T18" fmla="*/ 13384 w 15143"/>
                <a:gd name="T19" fmla="*/ 17585 h 18562"/>
                <a:gd name="T20" fmla="*/ 0 w 15143"/>
                <a:gd name="T21" fmla="*/ 17585 h 18562"/>
                <a:gd name="T22" fmla="*/ 0 w 15143"/>
                <a:gd name="T23" fmla="*/ 17731 h 18562"/>
                <a:gd name="T24" fmla="*/ 25 w 15143"/>
                <a:gd name="T25" fmla="*/ 17902 h 18562"/>
                <a:gd name="T26" fmla="*/ 74 w 15143"/>
                <a:gd name="T27" fmla="*/ 18049 h 18562"/>
                <a:gd name="T28" fmla="*/ 123 w 15143"/>
                <a:gd name="T29" fmla="*/ 18171 h 18562"/>
                <a:gd name="T30" fmla="*/ 220 w 15143"/>
                <a:gd name="T31" fmla="*/ 18318 h 18562"/>
                <a:gd name="T32" fmla="*/ 342 w 15143"/>
                <a:gd name="T33" fmla="*/ 18415 h 18562"/>
                <a:gd name="T34" fmla="*/ 489 w 15143"/>
                <a:gd name="T35" fmla="*/ 18489 h 18562"/>
                <a:gd name="T36" fmla="*/ 635 w 15143"/>
                <a:gd name="T37" fmla="*/ 18537 h 18562"/>
                <a:gd name="T38" fmla="*/ 782 w 15143"/>
                <a:gd name="T39" fmla="*/ 18562 h 18562"/>
                <a:gd name="T40" fmla="*/ 14361 w 15143"/>
                <a:gd name="T41" fmla="*/ 18562 h 18562"/>
                <a:gd name="T42" fmla="*/ 14508 w 15143"/>
                <a:gd name="T43" fmla="*/ 18537 h 18562"/>
                <a:gd name="T44" fmla="*/ 14654 w 15143"/>
                <a:gd name="T45" fmla="*/ 18489 h 18562"/>
                <a:gd name="T46" fmla="*/ 14801 w 15143"/>
                <a:gd name="T47" fmla="*/ 18415 h 18562"/>
                <a:gd name="T48" fmla="*/ 14923 w 15143"/>
                <a:gd name="T49" fmla="*/ 18318 h 18562"/>
                <a:gd name="T50" fmla="*/ 15021 w 15143"/>
                <a:gd name="T51" fmla="*/ 18171 h 18562"/>
                <a:gd name="T52" fmla="*/ 15069 w 15143"/>
                <a:gd name="T53" fmla="*/ 18049 h 18562"/>
                <a:gd name="T54" fmla="*/ 15118 w 15143"/>
                <a:gd name="T55" fmla="*/ 17902 h 18562"/>
                <a:gd name="T56" fmla="*/ 15143 w 15143"/>
                <a:gd name="T57" fmla="*/ 17731 h 18562"/>
                <a:gd name="T58" fmla="*/ 15143 w 15143"/>
                <a:gd name="T59" fmla="*/ 733 h 18562"/>
                <a:gd name="T60" fmla="*/ 15118 w 15143"/>
                <a:gd name="T61" fmla="*/ 586 h 18562"/>
                <a:gd name="T62" fmla="*/ 15069 w 15143"/>
                <a:gd name="T63" fmla="*/ 440 h 18562"/>
                <a:gd name="T64" fmla="*/ 15021 w 15143"/>
                <a:gd name="T65" fmla="*/ 318 h 18562"/>
                <a:gd name="T66" fmla="*/ 14923 w 15143"/>
                <a:gd name="T67" fmla="*/ 196 h 18562"/>
                <a:gd name="T68" fmla="*/ 14801 w 15143"/>
                <a:gd name="T69" fmla="*/ 122 h 18562"/>
                <a:gd name="T70" fmla="*/ 14654 w 15143"/>
                <a:gd name="T71" fmla="*/ 49 h 18562"/>
                <a:gd name="T72" fmla="*/ 14508 w 15143"/>
                <a:gd name="T73" fmla="*/ 25 h 18562"/>
                <a:gd name="T74" fmla="*/ 14361 w 15143"/>
                <a:gd name="T75" fmla="*/ 0 h 18562"/>
                <a:gd name="T76" fmla="*/ 14166 w 15143"/>
                <a:gd name="T77" fmla="*/ 0 h 18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143" h="18562" extrusionOk="0">
                  <a:moveTo>
                    <a:pt x="14166" y="0"/>
                  </a:moveTo>
                  <a:lnTo>
                    <a:pt x="14166" y="16755"/>
                  </a:lnTo>
                  <a:lnTo>
                    <a:pt x="14141" y="16926"/>
                  </a:lnTo>
                  <a:lnTo>
                    <a:pt x="14093" y="17072"/>
                  </a:lnTo>
                  <a:lnTo>
                    <a:pt x="14044" y="17194"/>
                  </a:lnTo>
                  <a:lnTo>
                    <a:pt x="13946" y="17341"/>
                  </a:lnTo>
                  <a:lnTo>
                    <a:pt x="13824" y="17438"/>
                  </a:lnTo>
                  <a:lnTo>
                    <a:pt x="13677" y="17512"/>
                  </a:lnTo>
                  <a:lnTo>
                    <a:pt x="13531" y="17561"/>
                  </a:lnTo>
                  <a:lnTo>
                    <a:pt x="13384" y="17585"/>
                  </a:lnTo>
                  <a:lnTo>
                    <a:pt x="0" y="17585"/>
                  </a:lnTo>
                  <a:lnTo>
                    <a:pt x="0" y="17731"/>
                  </a:lnTo>
                  <a:lnTo>
                    <a:pt x="25" y="17902"/>
                  </a:lnTo>
                  <a:lnTo>
                    <a:pt x="74" y="18049"/>
                  </a:lnTo>
                  <a:lnTo>
                    <a:pt x="123" y="18171"/>
                  </a:lnTo>
                  <a:lnTo>
                    <a:pt x="220" y="18318"/>
                  </a:lnTo>
                  <a:lnTo>
                    <a:pt x="342" y="18415"/>
                  </a:lnTo>
                  <a:lnTo>
                    <a:pt x="489" y="18489"/>
                  </a:lnTo>
                  <a:lnTo>
                    <a:pt x="635" y="18537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8" y="18537"/>
                  </a:lnTo>
                  <a:lnTo>
                    <a:pt x="14654" y="18489"/>
                  </a:lnTo>
                  <a:lnTo>
                    <a:pt x="14801" y="18415"/>
                  </a:lnTo>
                  <a:lnTo>
                    <a:pt x="14923" y="18318"/>
                  </a:lnTo>
                  <a:lnTo>
                    <a:pt x="15021" y="18171"/>
                  </a:lnTo>
                  <a:lnTo>
                    <a:pt x="15069" y="18049"/>
                  </a:lnTo>
                  <a:lnTo>
                    <a:pt x="15118" y="17902"/>
                  </a:lnTo>
                  <a:lnTo>
                    <a:pt x="15143" y="17731"/>
                  </a:lnTo>
                  <a:lnTo>
                    <a:pt x="15143" y="733"/>
                  </a:lnTo>
                  <a:lnTo>
                    <a:pt x="15118" y="586"/>
                  </a:lnTo>
                  <a:lnTo>
                    <a:pt x="15069" y="440"/>
                  </a:lnTo>
                  <a:lnTo>
                    <a:pt x="15021" y="318"/>
                  </a:lnTo>
                  <a:lnTo>
                    <a:pt x="14923" y="196"/>
                  </a:lnTo>
                  <a:lnTo>
                    <a:pt x="14801" y="122"/>
                  </a:lnTo>
                  <a:lnTo>
                    <a:pt x="14654" y="49"/>
                  </a:lnTo>
                  <a:lnTo>
                    <a:pt x="14508" y="25"/>
                  </a:lnTo>
                  <a:lnTo>
                    <a:pt x="14361" y="0"/>
                  </a:lnTo>
                  <a:lnTo>
                    <a:pt x="1416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506" name="Google Shape;263;p31">
              <a:extLst>
                <a:ext uri="{FF2B5EF4-FFF2-40B4-BE49-F238E27FC236}">
                  <a16:creationId xmlns:a16="http://schemas.microsoft.com/office/drawing/2014/main" id="{702273A9-4C77-4642-8734-5DB177D4A11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750" y="238125"/>
              <a:ext cx="29350" cy="63500"/>
            </a:xfrm>
            <a:custGeom>
              <a:avLst/>
              <a:gdLst>
                <a:gd name="T0" fmla="*/ 392 w 1174"/>
                <a:gd name="T1" fmla="*/ 0 h 2540"/>
                <a:gd name="T2" fmla="*/ 294 w 1174"/>
                <a:gd name="T3" fmla="*/ 49 h 2540"/>
                <a:gd name="T4" fmla="*/ 221 w 1174"/>
                <a:gd name="T5" fmla="*/ 73 h 2540"/>
                <a:gd name="T6" fmla="*/ 147 w 1174"/>
                <a:gd name="T7" fmla="*/ 147 h 2540"/>
                <a:gd name="T8" fmla="*/ 74 w 1174"/>
                <a:gd name="T9" fmla="*/ 220 h 2540"/>
                <a:gd name="T10" fmla="*/ 50 w 1174"/>
                <a:gd name="T11" fmla="*/ 293 h 2540"/>
                <a:gd name="T12" fmla="*/ 1 w 1174"/>
                <a:gd name="T13" fmla="*/ 391 h 2540"/>
                <a:gd name="T14" fmla="*/ 1 w 1174"/>
                <a:gd name="T15" fmla="*/ 488 h 2540"/>
                <a:gd name="T16" fmla="*/ 1 w 1174"/>
                <a:gd name="T17" fmla="*/ 2052 h 2540"/>
                <a:gd name="T18" fmla="*/ 1 w 1174"/>
                <a:gd name="T19" fmla="*/ 2149 h 2540"/>
                <a:gd name="T20" fmla="*/ 50 w 1174"/>
                <a:gd name="T21" fmla="*/ 2247 h 2540"/>
                <a:gd name="T22" fmla="*/ 74 w 1174"/>
                <a:gd name="T23" fmla="*/ 2320 h 2540"/>
                <a:gd name="T24" fmla="*/ 147 w 1174"/>
                <a:gd name="T25" fmla="*/ 2393 h 2540"/>
                <a:gd name="T26" fmla="*/ 221 w 1174"/>
                <a:gd name="T27" fmla="*/ 2467 h 2540"/>
                <a:gd name="T28" fmla="*/ 294 w 1174"/>
                <a:gd name="T29" fmla="*/ 2491 h 2540"/>
                <a:gd name="T30" fmla="*/ 392 w 1174"/>
                <a:gd name="T31" fmla="*/ 2540 h 2540"/>
                <a:gd name="T32" fmla="*/ 782 w 1174"/>
                <a:gd name="T33" fmla="*/ 2540 h 2540"/>
                <a:gd name="T34" fmla="*/ 880 w 1174"/>
                <a:gd name="T35" fmla="*/ 2491 h 2540"/>
                <a:gd name="T36" fmla="*/ 953 w 1174"/>
                <a:gd name="T37" fmla="*/ 2467 h 2540"/>
                <a:gd name="T38" fmla="*/ 1027 w 1174"/>
                <a:gd name="T39" fmla="*/ 2393 h 2540"/>
                <a:gd name="T40" fmla="*/ 1100 w 1174"/>
                <a:gd name="T41" fmla="*/ 2320 h 2540"/>
                <a:gd name="T42" fmla="*/ 1124 w 1174"/>
                <a:gd name="T43" fmla="*/ 2247 h 2540"/>
                <a:gd name="T44" fmla="*/ 1173 w 1174"/>
                <a:gd name="T45" fmla="*/ 2149 h 2540"/>
                <a:gd name="T46" fmla="*/ 1173 w 1174"/>
                <a:gd name="T47" fmla="*/ 2052 h 2540"/>
                <a:gd name="T48" fmla="*/ 1173 w 1174"/>
                <a:gd name="T49" fmla="*/ 488 h 2540"/>
                <a:gd name="T50" fmla="*/ 1173 w 1174"/>
                <a:gd name="T51" fmla="*/ 391 h 2540"/>
                <a:gd name="T52" fmla="*/ 1124 w 1174"/>
                <a:gd name="T53" fmla="*/ 293 h 2540"/>
                <a:gd name="T54" fmla="*/ 1100 w 1174"/>
                <a:gd name="T55" fmla="*/ 220 h 2540"/>
                <a:gd name="T56" fmla="*/ 1027 w 1174"/>
                <a:gd name="T57" fmla="*/ 147 h 2540"/>
                <a:gd name="T58" fmla="*/ 953 w 1174"/>
                <a:gd name="T59" fmla="*/ 73 h 2540"/>
                <a:gd name="T60" fmla="*/ 880 w 1174"/>
                <a:gd name="T61" fmla="*/ 49 h 2540"/>
                <a:gd name="T62" fmla="*/ 782 w 1174"/>
                <a:gd name="T63" fmla="*/ 0 h 2540"/>
                <a:gd name="T64" fmla="*/ 392 w 1174"/>
                <a:gd name="T65" fmla="*/ 0 h 2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74" h="2540" extrusionOk="0">
                  <a:moveTo>
                    <a:pt x="392" y="0"/>
                  </a:moveTo>
                  <a:lnTo>
                    <a:pt x="294" y="49"/>
                  </a:lnTo>
                  <a:lnTo>
                    <a:pt x="221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50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1" y="2467"/>
                  </a:lnTo>
                  <a:lnTo>
                    <a:pt x="294" y="2491"/>
                  </a:lnTo>
                  <a:lnTo>
                    <a:pt x="392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7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7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lnTo>
                    <a:pt x="39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507" name="Google Shape;264;p31">
              <a:extLst>
                <a:ext uri="{FF2B5EF4-FFF2-40B4-BE49-F238E27FC236}">
                  <a16:creationId xmlns:a16="http://schemas.microsoft.com/office/drawing/2014/main" id="{9F014C31-4C6C-0446-A954-C262A889EEE1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800" y="238125"/>
              <a:ext cx="29325" cy="63500"/>
            </a:xfrm>
            <a:custGeom>
              <a:avLst/>
              <a:gdLst>
                <a:gd name="T0" fmla="*/ 391 w 1173"/>
                <a:gd name="T1" fmla="*/ 0 h 2540"/>
                <a:gd name="T2" fmla="*/ 294 w 1173"/>
                <a:gd name="T3" fmla="*/ 49 h 2540"/>
                <a:gd name="T4" fmla="*/ 220 w 1173"/>
                <a:gd name="T5" fmla="*/ 73 h 2540"/>
                <a:gd name="T6" fmla="*/ 147 w 1173"/>
                <a:gd name="T7" fmla="*/ 147 h 2540"/>
                <a:gd name="T8" fmla="*/ 74 w 1173"/>
                <a:gd name="T9" fmla="*/ 220 h 2540"/>
                <a:gd name="T10" fmla="*/ 49 w 1173"/>
                <a:gd name="T11" fmla="*/ 293 h 2540"/>
                <a:gd name="T12" fmla="*/ 0 w 1173"/>
                <a:gd name="T13" fmla="*/ 391 h 2540"/>
                <a:gd name="T14" fmla="*/ 0 w 1173"/>
                <a:gd name="T15" fmla="*/ 488 h 2540"/>
                <a:gd name="T16" fmla="*/ 0 w 1173"/>
                <a:gd name="T17" fmla="*/ 2052 h 2540"/>
                <a:gd name="T18" fmla="*/ 0 w 1173"/>
                <a:gd name="T19" fmla="*/ 2149 h 2540"/>
                <a:gd name="T20" fmla="*/ 49 w 1173"/>
                <a:gd name="T21" fmla="*/ 2247 h 2540"/>
                <a:gd name="T22" fmla="*/ 74 w 1173"/>
                <a:gd name="T23" fmla="*/ 2320 h 2540"/>
                <a:gd name="T24" fmla="*/ 147 w 1173"/>
                <a:gd name="T25" fmla="*/ 2393 h 2540"/>
                <a:gd name="T26" fmla="*/ 220 w 1173"/>
                <a:gd name="T27" fmla="*/ 2467 h 2540"/>
                <a:gd name="T28" fmla="*/ 294 w 1173"/>
                <a:gd name="T29" fmla="*/ 2491 h 2540"/>
                <a:gd name="T30" fmla="*/ 391 w 1173"/>
                <a:gd name="T31" fmla="*/ 2540 h 2540"/>
                <a:gd name="T32" fmla="*/ 782 w 1173"/>
                <a:gd name="T33" fmla="*/ 2540 h 2540"/>
                <a:gd name="T34" fmla="*/ 880 w 1173"/>
                <a:gd name="T35" fmla="*/ 2491 h 2540"/>
                <a:gd name="T36" fmla="*/ 953 w 1173"/>
                <a:gd name="T37" fmla="*/ 2467 h 2540"/>
                <a:gd name="T38" fmla="*/ 1026 w 1173"/>
                <a:gd name="T39" fmla="*/ 2393 h 2540"/>
                <a:gd name="T40" fmla="*/ 1099 w 1173"/>
                <a:gd name="T41" fmla="*/ 2320 h 2540"/>
                <a:gd name="T42" fmla="*/ 1124 w 1173"/>
                <a:gd name="T43" fmla="*/ 2247 h 2540"/>
                <a:gd name="T44" fmla="*/ 1173 w 1173"/>
                <a:gd name="T45" fmla="*/ 2149 h 2540"/>
                <a:gd name="T46" fmla="*/ 1173 w 1173"/>
                <a:gd name="T47" fmla="*/ 2052 h 2540"/>
                <a:gd name="T48" fmla="*/ 1173 w 1173"/>
                <a:gd name="T49" fmla="*/ 488 h 2540"/>
                <a:gd name="T50" fmla="*/ 1173 w 1173"/>
                <a:gd name="T51" fmla="*/ 391 h 2540"/>
                <a:gd name="T52" fmla="*/ 1124 w 1173"/>
                <a:gd name="T53" fmla="*/ 293 h 2540"/>
                <a:gd name="T54" fmla="*/ 1099 w 1173"/>
                <a:gd name="T55" fmla="*/ 220 h 2540"/>
                <a:gd name="T56" fmla="*/ 1026 w 1173"/>
                <a:gd name="T57" fmla="*/ 147 h 2540"/>
                <a:gd name="T58" fmla="*/ 953 w 1173"/>
                <a:gd name="T59" fmla="*/ 73 h 2540"/>
                <a:gd name="T60" fmla="*/ 880 w 1173"/>
                <a:gd name="T61" fmla="*/ 49 h 2540"/>
                <a:gd name="T62" fmla="*/ 782 w 1173"/>
                <a:gd name="T63" fmla="*/ 0 h 2540"/>
                <a:gd name="T64" fmla="*/ 391 w 1173"/>
                <a:gd name="T65" fmla="*/ 0 h 2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73" h="2540" extrusionOk="0">
                  <a:moveTo>
                    <a:pt x="391" y="0"/>
                  </a:moveTo>
                  <a:lnTo>
                    <a:pt x="294" y="49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0" y="391"/>
                  </a:lnTo>
                  <a:lnTo>
                    <a:pt x="0" y="488"/>
                  </a:lnTo>
                  <a:lnTo>
                    <a:pt x="0" y="2052"/>
                  </a:lnTo>
                  <a:lnTo>
                    <a:pt x="0" y="2149"/>
                  </a:lnTo>
                  <a:lnTo>
                    <a:pt x="49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0" y="2467"/>
                  </a:lnTo>
                  <a:lnTo>
                    <a:pt x="294" y="2491"/>
                  </a:lnTo>
                  <a:lnTo>
                    <a:pt x="391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6" y="2393"/>
                  </a:lnTo>
                  <a:lnTo>
                    <a:pt x="1099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099" y="220"/>
                  </a:lnTo>
                  <a:lnTo>
                    <a:pt x="1026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lnTo>
                    <a:pt x="39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508" name="Google Shape;265;p31">
              <a:extLst>
                <a:ext uri="{FF2B5EF4-FFF2-40B4-BE49-F238E27FC236}">
                  <a16:creationId xmlns:a16="http://schemas.microsoft.com/office/drawing/2014/main" id="{35A0562B-BFC1-6548-BB8E-BBE4DD7DD917}"/>
                </a:ext>
              </a:extLst>
            </p:cNvPr>
            <p:cNvSpPr>
              <a:spLocks/>
            </p:cNvSpPr>
            <p:nvPr/>
          </p:nvSpPr>
          <p:spPr bwMode="auto">
            <a:xfrm>
              <a:off x="799825" y="238125"/>
              <a:ext cx="29350" cy="63500"/>
            </a:xfrm>
            <a:custGeom>
              <a:avLst/>
              <a:gdLst>
                <a:gd name="T0" fmla="*/ 392 w 1174"/>
                <a:gd name="T1" fmla="*/ 0 h 2540"/>
                <a:gd name="T2" fmla="*/ 294 w 1174"/>
                <a:gd name="T3" fmla="*/ 49 h 2540"/>
                <a:gd name="T4" fmla="*/ 221 w 1174"/>
                <a:gd name="T5" fmla="*/ 73 h 2540"/>
                <a:gd name="T6" fmla="*/ 148 w 1174"/>
                <a:gd name="T7" fmla="*/ 147 h 2540"/>
                <a:gd name="T8" fmla="*/ 74 w 1174"/>
                <a:gd name="T9" fmla="*/ 220 h 2540"/>
                <a:gd name="T10" fmla="*/ 50 w 1174"/>
                <a:gd name="T11" fmla="*/ 293 h 2540"/>
                <a:gd name="T12" fmla="*/ 1 w 1174"/>
                <a:gd name="T13" fmla="*/ 391 h 2540"/>
                <a:gd name="T14" fmla="*/ 1 w 1174"/>
                <a:gd name="T15" fmla="*/ 488 h 2540"/>
                <a:gd name="T16" fmla="*/ 1 w 1174"/>
                <a:gd name="T17" fmla="*/ 2052 h 2540"/>
                <a:gd name="T18" fmla="*/ 1 w 1174"/>
                <a:gd name="T19" fmla="*/ 2149 h 2540"/>
                <a:gd name="T20" fmla="*/ 50 w 1174"/>
                <a:gd name="T21" fmla="*/ 2247 h 2540"/>
                <a:gd name="T22" fmla="*/ 74 w 1174"/>
                <a:gd name="T23" fmla="*/ 2320 h 2540"/>
                <a:gd name="T24" fmla="*/ 148 w 1174"/>
                <a:gd name="T25" fmla="*/ 2393 h 2540"/>
                <a:gd name="T26" fmla="*/ 221 w 1174"/>
                <a:gd name="T27" fmla="*/ 2467 h 2540"/>
                <a:gd name="T28" fmla="*/ 294 w 1174"/>
                <a:gd name="T29" fmla="*/ 2491 h 2540"/>
                <a:gd name="T30" fmla="*/ 392 w 1174"/>
                <a:gd name="T31" fmla="*/ 2540 h 2540"/>
                <a:gd name="T32" fmla="*/ 783 w 1174"/>
                <a:gd name="T33" fmla="*/ 2540 h 2540"/>
                <a:gd name="T34" fmla="*/ 880 w 1174"/>
                <a:gd name="T35" fmla="*/ 2491 h 2540"/>
                <a:gd name="T36" fmla="*/ 953 w 1174"/>
                <a:gd name="T37" fmla="*/ 2467 h 2540"/>
                <a:gd name="T38" fmla="*/ 1027 w 1174"/>
                <a:gd name="T39" fmla="*/ 2393 h 2540"/>
                <a:gd name="T40" fmla="*/ 1100 w 1174"/>
                <a:gd name="T41" fmla="*/ 2320 h 2540"/>
                <a:gd name="T42" fmla="*/ 1124 w 1174"/>
                <a:gd name="T43" fmla="*/ 2247 h 2540"/>
                <a:gd name="T44" fmla="*/ 1173 w 1174"/>
                <a:gd name="T45" fmla="*/ 2149 h 2540"/>
                <a:gd name="T46" fmla="*/ 1173 w 1174"/>
                <a:gd name="T47" fmla="*/ 2052 h 2540"/>
                <a:gd name="T48" fmla="*/ 1173 w 1174"/>
                <a:gd name="T49" fmla="*/ 488 h 2540"/>
                <a:gd name="T50" fmla="*/ 1173 w 1174"/>
                <a:gd name="T51" fmla="*/ 391 h 2540"/>
                <a:gd name="T52" fmla="*/ 1124 w 1174"/>
                <a:gd name="T53" fmla="*/ 293 h 2540"/>
                <a:gd name="T54" fmla="*/ 1100 w 1174"/>
                <a:gd name="T55" fmla="*/ 220 h 2540"/>
                <a:gd name="T56" fmla="*/ 1027 w 1174"/>
                <a:gd name="T57" fmla="*/ 147 h 2540"/>
                <a:gd name="T58" fmla="*/ 953 w 1174"/>
                <a:gd name="T59" fmla="*/ 73 h 2540"/>
                <a:gd name="T60" fmla="*/ 880 w 1174"/>
                <a:gd name="T61" fmla="*/ 49 h 2540"/>
                <a:gd name="T62" fmla="*/ 783 w 1174"/>
                <a:gd name="T63" fmla="*/ 0 h 2540"/>
                <a:gd name="T64" fmla="*/ 392 w 1174"/>
                <a:gd name="T65" fmla="*/ 0 h 2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74" h="2540" extrusionOk="0">
                  <a:moveTo>
                    <a:pt x="392" y="0"/>
                  </a:moveTo>
                  <a:lnTo>
                    <a:pt x="294" y="49"/>
                  </a:lnTo>
                  <a:lnTo>
                    <a:pt x="221" y="73"/>
                  </a:lnTo>
                  <a:lnTo>
                    <a:pt x="148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50" y="2247"/>
                  </a:lnTo>
                  <a:lnTo>
                    <a:pt x="74" y="2320"/>
                  </a:lnTo>
                  <a:lnTo>
                    <a:pt x="148" y="2393"/>
                  </a:lnTo>
                  <a:lnTo>
                    <a:pt x="221" y="2467"/>
                  </a:lnTo>
                  <a:lnTo>
                    <a:pt x="294" y="2491"/>
                  </a:lnTo>
                  <a:lnTo>
                    <a:pt x="392" y="2540"/>
                  </a:lnTo>
                  <a:lnTo>
                    <a:pt x="783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7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7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3" y="0"/>
                  </a:lnTo>
                  <a:lnTo>
                    <a:pt x="39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509" name="Google Shape;266;p31">
              <a:extLst>
                <a:ext uri="{FF2B5EF4-FFF2-40B4-BE49-F238E27FC236}">
                  <a16:creationId xmlns:a16="http://schemas.microsoft.com/office/drawing/2014/main" id="{95436EA7-1D78-2B47-80EF-B4F0BA24D8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875" y="238125"/>
              <a:ext cx="29325" cy="63500"/>
            </a:xfrm>
            <a:custGeom>
              <a:avLst/>
              <a:gdLst>
                <a:gd name="T0" fmla="*/ 391 w 1173"/>
                <a:gd name="T1" fmla="*/ 0 h 2540"/>
                <a:gd name="T2" fmla="*/ 294 w 1173"/>
                <a:gd name="T3" fmla="*/ 49 h 2540"/>
                <a:gd name="T4" fmla="*/ 220 w 1173"/>
                <a:gd name="T5" fmla="*/ 73 h 2540"/>
                <a:gd name="T6" fmla="*/ 147 w 1173"/>
                <a:gd name="T7" fmla="*/ 147 h 2540"/>
                <a:gd name="T8" fmla="*/ 74 w 1173"/>
                <a:gd name="T9" fmla="*/ 220 h 2540"/>
                <a:gd name="T10" fmla="*/ 49 w 1173"/>
                <a:gd name="T11" fmla="*/ 293 h 2540"/>
                <a:gd name="T12" fmla="*/ 1 w 1173"/>
                <a:gd name="T13" fmla="*/ 391 h 2540"/>
                <a:gd name="T14" fmla="*/ 1 w 1173"/>
                <a:gd name="T15" fmla="*/ 488 h 2540"/>
                <a:gd name="T16" fmla="*/ 1 w 1173"/>
                <a:gd name="T17" fmla="*/ 2052 h 2540"/>
                <a:gd name="T18" fmla="*/ 1 w 1173"/>
                <a:gd name="T19" fmla="*/ 2149 h 2540"/>
                <a:gd name="T20" fmla="*/ 49 w 1173"/>
                <a:gd name="T21" fmla="*/ 2247 h 2540"/>
                <a:gd name="T22" fmla="*/ 74 w 1173"/>
                <a:gd name="T23" fmla="*/ 2320 h 2540"/>
                <a:gd name="T24" fmla="*/ 147 w 1173"/>
                <a:gd name="T25" fmla="*/ 2393 h 2540"/>
                <a:gd name="T26" fmla="*/ 220 w 1173"/>
                <a:gd name="T27" fmla="*/ 2467 h 2540"/>
                <a:gd name="T28" fmla="*/ 294 w 1173"/>
                <a:gd name="T29" fmla="*/ 2491 h 2540"/>
                <a:gd name="T30" fmla="*/ 391 w 1173"/>
                <a:gd name="T31" fmla="*/ 2540 h 2540"/>
                <a:gd name="T32" fmla="*/ 782 w 1173"/>
                <a:gd name="T33" fmla="*/ 2540 h 2540"/>
                <a:gd name="T34" fmla="*/ 880 w 1173"/>
                <a:gd name="T35" fmla="*/ 2491 h 2540"/>
                <a:gd name="T36" fmla="*/ 953 w 1173"/>
                <a:gd name="T37" fmla="*/ 2467 h 2540"/>
                <a:gd name="T38" fmla="*/ 1026 w 1173"/>
                <a:gd name="T39" fmla="*/ 2393 h 2540"/>
                <a:gd name="T40" fmla="*/ 1100 w 1173"/>
                <a:gd name="T41" fmla="*/ 2320 h 2540"/>
                <a:gd name="T42" fmla="*/ 1124 w 1173"/>
                <a:gd name="T43" fmla="*/ 2247 h 2540"/>
                <a:gd name="T44" fmla="*/ 1173 w 1173"/>
                <a:gd name="T45" fmla="*/ 2149 h 2540"/>
                <a:gd name="T46" fmla="*/ 1173 w 1173"/>
                <a:gd name="T47" fmla="*/ 2052 h 2540"/>
                <a:gd name="T48" fmla="*/ 1173 w 1173"/>
                <a:gd name="T49" fmla="*/ 488 h 2540"/>
                <a:gd name="T50" fmla="*/ 1173 w 1173"/>
                <a:gd name="T51" fmla="*/ 391 h 2540"/>
                <a:gd name="T52" fmla="*/ 1124 w 1173"/>
                <a:gd name="T53" fmla="*/ 293 h 2540"/>
                <a:gd name="T54" fmla="*/ 1100 w 1173"/>
                <a:gd name="T55" fmla="*/ 220 h 2540"/>
                <a:gd name="T56" fmla="*/ 1026 w 1173"/>
                <a:gd name="T57" fmla="*/ 147 h 2540"/>
                <a:gd name="T58" fmla="*/ 953 w 1173"/>
                <a:gd name="T59" fmla="*/ 73 h 2540"/>
                <a:gd name="T60" fmla="*/ 880 w 1173"/>
                <a:gd name="T61" fmla="*/ 49 h 2540"/>
                <a:gd name="T62" fmla="*/ 782 w 1173"/>
                <a:gd name="T63" fmla="*/ 0 h 2540"/>
                <a:gd name="T64" fmla="*/ 391 w 1173"/>
                <a:gd name="T65" fmla="*/ 0 h 2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73" h="2540" extrusionOk="0">
                  <a:moveTo>
                    <a:pt x="391" y="0"/>
                  </a:moveTo>
                  <a:lnTo>
                    <a:pt x="294" y="49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49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0" y="2467"/>
                  </a:lnTo>
                  <a:lnTo>
                    <a:pt x="294" y="2491"/>
                  </a:lnTo>
                  <a:lnTo>
                    <a:pt x="391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6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6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lnTo>
                    <a:pt x="39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510" name="Google Shape;267;p31">
              <a:extLst>
                <a:ext uri="{FF2B5EF4-FFF2-40B4-BE49-F238E27FC236}">
                  <a16:creationId xmlns:a16="http://schemas.microsoft.com/office/drawing/2014/main" id="{2DFFEFEC-31D4-B046-AD57-523B8DCE29D1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925" y="261325"/>
              <a:ext cx="378575" cy="464050"/>
            </a:xfrm>
            <a:custGeom>
              <a:avLst/>
              <a:gdLst>
                <a:gd name="T0" fmla="*/ 3053 w 15143"/>
                <a:gd name="T1" fmla="*/ 318 h 18562"/>
                <a:gd name="T2" fmla="*/ 3419 w 15143"/>
                <a:gd name="T3" fmla="*/ 904 h 18562"/>
                <a:gd name="T4" fmla="*/ 3297 w 15143"/>
                <a:gd name="T5" fmla="*/ 1588 h 18562"/>
                <a:gd name="T6" fmla="*/ 2711 w 15143"/>
                <a:gd name="T7" fmla="*/ 1954 h 18562"/>
                <a:gd name="T8" fmla="*/ 2027 w 15143"/>
                <a:gd name="T9" fmla="*/ 1832 h 18562"/>
                <a:gd name="T10" fmla="*/ 1661 w 15143"/>
                <a:gd name="T11" fmla="*/ 1246 h 18562"/>
                <a:gd name="T12" fmla="*/ 1783 w 15143"/>
                <a:gd name="T13" fmla="*/ 562 h 18562"/>
                <a:gd name="T14" fmla="*/ 2369 w 15143"/>
                <a:gd name="T15" fmla="*/ 195 h 18562"/>
                <a:gd name="T16" fmla="*/ 6204 w 15143"/>
                <a:gd name="T17" fmla="*/ 244 h 18562"/>
                <a:gd name="T18" fmla="*/ 6692 w 15143"/>
                <a:gd name="T19" fmla="*/ 733 h 18562"/>
                <a:gd name="T20" fmla="*/ 6692 w 15143"/>
                <a:gd name="T21" fmla="*/ 1417 h 18562"/>
                <a:gd name="T22" fmla="*/ 6204 w 15143"/>
                <a:gd name="T23" fmla="*/ 1905 h 18562"/>
                <a:gd name="T24" fmla="*/ 5520 w 15143"/>
                <a:gd name="T25" fmla="*/ 1905 h 18562"/>
                <a:gd name="T26" fmla="*/ 5031 w 15143"/>
                <a:gd name="T27" fmla="*/ 1417 h 18562"/>
                <a:gd name="T28" fmla="*/ 5031 w 15143"/>
                <a:gd name="T29" fmla="*/ 733 h 18562"/>
                <a:gd name="T30" fmla="*/ 5520 w 15143"/>
                <a:gd name="T31" fmla="*/ 244 h 18562"/>
                <a:gd name="T32" fmla="*/ 9354 w 15143"/>
                <a:gd name="T33" fmla="*/ 195 h 18562"/>
                <a:gd name="T34" fmla="*/ 9940 w 15143"/>
                <a:gd name="T35" fmla="*/ 562 h 18562"/>
                <a:gd name="T36" fmla="*/ 10062 w 15143"/>
                <a:gd name="T37" fmla="*/ 1246 h 18562"/>
                <a:gd name="T38" fmla="*/ 9696 w 15143"/>
                <a:gd name="T39" fmla="*/ 1832 h 18562"/>
                <a:gd name="T40" fmla="*/ 9012 w 15143"/>
                <a:gd name="T41" fmla="*/ 1954 h 18562"/>
                <a:gd name="T42" fmla="*/ 8426 w 15143"/>
                <a:gd name="T43" fmla="*/ 1588 h 18562"/>
                <a:gd name="T44" fmla="*/ 8304 w 15143"/>
                <a:gd name="T45" fmla="*/ 904 h 18562"/>
                <a:gd name="T46" fmla="*/ 8670 w 15143"/>
                <a:gd name="T47" fmla="*/ 318 h 18562"/>
                <a:gd name="T48" fmla="*/ 12505 w 15143"/>
                <a:gd name="T49" fmla="*/ 171 h 18562"/>
                <a:gd name="T50" fmla="*/ 13140 w 15143"/>
                <a:gd name="T51" fmla="*/ 440 h 18562"/>
                <a:gd name="T52" fmla="*/ 13408 w 15143"/>
                <a:gd name="T53" fmla="*/ 1075 h 18562"/>
                <a:gd name="T54" fmla="*/ 13140 w 15143"/>
                <a:gd name="T55" fmla="*/ 1710 h 18562"/>
                <a:gd name="T56" fmla="*/ 12505 w 15143"/>
                <a:gd name="T57" fmla="*/ 1978 h 18562"/>
                <a:gd name="T58" fmla="*/ 11870 w 15143"/>
                <a:gd name="T59" fmla="*/ 1710 h 18562"/>
                <a:gd name="T60" fmla="*/ 11601 w 15143"/>
                <a:gd name="T61" fmla="*/ 1075 h 18562"/>
                <a:gd name="T62" fmla="*/ 11870 w 15143"/>
                <a:gd name="T63" fmla="*/ 440 h 18562"/>
                <a:gd name="T64" fmla="*/ 12505 w 15143"/>
                <a:gd name="T65" fmla="*/ 171 h 18562"/>
                <a:gd name="T66" fmla="*/ 13311 w 15143"/>
                <a:gd name="T67" fmla="*/ 5666 h 18562"/>
                <a:gd name="T68" fmla="*/ 13189 w 15143"/>
                <a:gd name="T69" fmla="*/ 5984 h 18562"/>
                <a:gd name="T70" fmla="*/ 1783 w 15143"/>
                <a:gd name="T71" fmla="*/ 5935 h 18562"/>
                <a:gd name="T72" fmla="*/ 1783 w 15143"/>
                <a:gd name="T73" fmla="*/ 5593 h 18562"/>
                <a:gd name="T74" fmla="*/ 13189 w 15143"/>
                <a:gd name="T75" fmla="*/ 7840 h 18562"/>
                <a:gd name="T76" fmla="*/ 13311 w 15143"/>
                <a:gd name="T77" fmla="*/ 8182 h 18562"/>
                <a:gd name="T78" fmla="*/ 1954 w 15143"/>
                <a:gd name="T79" fmla="*/ 8328 h 18562"/>
                <a:gd name="T80" fmla="*/ 1710 w 15143"/>
                <a:gd name="T81" fmla="*/ 8084 h 18562"/>
                <a:gd name="T82" fmla="*/ 13189 w 15143"/>
                <a:gd name="T83" fmla="*/ 7840 h 18562"/>
                <a:gd name="T84" fmla="*/ 13311 w 15143"/>
                <a:gd name="T85" fmla="*/ 10282 h 18562"/>
                <a:gd name="T86" fmla="*/ 13189 w 15143"/>
                <a:gd name="T87" fmla="*/ 10600 h 18562"/>
                <a:gd name="T88" fmla="*/ 1783 w 15143"/>
                <a:gd name="T89" fmla="*/ 10551 h 18562"/>
                <a:gd name="T90" fmla="*/ 1783 w 15143"/>
                <a:gd name="T91" fmla="*/ 10209 h 18562"/>
                <a:gd name="T92" fmla="*/ 8206 w 15143"/>
                <a:gd name="T93" fmla="*/ 12456 h 18562"/>
                <a:gd name="T94" fmla="*/ 8450 w 15143"/>
                <a:gd name="T95" fmla="*/ 12700 h 18562"/>
                <a:gd name="T96" fmla="*/ 8206 w 15143"/>
                <a:gd name="T97" fmla="*/ 12944 h 18562"/>
                <a:gd name="T98" fmla="*/ 1734 w 15143"/>
                <a:gd name="T99" fmla="*/ 12798 h 18562"/>
                <a:gd name="T100" fmla="*/ 1856 w 15143"/>
                <a:gd name="T101" fmla="*/ 12480 h 18562"/>
                <a:gd name="T102" fmla="*/ 635 w 15143"/>
                <a:gd name="T103" fmla="*/ 25 h 18562"/>
                <a:gd name="T104" fmla="*/ 122 w 15143"/>
                <a:gd name="T105" fmla="*/ 342 h 18562"/>
                <a:gd name="T106" fmla="*/ 0 w 15143"/>
                <a:gd name="T107" fmla="*/ 17780 h 18562"/>
                <a:gd name="T108" fmla="*/ 220 w 15143"/>
                <a:gd name="T109" fmla="*/ 18342 h 18562"/>
                <a:gd name="T110" fmla="*/ 782 w 15143"/>
                <a:gd name="T111" fmla="*/ 18562 h 18562"/>
                <a:gd name="T112" fmla="*/ 14800 w 15143"/>
                <a:gd name="T113" fmla="*/ 18440 h 18562"/>
                <a:gd name="T114" fmla="*/ 15118 w 15143"/>
                <a:gd name="T115" fmla="*/ 17927 h 18562"/>
                <a:gd name="T116" fmla="*/ 15069 w 15143"/>
                <a:gd name="T117" fmla="*/ 489 h 18562"/>
                <a:gd name="T118" fmla="*/ 14654 w 15143"/>
                <a:gd name="T119" fmla="*/ 73 h 18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5143" h="18562" extrusionOk="0">
                  <a:moveTo>
                    <a:pt x="2540" y="171"/>
                  </a:moveTo>
                  <a:lnTo>
                    <a:pt x="2711" y="195"/>
                  </a:lnTo>
                  <a:lnTo>
                    <a:pt x="2882" y="244"/>
                  </a:lnTo>
                  <a:lnTo>
                    <a:pt x="3053" y="318"/>
                  </a:lnTo>
                  <a:lnTo>
                    <a:pt x="3175" y="440"/>
                  </a:lnTo>
                  <a:lnTo>
                    <a:pt x="3297" y="562"/>
                  </a:lnTo>
                  <a:lnTo>
                    <a:pt x="3370" y="733"/>
                  </a:lnTo>
                  <a:lnTo>
                    <a:pt x="3419" y="904"/>
                  </a:lnTo>
                  <a:lnTo>
                    <a:pt x="3444" y="1075"/>
                  </a:lnTo>
                  <a:lnTo>
                    <a:pt x="3419" y="1246"/>
                  </a:lnTo>
                  <a:lnTo>
                    <a:pt x="3370" y="1417"/>
                  </a:lnTo>
                  <a:lnTo>
                    <a:pt x="3297" y="1588"/>
                  </a:lnTo>
                  <a:lnTo>
                    <a:pt x="3175" y="1710"/>
                  </a:lnTo>
                  <a:lnTo>
                    <a:pt x="3053" y="1832"/>
                  </a:lnTo>
                  <a:lnTo>
                    <a:pt x="2882" y="1905"/>
                  </a:lnTo>
                  <a:lnTo>
                    <a:pt x="2711" y="1954"/>
                  </a:lnTo>
                  <a:lnTo>
                    <a:pt x="2540" y="1978"/>
                  </a:lnTo>
                  <a:lnTo>
                    <a:pt x="2369" y="1954"/>
                  </a:lnTo>
                  <a:lnTo>
                    <a:pt x="2198" y="1905"/>
                  </a:lnTo>
                  <a:lnTo>
                    <a:pt x="2027" y="1832"/>
                  </a:lnTo>
                  <a:lnTo>
                    <a:pt x="1905" y="1710"/>
                  </a:lnTo>
                  <a:lnTo>
                    <a:pt x="1783" y="1588"/>
                  </a:lnTo>
                  <a:lnTo>
                    <a:pt x="1710" y="1417"/>
                  </a:lnTo>
                  <a:lnTo>
                    <a:pt x="1661" y="1246"/>
                  </a:lnTo>
                  <a:lnTo>
                    <a:pt x="1636" y="1075"/>
                  </a:lnTo>
                  <a:lnTo>
                    <a:pt x="1661" y="904"/>
                  </a:lnTo>
                  <a:lnTo>
                    <a:pt x="1710" y="733"/>
                  </a:lnTo>
                  <a:lnTo>
                    <a:pt x="1783" y="562"/>
                  </a:lnTo>
                  <a:lnTo>
                    <a:pt x="1905" y="440"/>
                  </a:lnTo>
                  <a:lnTo>
                    <a:pt x="2027" y="318"/>
                  </a:lnTo>
                  <a:lnTo>
                    <a:pt x="2198" y="244"/>
                  </a:lnTo>
                  <a:lnTo>
                    <a:pt x="2369" y="195"/>
                  </a:lnTo>
                  <a:lnTo>
                    <a:pt x="2540" y="171"/>
                  </a:lnTo>
                  <a:close/>
                  <a:moveTo>
                    <a:pt x="5862" y="171"/>
                  </a:moveTo>
                  <a:lnTo>
                    <a:pt x="6033" y="195"/>
                  </a:lnTo>
                  <a:lnTo>
                    <a:pt x="6204" y="244"/>
                  </a:lnTo>
                  <a:lnTo>
                    <a:pt x="6374" y="318"/>
                  </a:lnTo>
                  <a:lnTo>
                    <a:pt x="6497" y="440"/>
                  </a:lnTo>
                  <a:lnTo>
                    <a:pt x="6619" y="562"/>
                  </a:lnTo>
                  <a:lnTo>
                    <a:pt x="6692" y="733"/>
                  </a:lnTo>
                  <a:lnTo>
                    <a:pt x="6741" y="904"/>
                  </a:lnTo>
                  <a:lnTo>
                    <a:pt x="6765" y="1075"/>
                  </a:lnTo>
                  <a:lnTo>
                    <a:pt x="6741" y="1246"/>
                  </a:lnTo>
                  <a:lnTo>
                    <a:pt x="6692" y="1417"/>
                  </a:lnTo>
                  <a:lnTo>
                    <a:pt x="6619" y="1588"/>
                  </a:lnTo>
                  <a:lnTo>
                    <a:pt x="6497" y="1710"/>
                  </a:lnTo>
                  <a:lnTo>
                    <a:pt x="6374" y="1832"/>
                  </a:lnTo>
                  <a:lnTo>
                    <a:pt x="6204" y="1905"/>
                  </a:lnTo>
                  <a:lnTo>
                    <a:pt x="6033" y="1954"/>
                  </a:lnTo>
                  <a:lnTo>
                    <a:pt x="5862" y="1978"/>
                  </a:lnTo>
                  <a:lnTo>
                    <a:pt x="5691" y="1954"/>
                  </a:lnTo>
                  <a:lnTo>
                    <a:pt x="5520" y="1905"/>
                  </a:lnTo>
                  <a:lnTo>
                    <a:pt x="5349" y="1832"/>
                  </a:lnTo>
                  <a:lnTo>
                    <a:pt x="5227" y="1710"/>
                  </a:lnTo>
                  <a:lnTo>
                    <a:pt x="5104" y="1588"/>
                  </a:lnTo>
                  <a:lnTo>
                    <a:pt x="5031" y="1417"/>
                  </a:lnTo>
                  <a:lnTo>
                    <a:pt x="4982" y="1246"/>
                  </a:lnTo>
                  <a:lnTo>
                    <a:pt x="4958" y="1075"/>
                  </a:lnTo>
                  <a:lnTo>
                    <a:pt x="4982" y="904"/>
                  </a:lnTo>
                  <a:lnTo>
                    <a:pt x="5031" y="733"/>
                  </a:lnTo>
                  <a:lnTo>
                    <a:pt x="5104" y="562"/>
                  </a:lnTo>
                  <a:lnTo>
                    <a:pt x="5227" y="440"/>
                  </a:lnTo>
                  <a:lnTo>
                    <a:pt x="5349" y="318"/>
                  </a:lnTo>
                  <a:lnTo>
                    <a:pt x="5520" y="244"/>
                  </a:lnTo>
                  <a:lnTo>
                    <a:pt x="5691" y="195"/>
                  </a:lnTo>
                  <a:lnTo>
                    <a:pt x="5862" y="171"/>
                  </a:lnTo>
                  <a:close/>
                  <a:moveTo>
                    <a:pt x="9183" y="171"/>
                  </a:moveTo>
                  <a:lnTo>
                    <a:pt x="9354" y="195"/>
                  </a:lnTo>
                  <a:lnTo>
                    <a:pt x="9525" y="244"/>
                  </a:lnTo>
                  <a:lnTo>
                    <a:pt x="9696" y="318"/>
                  </a:lnTo>
                  <a:lnTo>
                    <a:pt x="9818" y="440"/>
                  </a:lnTo>
                  <a:lnTo>
                    <a:pt x="9940" y="562"/>
                  </a:lnTo>
                  <a:lnTo>
                    <a:pt x="10014" y="733"/>
                  </a:lnTo>
                  <a:lnTo>
                    <a:pt x="10062" y="904"/>
                  </a:lnTo>
                  <a:lnTo>
                    <a:pt x="10087" y="1075"/>
                  </a:lnTo>
                  <a:lnTo>
                    <a:pt x="10062" y="1246"/>
                  </a:lnTo>
                  <a:lnTo>
                    <a:pt x="10014" y="1417"/>
                  </a:lnTo>
                  <a:lnTo>
                    <a:pt x="9940" y="1588"/>
                  </a:lnTo>
                  <a:lnTo>
                    <a:pt x="9818" y="1710"/>
                  </a:lnTo>
                  <a:lnTo>
                    <a:pt x="9696" y="1832"/>
                  </a:lnTo>
                  <a:lnTo>
                    <a:pt x="9525" y="1905"/>
                  </a:lnTo>
                  <a:lnTo>
                    <a:pt x="9354" y="1954"/>
                  </a:lnTo>
                  <a:lnTo>
                    <a:pt x="9183" y="1978"/>
                  </a:lnTo>
                  <a:lnTo>
                    <a:pt x="9012" y="1954"/>
                  </a:lnTo>
                  <a:lnTo>
                    <a:pt x="8841" y="1905"/>
                  </a:lnTo>
                  <a:lnTo>
                    <a:pt x="8670" y="1832"/>
                  </a:lnTo>
                  <a:lnTo>
                    <a:pt x="8548" y="1710"/>
                  </a:lnTo>
                  <a:lnTo>
                    <a:pt x="8426" y="1588"/>
                  </a:lnTo>
                  <a:lnTo>
                    <a:pt x="8353" y="1417"/>
                  </a:lnTo>
                  <a:lnTo>
                    <a:pt x="8304" y="1246"/>
                  </a:lnTo>
                  <a:lnTo>
                    <a:pt x="8279" y="1075"/>
                  </a:lnTo>
                  <a:lnTo>
                    <a:pt x="8304" y="904"/>
                  </a:lnTo>
                  <a:lnTo>
                    <a:pt x="8353" y="733"/>
                  </a:lnTo>
                  <a:lnTo>
                    <a:pt x="8426" y="562"/>
                  </a:lnTo>
                  <a:lnTo>
                    <a:pt x="8548" y="440"/>
                  </a:lnTo>
                  <a:lnTo>
                    <a:pt x="8670" y="318"/>
                  </a:lnTo>
                  <a:lnTo>
                    <a:pt x="8841" y="244"/>
                  </a:lnTo>
                  <a:lnTo>
                    <a:pt x="9012" y="195"/>
                  </a:lnTo>
                  <a:lnTo>
                    <a:pt x="9183" y="171"/>
                  </a:lnTo>
                  <a:close/>
                  <a:moveTo>
                    <a:pt x="12505" y="171"/>
                  </a:moveTo>
                  <a:lnTo>
                    <a:pt x="12676" y="195"/>
                  </a:lnTo>
                  <a:lnTo>
                    <a:pt x="12847" y="244"/>
                  </a:lnTo>
                  <a:lnTo>
                    <a:pt x="13018" y="318"/>
                  </a:lnTo>
                  <a:lnTo>
                    <a:pt x="13140" y="440"/>
                  </a:lnTo>
                  <a:lnTo>
                    <a:pt x="13262" y="562"/>
                  </a:lnTo>
                  <a:lnTo>
                    <a:pt x="13335" y="733"/>
                  </a:lnTo>
                  <a:lnTo>
                    <a:pt x="13384" y="904"/>
                  </a:lnTo>
                  <a:lnTo>
                    <a:pt x="13408" y="1075"/>
                  </a:lnTo>
                  <a:lnTo>
                    <a:pt x="13384" y="1246"/>
                  </a:lnTo>
                  <a:lnTo>
                    <a:pt x="13335" y="1417"/>
                  </a:lnTo>
                  <a:lnTo>
                    <a:pt x="13262" y="1588"/>
                  </a:lnTo>
                  <a:lnTo>
                    <a:pt x="13140" y="1710"/>
                  </a:lnTo>
                  <a:lnTo>
                    <a:pt x="13018" y="1832"/>
                  </a:lnTo>
                  <a:lnTo>
                    <a:pt x="12847" y="1905"/>
                  </a:lnTo>
                  <a:lnTo>
                    <a:pt x="12676" y="1954"/>
                  </a:lnTo>
                  <a:lnTo>
                    <a:pt x="12505" y="1978"/>
                  </a:lnTo>
                  <a:lnTo>
                    <a:pt x="12334" y="1954"/>
                  </a:lnTo>
                  <a:lnTo>
                    <a:pt x="12163" y="1905"/>
                  </a:lnTo>
                  <a:lnTo>
                    <a:pt x="11992" y="1832"/>
                  </a:lnTo>
                  <a:lnTo>
                    <a:pt x="11870" y="1710"/>
                  </a:lnTo>
                  <a:lnTo>
                    <a:pt x="11748" y="1588"/>
                  </a:lnTo>
                  <a:lnTo>
                    <a:pt x="11674" y="1417"/>
                  </a:lnTo>
                  <a:lnTo>
                    <a:pt x="11625" y="1246"/>
                  </a:lnTo>
                  <a:lnTo>
                    <a:pt x="11601" y="1075"/>
                  </a:lnTo>
                  <a:lnTo>
                    <a:pt x="11625" y="904"/>
                  </a:lnTo>
                  <a:lnTo>
                    <a:pt x="11674" y="733"/>
                  </a:lnTo>
                  <a:lnTo>
                    <a:pt x="11748" y="562"/>
                  </a:lnTo>
                  <a:lnTo>
                    <a:pt x="11870" y="440"/>
                  </a:lnTo>
                  <a:lnTo>
                    <a:pt x="11992" y="318"/>
                  </a:lnTo>
                  <a:lnTo>
                    <a:pt x="12163" y="244"/>
                  </a:lnTo>
                  <a:lnTo>
                    <a:pt x="12334" y="195"/>
                  </a:lnTo>
                  <a:lnTo>
                    <a:pt x="12505" y="171"/>
                  </a:lnTo>
                  <a:close/>
                  <a:moveTo>
                    <a:pt x="13091" y="5520"/>
                  </a:moveTo>
                  <a:lnTo>
                    <a:pt x="13189" y="5544"/>
                  </a:lnTo>
                  <a:lnTo>
                    <a:pt x="13262" y="5593"/>
                  </a:lnTo>
                  <a:lnTo>
                    <a:pt x="13311" y="5666"/>
                  </a:lnTo>
                  <a:lnTo>
                    <a:pt x="13335" y="5764"/>
                  </a:lnTo>
                  <a:lnTo>
                    <a:pt x="13311" y="5862"/>
                  </a:lnTo>
                  <a:lnTo>
                    <a:pt x="13262" y="5935"/>
                  </a:lnTo>
                  <a:lnTo>
                    <a:pt x="13189" y="5984"/>
                  </a:lnTo>
                  <a:lnTo>
                    <a:pt x="13091" y="6008"/>
                  </a:lnTo>
                  <a:lnTo>
                    <a:pt x="1954" y="6008"/>
                  </a:lnTo>
                  <a:lnTo>
                    <a:pt x="1856" y="5984"/>
                  </a:lnTo>
                  <a:lnTo>
                    <a:pt x="1783" y="5935"/>
                  </a:lnTo>
                  <a:lnTo>
                    <a:pt x="1734" y="5862"/>
                  </a:lnTo>
                  <a:lnTo>
                    <a:pt x="1710" y="5764"/>
                  </a:lnTo>
                  <a:lnTo>
                    <a:pt x="1734" y="5666"/>
                  </a:lnTo>
                  <a:lnTo>
                    <a:pt x="1783" y="5593"/>
                  </a:lnTo>
                  <a:lnTo>
                    <a:pt x="1856" y="5544"/>
                  </a:lnTo>
                  <a:lnTo>
                    <a:pt x="1954" y="5520"/>
                  </a:lnTo>
                  <a:lnTo>
                    <a:pt x="13091" y="5520"/>
                  </a:lnTo>
                  <a:close/>
                  <a:moveTo>
                    <a:pt x="13189" y="7840"/>
                  </a:moveTo>
                  <a:lnTo>
                    <a:pt x="13262" y="7913"/>
                  </a:lnTo>
                  <a:lnTo>
                    <a:pt x="13311" y="7986"/>
                  </a:lnTo>
                  <a:lnTo>
                    <a:pt x="13335" y="8084"/>
                  </a:lnTo>
                  <a:lnTo>
                    <a:pt x="13311" y="8182"/>
                  </a:lnTo>
                  <a:lnTo>
                    <a:pt x="13262" y="8255"/>
                  </a:lnTo>
                  <a:lnTo>
                    <a:pt x="13189" y="8304"/>
                  </a:lnTo>
                  <a:lnTo>
                    <a:pt x="13091" y="8328"/>
                  </a:lnTo>
                  <a:lnTo>
                    <a:pt x="1954" y="8328"/>
                  </a:lnTo>
                  <a:lnTo>
                    <a:pt x="1856" y="8304"/>
                  </a:lnTo>
                  <a:lnTo>
                    <a:pt x="1783" y="8255"/>
                  </a:lnTo>
                  <a:lnTo>
                    <a:pt x="1734" y="8182"/>
                  </a:lnTo>
                  <a:lnTo>
                    <a:pt x="1710" y="8084"/>
                  </a:lnTo>
                  <a:lnTo>
                    <a:pt x="1734" y="7986"/>
                  </a:lnTo>
                  <a:lnTo>
                    <a:pt x="1783" y="7913"/>
                  </a:lnTo>
                  <a:lnTo>
                    <a:pt x="1856" y="7840"/>
                  </a:lnTo>
                  <a:lnTo>
                    <a:pt x="13189" y="7840"/>
                  </a:lnTo>
                  <a:close/>
                  <a:moveTo>
                    <a:pt x="13091" y="10136"/>
                  </a:moveTo>
                  <a:lnTo>
                    <a:pt x="13189" y="10160"/>
                  </a:lnTo>
                  <a:lnTo>
                    <a:pt x="13262" y="10209"/>
                  </a:lnTo>
                  <a:lnTo>
                    <a:pt x="13311" y="10282"/>
                  </a:lnTo>
                  <a:lnTo>
                    <a:pt x="13335" y="10380"/>
                  </a:lnTo>
                  <a:lnTo>
                    <a:pt x="13311" y="10478"/>
                  </a:lnTo>
                  <a:lnTo>
                    <a:pt x="13262" y="10551"/>
                  </a:lnTo>
                  <a:lnTo>
                    <a:pt x="13189" y="10600"/>
                  </a:lnTo>
                  <a:lnTo>
                    <a:pt x="13091" y="10624"/>
                  </a:lnTo>
                  <a:lnTo>
                    <a:pt x="1954" y="10624"/>
                  </a:lnTo>
                  <a:lnTo>
                    <a:pt x="1856" y="10600"/>
                  </a:lnTo>
                  <a:lnTo>
                    <a:pt x="1783" y="10551"/>
                  </a:lnTo>
                  <a:lnTo>
                    <a:pt x="1734" y="10478"/>
                  </a:lnTo>
                  <a:lnTo>
                    <a:pt x="1710" y="10380"/>
                  </a:lnTo>
                  <a:lnTo>
                    <a:pt x="1734" y="10282"/>
                  </a:lnTo>
                  <a:lnTo>
                    <a:pt x="1783" y="10209"/>
                  </a:lnTo>
                  <a:lnTo>
                    <a:pt x="1856" y="10160"/>
                  </a:lnTo>
                  <a:lnTo>
                    <a:pt x="1954" y="10136"/>
                  </a:lnTo>
                  <a:lnTo>
                    <a:pt x="13091" y="10136"/>
                  </a:lnTo>
                  <a:close/>
                  <a:moveTo>
                    <a:pt x="8206" y="12456"/>
                  </a:moveTo>
                  <a:lnTo>
                    <a:pt x="8304" y="12480"/>
                  </a:lnTo>
                  <a:lnTo>
                    <a:pt x="8377" y="12529"/>
                  </a:lnTo>
                  <a:lnTo>
                    <a:pt x="8426" y="12602"/>
                  </a:lnTo>
                  <a:lnTo>
                    <a:pt x="8450" y="12700"/>
                  </a:lnTo>
                  <a:lnTo>
                    <a:pt x="8426" y="12798"/>
                  </a:lnTo>
                  <a:lnTo>
                    <a:pt x="8377" y="12871"/>
                  </a:lnTo>
                  <a:lnTo>
                    <a:pt x="8304" y="12920"/>
                  </a:lnTo>
                  <a:lnTo>
                    <a:pt x="8206" y="12944"/>
                  </a:lnTo>
                  <a:lnTo>
                    <a:pt x="1954" y="12944"/>
                  </a:lnTo>
                  <a:lnTo>
                    <a:pt x="1856" y="12920"/>
                  </a:lnTo>
                  <a:lnTo>
                    <a:pt x="1783" y="12871"/>
                  </a:lnTo>
                  <a:lnTo>
                    <a:pt x="1734" y="12798"/>
                  </a:lnTo>
                  <a:lnTo>
                    <a:pt x="1710" y="12700"/>
                  </a:lnTo>
                  <a:lnTo>
                    <a:pt x="1734" y="12602"/>
                  </a:lnTo>
                  <a:lnTo>
                    <a:pt x="1783" y="12529"/>
                  </a:lnTo>
                  <a:lnTo>
                    <a:pt x="1856" y="12480"/>
                  </a:lnTo>
                  <a:lnTo>
                    <a:pt x="1954" y="12456"/>
                  </a:lnTo>
                  <a:lnTo>
                    <a:pt x="8206" y="12456"/>
                  </a:lnTo>
                  <a:close/>
                  <a:moveTo>
                    <a:pt x="782" y="0"/>
                  </a:moveTo>
                  <a:lnTo>
                    <a:pt x="635" y="25"/>
                  </a:lnTo>
                  <a:lnTo>
                    <a:pt x="489" y="73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2" y="342"/>
                  </a:lnTo>
                  <a:lnTo>
                    <a:pt x="73" y="489"/>
                  </a:lnTo>
                  <a:lnTo>
                    <a:pt x="24" y="635"/>
                  </a:lnTo>
                  <a:lnTo>
                    <a:pt x="0" y="782"/>
                  </a:lnTo>
                  <a:lnTo>
                    <a:pt x="0" y="17780"/>
                  </a:lnTo>
                  <a:lnTo>
                    <a:pt x="24" y="17927"/>
                  </a:lnTo>
                  <a:lnTo>
                    <a:pt x="73" y="18073"/>
                  </a:lnTo>
                  <a:lnTo>
                    <a:pt x="122" y="18220"/>
                  </a:lnTo>
                  <a:lnTo>
                    <a:pt x="220" y="18342"/>
                  </a:lnTo>
                  <a:lnTo>
                    <a:pt x="342" y="18440"/>
                  </a:lnTo>
                  <a:lnTo>
                    <a:pt x="489" y="18488"/>
                  </a:lnTo>
                  <a:lnTo>
                    <a:pt x="635" y="18537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7" y="18537"/>
                  </a:lnTo>
                  <a:lnTo>
                    <a:pt x="14654" y="18488"/>
                  </a:lnTo>
                  <a:lnTo>
                    <a:pt x="14800" y="18440"/>
                  </a:lnTo>
                  <a:lnTo>
                    <a:pt x="14923" y="18342"/>
                  </a:lnTo>
                  <a:lnTo>
                    <a:pt x="15020" y="18220"/>
                  </a:lnTo>
                  <a:lnTo>
                    <a:pt x="15069" y="18073"/>
                  </a:lnTo>
                  <a:lnTo>
                    <a:pt x="15118" y="17927"/>
                  </a:lnTo>
                  <a:lnTo>
                    <a:pt x="15142" y="17780"/>
                  </a:lnTo>
                  <a:lnTo>
                    <a:pt x="15142" y="782"/>
                  </a:lnTo>
                  <a:lnTo>
                    <a:pt x="15118" y="635"/>
                  </a:lnTo>
                  <a:lnTo>
                    <a:pt x="15069" y="489"/>
                  </a:lnTo>
                  <a:lnTo>
                    <a:pt x="15020" y="342"/>
                  </a:lnTo>
                  <a:lnTo>
                    <a:pt x="14923" y="220"/>
                  </a:lnTo>
                  <a:lnTo>
                    <a:pt x="14800" y="122"/>
                  </a:lnTo>
                  <a:lnTo>
                    <a:pt x="14654" y="73"/>
                  </a:lnTo>
                  <a:lnTo>
                    <a:pt x="14507" y="25"/>
                  </a:lnTo>
                  <a:lnTo>
                    <a:pt x="14361" y="0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52227" name="Google Shape;268;p31">
            <a:extLst>
              <a:ext uri="{FF2B5EF4-FFF2-40B4-BE49-F238E27FC236}">
                <a16:creationId xmlns:a16="http://schemas.microsoft.com/office/drawing/2014/main" id="{C23DB168-5B17-8249-8DC5-72CAE0E7FC08}"/>
              </a:ext>
            </a:extLst>
          </p:cNvPr>
          <p:cNvGrpSpPr>
            <a:grpSpLocks/>
          </p:cNvGrpSpPr>
          <p:nvPr/>
        </p:nvGrpSpPr>
        <p:grpSpPr bwMode="auto">
          <a:xfrm>
            <a:off x="1198563" y="693738"/>
            <a:ext cx="334962" cy="277812"/>
            <a:chOff x="1244325" y="314425"/>
            <a:chExt cx="444525" cy="370050"/>
          </a:xfrm>
        </p:grpSpPr>
        <p:sp>
          <p:nvSpPr>
            <p:cNvPr id="52503" name="Google Shape;269;p31">
              <a:extLst>
                <a:ext uri="{FF2B5EF4-FFF2-40B4-BE49-F238E27FC236}">
                  <a16:creationId xmlns:a16="http://schemas.microsoft.com/office/drawing/2014/main" id="{96183C7A-08DA-F842-B12E-43AF24FEF7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8425" y="463425"/>
              <a:ext cx="143525" cy="143500"/>
            </a:xfrm>
            <a:custGeom>
              <a:avLst/>
              <a:gdLst>
                <a:gd name="T0" fmla="*/ 2809 w 5741"/>
                <a:gd name="T1" fmla="*/ 0 h 5740"/>
                <a:gd name="T2" fmla="*/ 2492 w 5741"/>
                <a:gd name="T3" fmla="*/ 49 h 5740"/>
                <a:gd name="T4" fmla="*/ 2199 w 5741"/>
                <a:gd name="T5" fmla="*/ 122 h 5740"/>
                <a:gd name="T6" fmla="*/ 1906 w 5741"/>
                <a:gd name="T7" fmla="*/ 244 h 5740"/>
                <a:gd name="T8" fmla="*/ 1637 w 5741"/>
                <a:gd name="T9" fmla="*/ 366 h 5740"/>
                <a:gd name="T10" fmla="*/ 1368 w 5741"/>
                <a:gd name="T11" fmla="*/ 537 h 5740"/>
                <a:gd name="T12" fmla="*/ 1149 w 5741"/>
                <a:gd name="T13" fmla="*/ 708 h 5740"/>
                <a:gd name="T14" fmla="*/ 904 w 5741"/>
                <a:gd name="T15" fmla="*/ 904 h 5740"/>
                <a:gd name="T16" fmla="*/ 709 w 5741"/>
                <a:gd name="T17" fmla="*/ 1124 h 5740"/>
                <a:gd name="T18" fmla="*/ 538 w 5741"/>
                <a:gd name="T19" fmla="*/ 1368 h 5740"/>
                <a:gd name="T20" fmla="*/ 367 w 5741"/>
                <a:gd name="T21" fmla="*/ 1636 h 5740"/>
                <a:gd name="T22" fmla="*/ 245 w 5741"/>
                <a:gd name="T23" fmla="*/ 1905 h 5740"/>
                <a:gd name="T24" fmla="*/ 147 w 5741"/>
                <a:gd name="T25" fmla="*/ 2198 h 5740"/>
                <a:gd name="T26" fmla="*/ 74 w 5741"/>
                <a:gd name="T27" fmla="*/ 2491 h 5740"/>
                <a:gd name="T28" fmla="*/ 25 w 5741"/>
                <a:gd name="T29" fmla="*/ 2809 h 5740"/>
                <a:gd name="T30" fmla="*/ 1 w 5741"/>
                <a:gd name="T31" fmla="*/ 3126 h 5740"/>
                <a:gd name="T32" fmla="*/ 25 w 5741"/>
                <a:gd name="T33" fmla="*/ 3517 h 5740"/>
                <a:gd name="T34" fmla="*/ 98 w 5741"/>
                <a:gd name="T35" fmla="*/ 3908 h 5740"/>
                <a:gd name="T36" fmla="*/ 221 w 5741"/>
                <a:gd name="T37" fmla="*/ 4274 h 5740"/>
                <a:gd name="T38" fmla="*/ 392 w 5741"/>
                <a:gd name="T39" fmla="*/ 4641 h 5740"/>
                <a:gd name="T40" fmla="*/ 611 w 5741"/>
                <a:gd name="T41" fmla="*/ 4958 h 5740"/>
                <a:gd name="T42" fmla="*/ 856 w 5741"/>
                <a:gd name="T43" fmla="*/ 5251 h 5740"/>
                <a:gd name="T44" fmla="*/ 1124 w 5741"/>
                <a:gd name="T45" fmla="*/ 5520 h 5740"/>
                <a:gd name="T46" fmla="*/ 1442 w 5741"/>
                <a:gd name="T47" fmla="*/ 5740 h 5740"/>
                <a:gd name="T48" fmla="*/ 1393 w 5741"/>
                <a:gd name="T49" fmla="*/ 5422 h 5740"/>
                <a:gd name="T50" fmla="*/ 1368 w 5741"/>
                <a:gd name="T51" fmla="*/ 5080 h 5740"/>
                <a:gd name="T52" fmla="*/ 1393 w 5741"/>
                <a:gd name="T53" fmla="*/ 4689 h 5740"/>
                <a:gd name="T54" fmla="*/ 1442 w 5741"/>
                <a:gd name="T55" fmla="*/ 4323 h 5740"/>
                <a:gd name="T56" fmla="*/ 1539 w 5741"/>
                <a:gd name="T57" fmla="*/ 3957 h 5740"/>
                <a:gd name="T58" fmla="*/ 1662 w 5741"/>
                <a:gd name="T59" fmla="*/ 3639 h 5740"/>
                <a:gd name="T60" fmla="*/ 1808 w 5741"/>
                <a:gd name="T61" fmla="*/ 3297 h 5740"/>
                <a:gd name="T62" fmla="*/ 2003 w 5741"/>
                <a:gd name="T63" fmla="*/ 3004 h 5740"/>
                <a:gd name="T64" fmla="*/ 2223 w 5741"/>
                <a:gd name="T65" fmla="*/ 2711 h 5740"/>
                <a:gd name="T66" fmla="*/ 2468 w 5741"/>
                <a:gd name="T67" fmla="*/ 2442 h 5740"/>
                <a:gd name="T68" fmla="*/ 2712 w 5741"/>
                <a:gd name="T69" fmla="*/ 2198 h 5740"/>
                <a:gd name="T70" fmla="*/ 3005 w 5741"/>
                <a:gd name="T71" fmla="*/ 2003 h 5740"/>
                <a:gd name="T72" fmla="*/ 3322 w 5741"/>
                <a:gd name="T73" fmla="*/ 1807 h 5740"/>
                <a:gd name="T74" fmla="*/ 3640 w 5741"/>
                <a:gd name="T75" fmla="*/ 1661 h 5740"/>
                <a:gd name="T76" fmla="*/ 3982 w 5741"/>
                <a:gd name="T77" fmla="*/ 1514 h 5740"/>
                <a:gd name="T78" fmla="*/ 4324 w 5741"/>
                <a:gd name="T79" fmla="*/ 1441 h 5740"/>
                <a:gd name="T80" fmla="*/ 4690 w 5741"/>
                <a:gd name="T81" fmla="*/ 1368 h 5740"/>
                <a:gd name="T82" fmla="*/ 5423 w 5741"/>
                <a:gd name="T83" fmla="*/ 1368 h 5740"/>
                <a:gd name="T84" fmla="*/ 5740 w 5741"/>
                <a:gd name="T85" fmla="*/ 1417 h 5740"/>
                <a:gd name="T86" fmla="*/ 5520 w 5741"/>
                <a:gd name="T87" fmla="*/ 1124 h 5740"/>
                <a:gd name="T88" fmla="*/ 5252 w 5741"/>
                <a:gd name="T89" fmla="*/ 831 h 5740"/>
                <a:gd name="T90" fmla="*/ 4959 w 5741"/>
                <a:gd name="T91" fmla="*/ 586 h 5740"/>
                <a:gd name="T92" fmla="*/ 4641 w 5741"/>
                <a:gd name="T93" fmla="*/ 391 h 5740"/>
                <a:gd name="T94" fmla="*/ 4299 w 5741"/>
                <a:gd name="T95" fmla="*/ 220 h 5740"/>
                <a:gd name="T96" fmla="*/ 3933 w 5741"/>
                <a:gd name="T97" fmla="*/ 98 h 5740"/>
                <a:gd name="T98" fmla="*/ 3542 w 5741"/>
                <a:gd name="T99" fmla="*/ 25 h 5740"/>
                <a:gd name="T100" fmla="*/ 3127 w 5741"/>
                <a:gd name="T101" fmla="*/ 0 h 5740"/>
                <a:gd name="T102" fmla="*/ 2809 w 5741"/>
                <a:gd name="T103" fmla="*/ 0 h 5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741" h="5740" extrusionOk="0">
                  <a:moveTo>
                    <a:pt x="2809" y="0"/>
                  </a:moveTo>
                  <a:lnTo>
                    <a:pt x="2492" y="49"/>
                  </a:lnTo>
                  <a:lnTo>
                    <a:pt x="2199" y="122"/>
                  </a:lnTo>
                  <a:lnTo>
                    <a:pt x="1906" y="244"/>
                  </a:lnTo>
                  <a:lnTo>
                    <a:pt x="1637" y="366"/>
                  </a:lnTo>
                  <a:lnTo>
                    <a:pt x="1368" y="537"/>
                  </a:lnTo>
                  <a:lnTo>
                    <a:pt x="1149" y="708"/>
                  </a:lnTo>
                  <a:lnTo>
                    <a:pt x="904" y="904"/>
                  </a:lnTo>
                  <a:lnTo>
                    <a:pt x="709" y="1124"/>
                  </a:lnTo>
                  <a:lnTo>
                    <a:pt x="538" y="1368"/>
                  </a:lnTo>
                  <a:lnTo>
                    <a:pt x="367" y="1636"/>
                  </a:lnTo>
                  <a:lnTo>
                    <a:pt x="245" y="1905"/>
                  </a:lnTo>
                  <a:lnTo>
                    <a:pt x="147" y="2198"/>
                  </a:lnTo>
                  <a:lnTo>
                    <a:pt x="74" y="2491"/>
                  </a:lnTo>
                  <a:lnTo>
                    <a:pt x="25" y="2809"/>
                  </a:lnTo>
                  <a:lnTo>
                    <a:pt x="1" y="3126"/>
                  </a:lnTo>
                  <a:lnTo>
                    <a:pt x="25" y="3517"/>
                  </a:lnTo>
                  <a:lnTo>
                    <a:pt x="98" y="3908"/>
                  </a:lnTo>
                  <a:lnTo>
                    <a:pt x="221" y="4274"/>
                  </a:lnTo>
                  <a:lnTo>
                    <a:pt x="392" y="4641"/>
                  </a:lnTo>
                  <a:lnTo>
                    <a:pt x="611" y="4958"/>
                  </a:lnTo>
                  <a:lnTo>
                    <a:pt x="856" y="5251"/>
                  </a:lnTo>
                  <a:lnTo>
                    <a:pt x="1124" y="5520"/>
                  </a:lnTo>
                  <a:lnTo>
                    <a:pt x="1442" y="5740"/>
                  </a:lnTo>
                  <a:lnTo>
                    <a:pt x="1393" y="5422"/>
                  </a:lnTo>
                  <a:lnTo>
                    <a:pt x="1368" y="5080"/>
                  </a:lnTo>
                  <a:lnTo>
                    <a:pt x="1393" y="4689"/>
                  </a:lnTo>
                  <a:lnTo>
                    <a:pt x="1442" y="4323"/>
                  </a:lnTo>
                  <a:lnTo>
                    <a:pt x="1539" y="3957"/>
                  </a:lnTo>
                  <a:lnTo>
                    <a:pt x="1662" y="3639"/>
                  </a:lnTo>
                  <a:lnTo>
                    <a:pt x="1808" y="3297"/>
                  </a:lnTo>
                  <a:lnTo>
                    <a:pt x="2003" y="3004"/>
                  </a:lnTo>
                  <a:lnTo>
                    <a:pt x="2223" y="2711"/>
                  </a:lnTo>
                  <a:lnTo>
                    <a:pt x="2468" y="2442"/>
                  </a:lnTo>
                  <a:lnTo>
                    <a:pt x="2712" y="2198"/>
                  </a:lnTo>
                  <a:lnTo>
                    <a:pt x="3005" y="2003"/>
                  </a:lnTo>
                  <a:lnTo>
                    <a:pt x="3322" y="1807"/>
                  </a:lnTo>
                  <a:lnTo>
                    <a:pt x="3640" y="1661"/>
                  </a:lnTo>
                  <a:lnTo>
                    <a:pt x="3982" y="1514"/>
                  </a:lnTo>
                  <a:lnTo>
                    <a:pt x="4324" y="1441"/>
                  </a:lnTo>
                  <a:lnTo>
                    <a:pt x="4690" y="1368"/>
                  </a:lnTo>
                  <a:lnTo>
                    <a:pt x="5423" y="1368"/>
                  </a:lnTo>
                  <a:lnTo>
                    <a:pt x="5740" y="1417"/>
                  </a:lnTo>
                  <a:lnTo>
                    <a:pt x="5520" y="1124"/>
                  </a:lnTo>
                  <a:lnTo>
                    <a:pt x="5252" y="831"/>
                  </a:lnTo>
                  <a:lnTo>
                    <a:pt x="4959" y="586"/>
                  </a:lnTo>
                  <a:lnTo>
                    <a:pt x="4641" y="391"/>
                  </a:lnTo>
                  <a:lnTo>
                    <a:pt x="4299" y="220"/>
                  </a:lnTo>
                  <a:lnTo>
                    <a:pt x="3933" y="98"/>
                  </a:lnTo>
                  <a:lnTo>
                    <a:pt x="3542" y="25"/>
                  </a:lnTo>
                  <a:lnTo>
                    <a:pt x="3127" y="0"/>
                  </a:lnTo>
                  <a:lnTo>
                    <a:pt x="280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504" name="Google Shape;270;p31">
              <a:extLst>
                <a:ext uri="{FF2B5EF4-FFF2-40B4-BE49-F238E27FC236}">
                  <a16:creationId xmlns:a16="http://schemas.microsoft.com/office/drawing/2014/main" id="{00213CD7-82D5-6949-8A55-57DFA2B3D8E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4325" y="314425"/>
              <a:ext cx="444525" cy="370050"/>
            </a:xfrm>
            <a:custGeom>
              <a:avLst/>
              <a:gdLst>
                <a:gd name="T0" fmla="*/ 11919 w 17781"/>
                <a:gd name="T1" fmla="*/ 2175 h 14802"/>
                <a:gd name="T2" fmla="*/ 11968 w 17781"/>
                <a:gd name="T3" fmla="*/ 2419 h 14802"/>
                <a:gd name="T4" fmla="*/ 11748 w 17781"/>
                <a:gd name="T5" fmla="*/ 2565 h 14802"/>
                <a:gd name="T6" fmla="*/ 5862 w 17781"/>
                <a:gd name="T7" fmla="*/ 2492 h 14802"/>
                <a:gd name="T8" fmla="*/ 5814 w 17781"/>
                <a:gd name="T9" fmla="*/ 2248 h 14802"/>
                <a:gd name="T10" fmla="*/ 6033 w 17781"/>
                <a:gd name="T11" fmla="*/ 2101 h 14802"/>
                <a:gd name="T12" fmla="*/ 16047 w 17781"/>
                <a:gd name="T13" fmla="*/ 4568 h 14802"/>
                <a:gd name="T14" fmla="*/ 16267 w 17781"/>
                <a:gd name="T15" fmla="*/ 4739 h 14802"/>
                <a:gd name="T16" fmla="*/ 16340 w 17781"/>
                <a:gd name="T17" fmla="*/ 5008 h 14802"/>
                <a:gd name="T18" fmla="*/ 16316 w 17781"/>
                <a:gd name="T19" fmla="*/ 5985 h 14802"/>
                <a:gd name="T20" fmla="*/ 16145 w 17781"/>
                <a:gd name="T21" fmla="*/ 6204 h 14802"/>
                <a:gd name="T22" fmla="*/ 14069 w 17781"/>
                <a:gd name="T23" fmla="*/ 6278 h 14802"/>
                <a:gd name="T24" fmla="*/ 13824 w 17781"/>
                <a:gd name="T25" fmla="*/ 6131 h 14802"/>
                <a:gd name="T26" fmla="*/ 13678 w 17781"/>
                <a:gd name="T27" fmla="*/ 5887 h 14802"/>
                <a:gd name="T28" fmla="*/ 13678 w 17781"/>
                <a:gd name="T29" fmla="*/ 4910 h 14802"/>
                <a:gd name="T30" fmla="*/ 13824 w 17781"/>
                <a:gd name="T31" fmla="*/ 4666 h 14802"/>
                <a:gd name="T32" fmla="*/ 14069 w 17781"/>
                <a:gd name="T33" fmla="*/ 4519 h 14802"/>
                <a:gd name="T34" fmla="*/ 9306 w 17781"/>
                <a:gd name="T35" fmla="*/ 5130 h 14802"/>
                <a:gd name="T36" fmla="*/ 10430 w 17781"/>
                <a:gd name="T37" fmla="*/ 5423 h 14802"/>
                <a:gd name="T38" fmla="*/ 11406 w 17781"/>
                <a:gd name="T39" fmla="*/ 6009 h 14802"/>
                <a:gd name="T40" fmla="*/ 12188 w 17781"/>
                <a:gd name="T41" fmla="*/ 6864 h 14802"/>
                <a:gd name="T42" fmla="*/ 12676 w 17781"/>
                <a:gd name="T43" fmla="*/ 7890 h 14802"/>
                <a:gd name="T44" fmla="*/ 12872 w 17781"/>
                <a:gd name="T45" fmla="*/ 9086 h 14802"/>
                <a:gd name="T46" fmla="*/ 12676 w 17781"/>
                <a:gd name="T47" fmla="*/ 10259 h 14802"/>
                <a:gd name="T48" fmla="*/ 12188 w 17781"/>
                <a:gd name="T49" fmla="*/ 11309 h 14802"/>
                <a:gd name="T50" fmla="*/ 11406 w 17781"/>
                <a:gd name="T51" fmla="*/ 12139 h 14802"/>
                <a:gd name="T52" fmla="*/ 10430 w 17781"/>
                <a:gd name="T53" fmla="*/ 12750 h 14802"/>
                <a:gd name="T54" fmla="*/ 9306 w 17781"/>
                <a:gd name="T55" fmla="*/ 13018 h 14802"/>
                <a:gd name="T56" fmla="*/ 8085 w 17781"/>
                <a:gd name="T57" fmla="*/ 12970 h 14802"/>
                <a:gd name="T58" fmla="*/ 6986 w 17781"/>
                <a:gd name="T59" fmla="*/ 12579 h 14802"/>
                <a:gd name="T60" fmla="*/ 6082 w 17781"/>
                <a:gd name="T61" fmla="*/ 11895 h 14802"/>
                <a:gd name="T62" fmla="*/ 5398 w 17781"/>
                <a:gd name="T63" fmla="*/ 10967 h 14802"/>
                <a:gd name="T64" fmla="*/ 5008 w 17781"/>
                <a:gd name="T65" fmla="*/ 9868 h 14802"/>
                <a:gd name="T66" fmla="*/ 4934 w 17781"/>
                <a:gd name="T67" fmla="*/ 8671 h 14802"/>
                <a:gd name="T68" fmla="*/ 5227 w 17781"/>
                <a:gd name="T69" fmla="*/ 7523 h 14802"/>
                <a:gd name="T70" fmla="*/ 5814 w 17781"/>
                <a:gd name="T71" fmla="*/ 6546 h 14802"/>
                <a:gd name="T72" fmla="*/ 6668 w 17781"/>
                <a:gd name="T73" fmla="*/ 5789 h 14802"/>
                <a:gd name="T74" fmla="*/ 7719 w 17781"/>
                <a:gd name="T75" fmla="*/ 5276 h 14802"/>
                <a:gd name="T76" fmla="*/ 8891 w 17781"/>
                <a:gd name="T77" fmla="*/ 5105 h 14802"/>
                <a:gd name="T78" fmla="*/ 5008 w 17781"/>
                <a:gd name="T79" fmla="*/ 123 h 14802"/>
                <a:gd name="T80" fmla="*/ 4641 w 17781"/>
                <a:gd name="T81" fmla="*/ 465 h 14802"/>
                <a:gd name="T82" fmla="*/ 4080 w 17781"/>
                <a:gd name="T83" fmla="*/ 2565 h 14802"/>
                <a:gd name="T84" fmla="*/ 3225 w 17781"/>
                <a:gd name="T85" fmla="*/ 2370 h 14802"/>
                <a:gd name="T86" fmla="*/ 3054 w 17781"/>
                <a:gd name="T87" fmla="*/ 2150 h 14802"/>
                <a:gd name="T88" fmla="*/ 1955 w 17781"/>
                <a:gd name="T89" fmla="*/ 2077 h 14802"/>
                <a:gd name="T90" fmla="*/ 1711 w 17781"/>
                <a:gd name="T91" fmla="*/ 2223 h 14802"/>
                <a:gd name="T92" fmla="*/ 1564 w 17781"/>
                <a:gd name="T93" fmla="*/ 2468 h 14802"/>
                <a:gd name="T94" fmla="*/ 636 w 17781"/>
                <a:gd name="T95" fmla="*/ 2590 h 14802"/>
                <a:gd name="T96" fmla="*/ 221 w 17781"/>
                <a:gd name="T97" fmla="*/ 2785 h 14802"/>
                <a:gd name="T98" fmla="*/ 25 w 17781"/>
                <a:gd name="T99" fmla="*/ 3200 h 14802"/>
                <a:gd name="T100" fmla="*/ 25 w 17781"/>
                <a:gd name="T101" fmla="*/ 14191 h 14802"/>
                <a:gd name="T102" fmla="*/ 221 w 17781"/>
                <a:gd name="T103" fmla="*/ 14581 h 14802"/>
                <a:gd name="T104" fmla="*/ 636 w 17781"/>
                <a:gd name="T105" fmla="*/ 14801 h 14802"/>
                <a:gd name="T106" fmla="*/ 17439 w 17781"/>
                <a:gd name="T107" fmla="*/ 14679 h 14802"/>
                <a:gd name="T108" fmla="*/ 17708 w 17781"/>
                <a:gd name="T109" fmla="*/ 14337 h 14802"/>
                <a:gd name="T110" fmla="*/ 17781 w 17781"/>
                <a:gd name="T111" fmla="*/ 3347 h 14802"/>
                <a:gd name="T112" fmla="*/ 17659 w 17781"/>
                <a:gd name="T113" fmla="*/ 2907 h 14802"/>
                <a:gd name="T114" fmla="*/ 17292 w 17781"/>
                <a:gd name="T115" fmla="*/ 2639 h 14802"/>
                <a:gd name="T116" fmla="*/ 13702 w 17781"/>
                <a:gd name="T117" fmla="*/ 2565 h 14802"/>
                <a:gd name="T118" fmla="*/ 13141 w 17781"/>
                <a:gd name="T119" fmla="*/ 465 h 14802"/>
                <a:gd name="T120" fmla="*/ 12774 w 17781"/>
                <a:gd name="T121" fmla="*/ 123 h 14802"/>
                <a:gd name="T122" fmla="*/ 5301 w 17781"/>
                <a:gd name="T123" fmla="*/ 1 h 14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781" h="14802" extrusionOk="0">
                  <a:moveTo>
                    <a:pt x="11748" y="2101"/>
                  </a:moveTo>
                  <a:lnTo>
                    <a:pt x="11846" y="2126"/>
                  </a:lnTo>
                  <a:lnTo>
                    <a:pt x="11919" y="2175"/>
                  </a:lnTo>
                  <a:lnTo>
                    <a:pt x="11968" y="2248"/>
                  </a:lnTo>
                  <a:lnTo>
                    <a:pt x="11993" y="2346"/>
                  </a:lnTo>
                  <a:lnTo>
                    <a:pt x="11968" y="2419"/>
                  </a:lnTo>
                  <a:lnTo>
                    <a:pt x="11919" y="2492"/>
                  </a:lnTo>
                  <a:lnTo>
                    <a:pt x="11846" y="2541"/>
                  </a:lnTo>
                  <a:lnTo>
                    <a:pt x="11748" y="2565"/>
                  </a:lnTo>
                  <a:lnTo>
                    <a:pt x="6033" y="2565"/>
                  </a:lnTo>
                  <a:lnTo>
                    <a:pt x="5936" y="2541"/>
                  </a:lnTo>
                  <a:lnTo>
                    <a:pt x="5862" y="2492"/>
                  </a:lnTo>
                  <a:lnTo>
                    <a:pt x="5814" y="2419"/>
                  </a:lnTo>
                  <a:lnTo>
                    <a:pt x="5789" y="2346"/>
                  </a:lnTo>
                  <a:lnTo>
                    <a:pt x="5814" y="2248"/>
                  </a:lnTo>
                  <a:lnTo>
                    <a:pt x="5862" y="2175"/>
                  </a:lnTo>
                  <a:lnTo>
                    <a:pt x="5936" y="2126"/>
                  </a:lnTo>
                  <a:lnTo>
                    <a:pt x="6033" y="2101"/>
                  </a:lnTo>
                  <a:lnTo>
                    <a:pt x="11748" y="2101"/>
                  </a:lnTo>
                  <a:close/>
                  <a:moveTo>
                    <a:pt x="15949" y="4519"/>
                  </a:moveTo>
                  <a:lnTo>
                    <a:pt x="16047" y="4568"/>
                  </a:lnTo>
                  <a:lnTo>
                    <a:pt x="16145" y="4592"/>
                  </a:lnTo>
                  <a:lnTo>
                    <a:pt x="16193" y="4666"/>
                  </a:lnTo>
                  <a:lnTo>
                    <a:pt x="16267" y="4739"/>
                  </a:lnTo>
                  <a:lnTo>
                    <a:pt x="16316" y="4812"/>
                  </a:lnTo>
                  <a:lnTo>
                    <a:pt x="16340" y="4910"/>
                  </a:lnTo>
                  <a:lnTo>
                    <a:pt x="16340" y="5008"/>
                  </a:lnTo>
                  <a:lnTo>
                    <a:pt x="16340" y="5789"/>
                  </a:lnTo>
                  <a:lnTo>
                    <a:pt x="16340" y="5887"/>
                  </a:lnTo>
                  <a:lnTo>
                    <a:pt x="16316" y="5985"/>
                  </a:lnTo>
                  <a:lnTo>
                    <a:pt x="16267" y="6058"/>
                  </a:lnTo>
                  <a:lnTo>
                    <a:pt x="16193" y="6131"/>
                  </a:lnTo>
                  <a:lnTo>
                    <a:pt x="16145" y="6204"/>
                  </a:lnTo>
                  <a:lnTo>
                    <a:pt x="16047" y="6229"/>
                  </a:lnTo>
                  <a:lnTo>
                    <a:pt x="15949" y="6278"/>
                  </a:lnTo>
                  <a:lnTo>
                    <a:pt x="14069" y="6278"/>
                  </a:lnTo>
                  <a:lnTo>
                    <a:pt x="13971" y="6229"/>
                  </a:lnTo>
                  <a:lnTo>
                    <a:pt x="13898" y="6204"/>
                  </a:lnTo>
                  <a:lnTo>
                    <a:pt x="13824" y="6131"/>
                  </a:lnTo>
                  <a:lnTo>
                    <a:pt x="13751" y="6058"/>
                  </a:lnTo>
                  <a:lnTo>
                    <a:pt x="13727" y="5985"/>
                  </a:lnTo>
                  <a:lnTo>
                    <a:pt x="13678" y="5887"/>
                  </a:lnTo>
                  <a:lnTo>
                    <a:pt x="13678" y="5789"/>
                  </a:lnTo>
                  <a:lnTo>
                    <a:pt x="13678" y="5008"/>
                  </a:lnTo>
                  <a:lnTo>
                    <a:pt x="13678" y="4910"/>
                  </a:lnTo>
                  <a:lnTo>
                    <a:pt x="13727" y="4812"/>
                  </a:lnTo>
                  <a:lnTo>
                    <a:pt x="13751" y="4739"/>
                  </a:lnTo>
                  <a:lnTo>
                    <a:pt x="13824" y="4666"/>
                  </a:lnTo>
                  <a:lnTo>
                    <a:pt x="13898" y="4592"/>
                  </a:lnTo>
                  <a:lnTo>
                    <a:pt x="13971" y="4568"/>
                  </a:lnTo>
                  <a:lnTo>
                    <a:pt x="14069" y="4519"/>
                  </a:lnTo>
                  <a:lnTo>
                    <a:pt x="15949" y="4519"/>
                  </a:lnTo>
                  <a:close/>
                  <a:moveTo>
                    <a:pt x="8891" y="5105"/>
                  </a:moveTo>
                  <a:lnTo>
                    <a:pt x="9306" y="5130"/>
                  </a:lnTo>
                  <a:lnTo>
                    <a:pt x="9697" y="5179"/>
                  </a:lnTo>
                  <a:lnTo>
                    <a:pt x="10063" y="5276"/>
                  </a:lnTo>
                  <a:lnTo>
                    <a:pt x="10430" y="5423"/>
                  </a:lnTo>
                  <a:lnTo>
                    <a:pt x="10796" y="5594"/>
                  </a:lnTo>
                  <a:lnTo>
                    <a:pt x="11113" y="5789"/>
                  </a:lnTo>
                  <a:lnTo>
                    <a:pt x="11406" y="6009"/>
                  </a:lnTo>
                  <a:lnTo>
                    <a:pt x="11700" y="6278"/>
                  </a:lnTo>
                  <a:lnTo>
                    <a:pt x="11968" y="6546"/>
                  </a:lnTo>
                  <a:lnTo>
                    <a:pt x="12188" y="6864"/>
                  </a:lnTo>
                  <a:lnTo>
                    <a:pt x="12383" y="7181"/>
                  </a:lnTo>
                  <a:lnTo>
                    <a:pt x="12554" y="7523"/>
                  </a:lnTo>
                  <a:lnTo>
                    <a:pt x="12676" y="7890"/>
                  </a:lnTo>
                  <a:lnTo>
                    <a:pt x="12774" y="8280"/>
                  </a:lnTo>
                  <a:lnTo>
                    <a:pt x="12847" y="8671"/>
                  </a:lnTo>
                  <a:lnTo>
                    <a:pt x="12872" y="9086"/>
                  </a:lnTo>
                  <a:lnTo>
                    <a:pt x="12847" y="9477"/>
                  </a:lnTo>
                  <a:lnTo>
                    <a:pt x="12774" y="9868"/>
                  </a:lnTo>
                  <a:lnTo>
                    <a:pt x="12676" y="10259"/>
                  </a:lnTo>
                  <a:lnTo>
                    <a:pt x="12554" y="10625"/>
                  </a:lnTo>
                  <a:lnTo>
                    <a:pt x="12383" y="10967"/>
                  </a:lnTo>
                  <a:lnTo>
                    <a:pt x="12188" y="11309"/>
                  </a:lnTo>
                  <a:lnTo>
                    <a:pt x="11968" y="11602"/>
                  </a:lnTo>
                  <a:lnTo>
                    <a:pt x="11700" y="11895"/>
                  </a:lnTo>
                  <a:lnTo>
                    <a:pt x="11406" y="12139"/>
                  </a:lnTo>
                  <a:lnTo>
                    <a:pt x="11113" y="12383"/>
                  </a:lnTo>
                  <a:lnTo>
                    <a:pt x="10796" y="12579"/>
                  </a:lnTo>
                  <a:lnTo>
                    <a:pt x="10430" y="12750"/>
                  </a:lnTo>
                  <a:lnTo>
                    <a:pt x="10063" y="12872"/>
                  </a:lnTo>
                  <a:lnTo>
                    <a:pt x="9697" y="12970"/>
                  </a:lnTo>
                  <a:lnTo>
                    <a:pt x="9306" y="13018"/>
                  </a:lnTo>
                  <a:lnTo>
                    <a:pt x="8891" y="13043"/>
                  </a:lnTo>
                  <a:lnTo>
                    <a:pt x="8476" y="13018"/>
                  </a:lnTo>
                  <a:lnTo>
                    <a:pt x="8085" y="12970"/>
                  </a:lnTo>
                  <a:lnTo>
                    <a:pt x="7719" y="12872"/>
                  </a:lnTo>
                  <a:lnTo>
                    <a:pt x="7352" y="12750"/>
                  </a:lnTo>
                  <a:lnTo>
                    <a:pt x="6986" y="12579"/>
                  </a:lnTo>
                  <a:lnTo>
                    <a:pt x="6668" y="12383"/>
                  </a:lnTo>
                  <a:lnTo>
                    <a:pt x="6375" y="12139"/>
                  </a:lnTo>
                  <a:lnTo>
                    <a:pt x="6082" y="11895"/>
                  </a:lnTo>
                  <a:lnTo>
                    <a:pt x="5814" y="11602"/>
                  </a:lnTo>
                  <a:lnTo>
                    <a:pt x="5594" y="11309"/>
                  </a:lnTo>
                  <a:lnTo>
                    <a:pt x="5398" y="10967"/>
                  </a:lnTo>
                  <a:lnTo>
                    <a:pt x="5227" y="10625"/>
                  </a:lnTo>
                  <a:lnTo>
                    <a:pt x="5105" y="10259"/>
                  </a:lnTo>
                  <a:lnTo>
                    <a:pt x="5008" y="9868"/>
                  </a:lnTo>
                  <a:lnTo>
                    <a:pt x="4934" y="9477"/>
                  </a:lnTo>
                  <a:lnTo>
                    <a:pt x="4910" y="9086"/>
                  </a:lnTo>
                  <a:lnTo>
                    <a:pt x="4934" y="8671"/>
                  </a:lnTo>
                  <a:lnTo>
                    <a:pt x="5008" y="8280"/>
                  </a:lnTo>
                  <a:lnTo>
                    <a:pt x="5105" y="7890"/>
                  </a:lnTo>
                  <a:lnTo>
                    <a:pt x="5227" y="7523"/>
                  </a:lnTo>
                  <a:lnTo>
                    <a:pt x="5398" y="7181"/>
                  </a:lnTo>
                  <a:lnTo>
                    <a:pt x="5594" y="6864"/>
                  </a:lnTo>
                  <a:lnTo>
                    <a:pt x="5814" y="6546"/>
                  </a:lnTo>
                  <a:lnTo>
                    <a:pt x="6082" y="6278"/>
                  </a:lnTo>
                  <a:lnTo>
                    <a:pt x="6375" y="6009"/>
                  </a:lnTo>
                  <a:lnTo>
                    <a:pt x="6668" y="5789"/>
                  </a:lnTo>
                  <a:lnTo>
                    <a:pt x="6986" y="5594"/>
                  </a:lnTo>
                  <a:lnTo>
                    <a:pt x="7352" y="5423"/>
                  </a:lnTo>
                  <a:lnTo>
                    <a:pt x="7719" y="5276"/>
                  </a:lnTo>
                  <a:lnTo>
                    <a:pt x="8085" y="5179"/>
                  </a:lnTo>
                  <a:lnTo>
                    <a:pt x="8476" y="5130"/>
                  </a:lnTo>
                  <a:lnTo>
                    <a:pt x="8891" y="5105"/>
                  </a:lnTo>
                  <a:close/>
                  <a:moveTo>
                    <a:pt x="5301" y="1"/>
                  </a:moveTo>
                  <a:lnTo>
                    <a:pt x="5154" y="50"/>
                  </a:lnTo>
                  <a:lnTo>
                    <a:pt x="5008" y="123"/>
                  </a:lnTo>
                  <a:lnTo>
                    <a:pt x="4861" y="221"/>
                  </a:lnTo>
                  <a:lnTo>
                    <a:pt x="4739" y="318"/>
                  </a:lnTo>
                  <a:lnTo>
                    <a:pt x="4641" y="465"/>
                  </a:lnTo>
                  <a:lnTo>
                    <a:pt x="4568" y="611"/>
                  </a:lnTo>
                  <a:lnTo>
                    <a:pt x="4519" y="758"/>
                  </a:lnTo>
                  <a:lnTo>
                    <a:pt x="4080" y="2565"/>
                  </a:lnTo>
                  <a:lnTo>
                    <a:pt x="3249" y="2565"/>
                  </a:lnTo>
                  <a:lnTo>
                    <a:pt x="3249" y="2468"/>
                  </a:lnTo>
                  <a:lnTo>
                    <a:pt x="3225" y="2370"/>
                  </a:lnTo>
                  <a:lnTo>
                    <a:pt x="3176" y="2297"/>
                  </a:lnTo>
                  <a:lnTo>
                    <a:pt x="3103" y="2223"/>
                  </a:lnTo>
                  <a:lnTo>
                    <a:pt x="3054" y="2150"/>
                  </a:lnTo>
                  <a:lnTo>
                    <a:pt x="2956" y="2126"/>
                  </a:lnTo>
                  <a:lnTo>
                    <a:pt x="2858" y="2077"/>
                  </a:lnTo>
                  <a:lnTo>
                    <a:pt x="1955" y="2077"/>
                  </a:lnTo>
                  <a:lnTo>
                    <a:pt x="1857" y="2126"/>
                  </a:lnTo>
                  <a:lnTo>
                    <a:pt x="1784" y="2150"/>
                  </a:lnTo>
                  <a:lnTo>
                    <a:pt x="1711" y="2223"/>
                  </a:lnTo>
                  <a:lnTo>
                    <a:pt x="1637" y="2297"/>
                  </a:lnTo>
                  <a:lnTo>
                    <a:pt x="1613" y="2370"/>
                  </a:lnTo>
                  <a:lnTo>
                    <a:pt x="1564" y="2468"/>
                  </a:lnTo>
                  <a:lnTo>
                    <a:pt x="1564" y="2565"/>
                  </a:lnTo>
                  <a:lnTo>
                    <a:pt x="782" y="2565"/>
                  </a:lnTo>
                  <a:lnTo>
                    <a:pt x="636" y="2590"/>
                  </a:lnTo>
                  <a:lnTo>
                    <a:pt x="489" y="2639"/>
                  </a:lnTo>
                  <a:lnTo>
                    <a:pt x="343" y="2687"/>
                  </a:lnTo>
                  <a:lnTo>
                    <a:pt x="221" y="2785"/>
                  </a:lnTo>
                  <a:lnTo>
                    <a:pt x="123" y="2907"/>
                  </a:lnTo>
                  <a:lnTo>
                    <a:pt x="74" y="3054"/>
                  </a:lnTo>
                  <a:lnTo>
                    <a:pt x="25" y="3200"/>
                  </a:lnTo>
                  <a:lnTo>
                    <a:pt x="1" y="3347"/>
                  </a:lnTo>
                  <a:lnTo>
                    <a:pt x="1" y="14020"/>
                  </a:lnTo>
                  <a:lnTo>
                    <a:pt x="25" y="14191"/>
                  </a:lnTo>
                  <a:lnTo>
                    <a:pt x="74" y="14337"/>
                  </a:lnTo>
                  <a:lnTo>
                    <a:pt x="123" y="14459"/>
                  </a:lnTo>
                  <a:lnTo>
                    <a:pt x="221" y="14581"/>
                  </a:lnTo>
                  <a:lnTo>
                    <a:pt x="343" y="14679"/>
                  </a:lnTo>
                  <a:lnTo>
                    <a:pt x="489" y="14752"/>
                  </a:lnTo>
                  <a:lnTo>
                    <a:pt x="636" y="14801"/>
                  </a:lnTo>
                  <a:lnTo>
                    <a:pt x="17146" y="14801"/>
                  </a:lnTo>
                  <a:lnTo>
                    <a:pt x="17292" y="14752"/>
                  </a:lnTo>
                  <a:lnTo>
                    <a:pt x="17439" y="14679"/>
                  </a:lnTo>
                  <a:lnTo>
                    <a:pt x="17561" y="14581"/>
                  </a:lnTo>
                  <a:lnTo>
                    <a:pt x="17659" y="14459"/>
                  </a:lnTo>
                  <a:lnTo>
                    <a:pt x="17708" y="14337"/>
                  </a:lnTo>
                  <a:lnTo>
                    <a:pt x="17756" y="14191"/>
                  </a:lnTo>
                  <a:lnTo>
                    <a:pt x="17781" y="14020"/>
                  </a:lnTo>
                  <a:lnTo>
                    <a:pt x="17781" y="3347"/>
                  </a:lnTo>
                  <a:lnTo>
                    <a:pt x="17756" y="3200"/>
                  </a:lnTo>
                  <a:lnTo>
                    <a:pt x="17708" y="3054"/>
                  </a:lnTo>
                  <a:lnTo>
                    <a:pt x="17659" y="2907"/>
                  </a:lnTo>
                  <a:lnTo>
                    <a:pt x="17561" y="2785"/>
                  </a:lnTo>
                  <a:lnTo>
                    <a:pt x="17439" y="2687"/>
                  </a:lnTo>
                  <a:lnTo>
                    <a:pt x="17292" y="2639"/>
                  </a:lnTo>
                  <a:lnTo>
                    <a:pt x="17146" y="2590"/>
                  </a:lnTo>
                  <a:lnTo>
                    <a:pt x="16999" y="2565"/>
                  </a:lnTo>
                  <a:lnTo>
                    <a:pt x="13702" y="2565"/>
                  </a:lnTo>
                  <a:lnTo>
                    <a:pt x="13263" y="758"/>
                  </a:lnTo>
                  <a:lnTo>
                    <a:pt x="13214" y="611"/>
                  </a:lnTo>
                  <a:lnTo>
                    <a:pt x="13141" y="465"/>
                  </a:lnTo>
                  <a:lnTo>
                    <a:pt x="13043" y="318"/>
                  </a:lnTo>
                  <a:lnTo>
                    <a:pt x="12921" y="221"/>
                  </a:lnTo>
                  <a:lnTo>
                    <a:pt x="12774" y="123"/>
                  </a:lnTo>
                  <a:lnTo>
                    <a:pt x="12628" y="50"/>
                  </a:lnTo>
                  <a:lnTo>
                    <a:pt x="12481" y="1"/>
                  </a:lnTo>
                  <a:lnTo>
                    <a:pt x="5301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52228" name="Google Shape;271;p31">
            <a:extLst>
              <a:ext uri="{FF2B5EF4-FFF2-40B4-BE49-F238E27FC236}">
                <a16:creationId xmlns:a16="http://schemas.microsoft.com/office/drawing/2014/main" id="{82DBFF36-C928-BE45-875F-D34D51CF21C6}"/>
              </a:ext>
            </a:extLst>
          </p:cNvPr>
          <p:cNvGrpSpPr>
            <a:grpSpLocks/>
          </p:cNvGrpSpPr>
          <p:nvPr/>
        </p:nvGrpSpPr>
        <p:grpSpPr bwMode="auto">
          <a:xfrm>
            <a:off x="1714500" y="692150"/>
            <a:ext cx="319088" cy="280988"/>
            <a:chOff x="1928175" y="312600"/>
            <a:chExt cx="425000" cy="373700"/>
          </a:xfrm>
        </p:grpSpPr>
        <p:sp>
          <p:nvSpPr>
            <p:cNvPr id="52501" name="Google Shape;272;p31">
              <a:extLst>
                <a:ext uri="{FF2B5EF4-FFF2-40B4-BE49-F238E27FC236}">
                  <a16:creationId xmlns:a16="http://schemas.microsoft.com/office/drawing/2014/main" id="{E69DC14E-0797-4643-AFD4-178249E690A7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8175" y="312600"/>
              <a:ext cx="425000" cy="373700"/>
            </a:xfrm>
            <a:custGeom>
              <a:avLst/>
              <a:gdLst>
                <a:gd name="T0" fmla="*/ 16022 w 17000"/>
                <a:gd name="T1" fmla="*/ 978 h 14948"/>
                <a:gd name="T2" fmla="*/ 16022 w 17000"/>
                <a:gd name="T3" fmla="*/ 13971 h 14948"/>
                <a:gd name="T4" fmla="*/ 978 w 17000"/>
                <a:gd name="T5" fmla="*/ 13971 h 14948"/>
                <a:gd name="T6" fmla="*/ 978 w 17000"/>
                <a:gd name="T7" fmla="*/ 978 h 14948"/>
                <a:gd name="T8" fmla="*/ 16022 w 17000"/>
                <a:gd name="T9" fmla="*/ 978 h 14948"/>
                <a:gd name="T10" fmla="*/ 782 w 17000"/>
                <a:gd name="T11" fmla="*/ 1 h 14948"/>
                <a:gd name="T12" fmla="*/ 636 w 17000"/>
                <a:gd name="T13" fmla="*/ 25 h 14948"/>
                <a:gd name="T14" fmla="*/ 489 w 17000"/>
                <a:gd name="T15" fmla="*/ 74 h 14948"/>
                <a:gd name="T16" fmla="*/ 343 w 17000"/>
                <a:gd name="T17" fmla="*/ 147 h 14948"/>
                <a:gd name="T18" fmla="*/ 221 w 17000"/>
                <a:gd name="T19" fmla="*/ 245 h 14948"/>
                <a:gd name="T20" fmla="*/ 123 w 17000"/>
                <a:gd name="T21" fmla="*/ 343 h 14948"/>
                <a:gd name="T22" fmla="*/ 74 w 17000"/>
                <a:gd name="T23" fmla="*/ 489 h 14948"/>
                <a:gd name="T24" fmla="*/ 25 w 17000"/>
                <a:gd name="T25" fmla="*/ 636 h 14948"/>
                <a:gd name="T26" fmla="*/ 1 w 17000"/>
                <a:gd name="T27" fmla="*/ 782 h 14948"/>
                <a:gd name="T28" fmla="*/ 1 w 17000"/>
                <a:gd name="T29" fmla="*/ 14166 h 14948"/>
                <a:gd name="T30" fmla="*/ 25 w 17000"/>
                <a:gd name="T31" fmla="*/ 14313 h 14948"/>
                <a:gd name="T32" fmla="*/ 74 w 17000"/>
                <a:gd name="T33" fmla="*/ 14459 h 14948"/>
                <a:gd name="T34" fmla="*/ 123 w 17000"/>
                <a:gd name="T35" fmla="*/ 14606 h 14948"/>
                <a:gd name="T36" fmla="*/ 221 w 17000"/>
                <a:gd name="T37" fmla="*/ 14703 h 14948"/>
                <a:gd name="T38" fmla="*/ 343 w 17000"/>
                <a:gd name="T39" fmla="*/ 14801 h 14948"/>
                <a:gd name="T40" fmla="*/ 489 w 17000"/>
                <a:gd name="T41" fmla="*/ 14874 h 14948"/>
                <a:gd name="T42" fmla="*/ 636 w 17000"/>
                <a:gd name="T43" fmla="*/ 14923 h 14948"/>
                <a:gd name="T44" fmla="*/ 782 w 17000"/>
                <a:gd name="T45" fmla="*/ 14948 h 14948"/>
                <a:gd name="T46" fmla="*/ 16218 w 17000"/>
                <a:gd name="T47" fmla="*/ 14948 h 14948"/>
                <a:gd name="T48" fmla="*/ 16364 w 17000"/>
                <a:gd name="T49" fmla="*/ 14923 h 14948"/>
                <a:gd name="T50" fmla="*/ 16511 w 17000"/>
                <a:gd name="T51" fmla="*/ 14874 h 14948"/>
                <a:gd name="T52" fmla="*/ 16657 w 17000"/>
                <a:gd name="T53" fmla="*/ 14801 h 14948"/>
                <a:gd name="T54" fmla="*/ 16779 w 17000"/>
                <a:gd name="T55" fmla="*/ 14703 h 14948"/>
                <a:gd name="T56" fmla="*/ 16877 w 17000"/>
                <a:gd name="T57" fmla="*/ 14606 h 14948"/>
                <a:gd name="T58" fmla="*/ 16926 w 17000"/>
                <a:gd name="T59" fmla="*/ 14459 h 14948"/>
                <a:gd name="T60" fmla="*/ 16975 w 17000"/>
                <a:gd name="T61" fmla="*/ 14313 h 14948"/>
                <a:gd name="T62" fmla="*/ 16999 w 17000"/>
                <a:gd name="T63" fmla="*/ 14166 h 14948"/>
                <a:gd name="T64" fmla="*/ 16999 w 17000"/>
                <a:gd name="T65" fmla="*/ 782 h 14948"/>
                <a:gd name="T66" fmla="*/ 16975 w 17000"/>
                <a:gd name="T67" fmla="*/ 636 h 14948"/>
                <a:gd name="T68" fmla="*/ 16926 w 17000"/>
                <a:gd name="T69" fmla="*/ 489 h 14948"/>
                <a:gd name="T70" fmla="*/ 16877 w 17000"/>
                <a:gd name="T71" fmla="*/ 343 h 14948"/>
                <a:gd name="T72" fmla="*/ 16779 w 17000"/>
                <a:gd name="T73" fmla="*/ 245 h 14948"/>
                <a:gd name="T74" fmla="*/ 16657 w 17000"/>
                <a:gd name="T75" fmla="*/ 147 h 14948"/>
                <a:gd name="T76" fmla="*/ 16511 w 17000"/>
                <a:gd name="T77" fmla="*/ 74 h 14948"/>
                <a:gd name="T78" fmla="*/ 16364 w 17000"/>
                <a:gd name="T79" fmla="*/ 25 h 14948"/>
                <a:gd name="T80" fmla="*/ 16218 w 17000"/>
                <a:gd name="T81" fmla="*/ 1 h 14948"/>
                <a:gd name="T82" fmla="*/ 782 w 17000"/>
                <a:gd name="T83" fmla="*/ 1 h 149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000" h="14948" extrusionOk="0">
                  <a:moveTo>
                    <a:pt x="16022" y="978"/>
                  </a:moveTo>
                  <a:lnTo>
                    <a:pt x="16022" y="13971"/>
                  </a:lnTo>
                  <a:lnTo>
                    <a:pt x="978" y="13971"/>
                  </a:lnTo>
                  <a:lnTo>
                    <a:pt x="978" y="978"/>
                  </a:lnTo>
                  <a:lnTo>
                    <a:pt x="16022" y="978"/>
                  </a:lnTo>
                  <a:close/>
                  <a:moveTo>
                    <a:pt x="782" y="1"/>
                  </a:moveTo>
                  <a:lnTo>
                    <a:pt x="636" y="25"/>
                  </a:lnTo>
                  <a:lnTo>
                    <a:pt x="489" y="74"/>
                  </a:lnTo>
                  <a:lnTo>
                    <a:pt x="343" y="147"/>
                  </a:lnTo>
                  <a:lnTo>
                    <a:pt x="221" y="245"/>
                  </a:lnTo>
                  <a:lnTo>
                    <a:pt x="123" y="343"/>
                  </a:lnTo>
                  <a:lnTo>
                    <a:pt x="74" y="489"/>
                  </a:lnTo>
                  <a:lnTo>
                    <a:pt x="25" y="636"/>
                  </a:lnTo>
                  <a:lnTo>
                    <a:pt x="1" y="782"/>
                  </a:lnTo>
                  <a:lnTo>
                    <a:pt x="1" y="14166"/>
                  </a:lnTo>
                  <a:lnTo>
                    <a:pt x="25" y="14313"/>
                  </a:lnTo>
                  <a:lnTo>
                    <a:pt x="74" y="14459"/>
                  </a:lnTo>
                  <a:lnTo>
                    <a:pt x="123" y="14606"/>
                  </a:lnTo>
                  <a:lnTo>
                    <a:pt x="221" y="14703"/>
                  </a:lnTo>
                  <a:lnTo>
                    <a:pt x="343" y="14801"/>
                  </a:lnTo>
                  <a:lnTo>
                    <a:pt x="489" y="14874"/>
                  </a:lnTo>
                  <a:lnTo>
                    <a:pt x="636" y="14923"/>
                  </a:lnTo>
                  <a:lnTo>
                    <a:pt x="782" y="14948"/>
                  </a:lnTo>
                  <a:lnTo>
                    <a:pt x="16218" y="14948"/>
                  </a:lnTo>
                  <a:lnTo>
                    <a:pt x="16364" y="14923"/>
                  </a:lnTo>
                  <a:lnTo>
                    <a:pt x="16511" y="14874"/>
                  </a:lnTo>
                  <a:lnTo>
                    <a:pt x="16657" y="14801"/>
                  </a:lnTo>
                  <a:lnTo>
                    <a:pt x="16779" y="14703"/>
                  </a:lnTo>
                  <a:lnTo>
                    <a:pt x="16877" y="14606"/>
                  </a:lnTo>
                  <a:lnTo>
                    <a:pt x="16926" y="14459"/>
                  </a:lnTo>
                  <a:lnTo>
                    <a:pt x="16975" y="14313"/>
                  </a:lnTo>
                  <a:lnTo>
                    <a:pt x="16999" y="14166"/>
                  </a:lnTo>
                  <a:lnTo>
                    <a:pt x="16999" y="782"/>
                  </a:lnTo>
                  <a:lnTo>
                    <a:pt x="16975" y="636"/>
                  </a:lnTo>
                  <a:lnTo>
                    <a:pt x="16926" y="489"/>
                  </a:lnTo>
                  <a:lnTo>
                    <a:pt x="16877" y="343"/>
                  </a:lnTo>
                  <a:lnTo>
                    <a:pt x="16779" y="245"/>
                  </a:lnTo>
                  <a:lnTo>
                    <a:pt x="16657" y="147"/>
                  </a:lnTo>
                  <a:lnTo>
                    <a:pt x="16511" y="74"/>
                  </a:lnTo>
                  <a:lnTo>
                    <a:pt x="16364" y="25"/>
                  </a:lnTo>
                  <a:lnTo>
                    <a:pt x="16218" y="1"/>
                  </a:lnTo>
                  <a:lnTo>
                    <a:pt x="782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502" name="Google Shape;273;p31">
              <a:extLst>
                <a:ext uri="{FF2B5EF4-FFF2-40B4-BE49-F238E27FC236}">
                  <a16:creationId xmlns:a16="http://schemas.microsoft.com/office/drawing/2014/main" id="{E8828561-51B7-6C41-A5C1-ED590EEF38F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4825" y="349250"/>
              <a:ext cx="351700" cy="300425"/>
            </a:xfrm>
            <a:custGeom>
              <a:avLst/>
              <a:gdLst>
                <a:gd name="T0" fmla="*/ 10307 w 14068"/>
                <a:gd name="T1" fmla="*/ 1588 h 12017"/>
                <a:gd name="T2" fmla="*/ 10697 w 14068"/>
                <a:gd name="T3" fmla="*/ 1661 h 12017"/>
                <a:gd name="T4" fmla="*/ 11039 w 14068"/>
                <a:gd name="T5" fmla="*/ 1807 h 12017"/>
                <a:gd name="T6" fmla="*/ 11357 w 14068"/>
                <a:gd name="T7" fmla="*/ 2027 h 12017"/>
                <a:gd name="T8" fmla="*/ 11625 w 14068"/>
                <a:gd name="T9" fmla="*/ 2271 h 12017"/>
                <a:gd name="T10" fmla="*/ 11821 w 14068"/>
                <a:gd name="T11" fmla="*/ 2589 h 12017"/>
                <a:gd name="T12" fmla="*/ 11967 w 14068"/>
                <a:gd name="T13" fmla="*/ 2955 h 12017"/>
                <a:gd name="T14" fmla="*/ 12041 w 14068"/>
                <a:gd name="T15" fmla="*/ 3322 h 12017"/>
                <a:gd name="T16" fmla="*/ 12041 w 14068"/>
                <a:gd name="T17" fmla="*/ 3737 h 12017"/>
                <a:gd name="T18" fmla="*/ 11967 w 14068"/>
                <a:gd name="T19" fmla="*/ 4103 h 12017"/>
                <a:gd name="T20" fmla="*/ 11821 w 14068"/>
                <a:gd name="T21" fmla="*/ 4445 h 12017"/>
                <a:gd name="T22" fmla="*/ 11625 w 14068"/>
                <a:gd name="T23" fmla="*/ 4763 h 12017"/>
                <a:gd name="T24" fmla="*/ 11357 w 14068"/>
                <a:gd name="T25" fmla="*/ 5031 h 12017"/>
                <a:gd name="T26" fmla="*/ 11039 w 14068"/>
                <a:gd name="T27" fmla="*/ 5251 h 12017"/>
                <a:gd name="T28" fmla="*/ 10697 w 14068"/>
                <a:gd name="T29" fmla="*/ 5398 h 12017"/>
                <a:gd name="T30" fmla="*/ 10307 w 14068"/>
                <a:gd name="T31" fmla="*/ 5471 h 12017"/>
                <a:gd name="T32" fmla="*/ 9720 w 14068"/>
                <a:gd name="T33" fmla="*/ 5446 h 12017"/>
                <a:gd name="T34" fmla="*/ 9354 w 14068"/>
                <a:gd name="T35" fmla="*/ 5324 h 12017"/>
                <a:gd name="T36" fmla="*/ 9012 w 14068"/>
                <a:gd name="T37" fmla="*/ 5153 h 12017"/>
                <a:gd name="T38" fmla="*/ 8719 w 14068"/>
                <a:gd name="T39" fmla="*/ 4909 h 12017"/>
                <a:gd name="T40" fmla="*/ 8475 w 14068"/>
                <a:gd name="T41" fmla="*/ 4616 h 12017"/>
                <a:gd name="T42" fmla="*/ 8304 w 14068"/>
                <a:gd name="T43" fmla="*/ 4274 h 12017"/>
                <a:gd name="T44" fmla="*/ 8182 w 14068"/>
                <a:gd name="T45" fmla="*/ 3908 h 12017"/>
                <a:gd name="T46" fmla="*/ 8157 w 14068"/>
                <a:gd name="T47" fmla="*/ 3517 h 12017"/>
                <a:gd name="T48" fmla="*/ 8182 w 14068"/>
                <a:gd name="T49" fmla="*/ 3126 h 12017"/>
                <a:gd name="T50" fmla="*/ 8304 w 14068"/>
                <a:gd name="T51" fmla="*/ 2760 h 12017"/>
                <a:gd name="T52" fmla="*/ 8475 w 14068"/>
                <a:gd name="T53" fmla="*/ 2442 h 12017"/>
                <a:gd name="T54" fmla="*/ 8719 w 14068"/>
                <a:gd name="T55" fmla="*/ 2149 h 12017"/>
                <a:gd name="T56" fmla="*/ 9012 w 14068"/>
                <a:gd name="T57" fmla="*/ 1905 h 12017"/>
                <a:gd name="T58" fmla="*/ 9354 w 14068"/>
                <a:gd name="T59" fmla="*/ 1734 h 12017"/>
                <a:gd name="T60" fmla="*/ 9720 w 14068"/>
                <a:gd name="T61" fmla="*/ 1612 h 12017"/>
                <a:gd name="T62" fmla="*/ 10111 w 14068"/>
                <a:gd name="T63" fmla="*/ 1563 h 12017"/>
                <a:gd name="T64" fmla="*/ 0 w 14068"/>
                <a:gd name="T65" fmla="*/ 9232 h 12017"/>
                <a:gd name="T66" fmla="*/ 3346 w 14068"/>
                <a:gd name="T67" fmla="*/ 4958 h 12017"/>
                <a:gd name="T68" fmla="*/ 3590 w 14068"/>
                <a:gd name="T69" fmla="*/ 4836 h 12017"/>
                <a:gd name="T70" fmla="*/ 3859 w 14068"/>
                <a:gd name="T71" fmla="*/ 4836 h 12017"/>
                <a:gd name="T72" fmla="*/ 4128 w 14068"/>
                <a:gd name="T73" fmla="*/ 4958 h 12017"/>
                <a:gd name="T74" fmla="*/ 9647 w 14068"/>
                <a:gd name="T75" fmla="*/ 12016 h 12017"/>
                <a:gd name="T76" fmla="*/ 10087 w 14068"/>
                <a:gd name="T77" fmla="*/ 11772 h 12017"/>
                <a:gd name="T78" fmla="*/ 9403 w 14068"/>
                <a:gd name="T79" fmla="*/ 7718 h 12017"/>
                <a:gd name="T80" fmla="*/ 9623 w 14068"/>
                <a:gd name="T81" fmla="*/ 7522 h 12017"/>
                <a:gd name="T82" fmla="*/ 9891 w 14068"/>
                <a:gd name="T83" fmla="*/ 7449 h 12017"/>
                <a:gd name="T84" fmla="*/ 10160 w 14068"/>
                <a:gd name="T85" fmla="*/ 7522 h 12017"/>
                <a:gd name="T86" fmla="*/ 10380 w 14068"/>
                <a:gd name="T87" fmla="*/ 7718 h 12017"/>
                <a:gd name="T88" fmla="*/ 14068 w 14068"/>
                <a:gd name="T89" fmla="*/ 12016 h 12017"/>
                <a:gd name="T90" fmla="*/ 0 w 14068"/>
                <a:gd name="T91" fmla="*/ 0 h 12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4068" h="12017" extrusionOk="0">
                  <a:moveTo>
                    <a:pt x="10111" y="1563"/>
                  </a:moveTo>
                  <a:lnTo>
                    <a:pt x="10307" y="1588"/>
                  </a:lnTo>
                  <a:lnTo>
                    <a:pt x="10502" y="1612"/>
                  </a:lnTo>
                  <a:lnTo>
                    <a:pt x="10697" y="1661"/>
                  </a:lnTo>
                  <a:lnTo>
                    <a:pt x="10868" y="1734"/>
                  </a:lnTo>
                  <a:lnTo>
                    <a:pt x="11039" y="1807"/>
                  </a:lnTo>
                  <a:lnTo>
                    <a:pt x="11186" y="1905"/>
                  </a:lnTo>
                  <a:lnTo>
                    <a:pt x="11357" y="2027"/>
                  </a:lnTo>
                  <a:lnTo>
                    <a:pt x="11479" y="2149"/>
                  </a:lnTo>
                  <a:lnTo>
                    <a:pt x="11625" y="2271"/>
                  </a:lnTo>
                  <a:lnTo>
                    <a:pt x="11723" y="2442"/>
                  </a:lnTo>
                  <a:lnTo>
                    <a:pt x="11821" y="2589"/>
                  </a:lnTo>
                  <a:lnTo>
                    <a:pt x="11894" y="2760"/>
                  </a:lnTo>
                  <a:lnTo>
                    <a:pt x="11967" y="2955"/>
                  </a:lnTo>
                  <a:lnTo>
                    <a:pt x="12016" y="3126"/>
                  </a:lnTo>
                  <a:lnTo>
                    <a:pt x="12041" y="3322"/>
                  </a:lnTo>
                  <a:lnTo>
                    <a:pt x="12065" y="3517"/>
                  </a:lnTo>
                  <a:lnTo>
                    <a:pt x="12041" y="3737"/>
                  </a:lnTo>
                  <a:lnTo>
                    <a:pt x="12016" y="3908"/>
                  </a:lnTo>
                  <a:lnTo>
                    <a:pt x="11967" y="4103"/>
                  </a:lnTo>
                  <a:lnTo>
                    <a:pt x="11894" y="4274"/>
                  </a:lnTo>
                  <a:lnTo>
                    <a:pt x="11821" y="4445"/>
                  </a:lnTo>
                  <a:lnTo>
                    <a:pt x="11723" y="4616"/>
                  </a:lnTo>
                  <a:lnTo>
                    <a:pt x="11625" y="4763"/>
                  </a:lnTo>
                  <a:lnTo>
                    <a:pt x="11479" y="4909"/>
                  </a:lnTo>
                  <a:lnTo>
                    <a:pt x="11357" y="5031"/>
                  </a:lnTo>
                  <a:lnTo>
                    <a:pt x="11186" y="5153"/>
                  </a:lnTo>
                  <a:lnTo>
                    <a:pt x="11039" y="5251"/>
                  </a:lnTo>
                  <a:lnTo>
                    <a:pt x="10868" y="5324"/>
                  </a:lnTo>
                  <a:lnTo>
                    <a:pt x="10697" y="5398"/>
                  </a:lnTo>
                  <a:lnTo>
                    <a:pt x="10502" y="5446"/>
                  </a:lnTo>
                  <a:lnTo>
                    <a:pt x="10307" y="5471"/>
                  </a:lnTo>
                  <a:lnTo>
                    <a:pt x="9916" y="5471"/>
                  </a:lnTo>
                  <a:lnTo>
                    <a:pt x="9720" y="5446"/>
                  </a:lnTo>
                  <a:lnTo>
                    <a:pt x="9525" y="5398"/>
                  </a:lnTo>
                  <a:lnTo>
                    <a:pt x="9354" y="5324"/>
                  </a:lnTo>
                  <a:lnTo>
                    <a:pt x="9183" y="5251"/>
                  </a:lnTo>
                  <a:lnTo>
                    <a:pt x="9012" y="5153"/>
                  </a:lnTo>
                  <a:lnTo>
                    <a:pt x="8866" y="5031"/>
                  </a:lnTo>
                  <a:lnTo>
                    <a:pt x="8719" y="4909"/>
                  </a:lnTo>
                  <a:lnTo>
                    <a:pt x="8597" y="4763"/>
                  </a:lnTo>
                  <a:lnTo>
                    <a:pt x="8475" y="4616"/>
                  </a:lnTo>
                  <a:lnTo>
                    <a:pt x="8377" y="4445"/>
                  </a:lnTo>
                  <a:lnTo>
                    <a:pt x="8304" y="4274"/>
                  </a:lnTo>
                  <a:lnTo>
                    <a:pt x="8231" y="4103"/>
                  </a:lnTo>
                  <a:lnTo>
                    <a:pt x="8182" y="3908"/>
                  </a:lnTo>
                  <a:lnTo>
                    <a:pt x="8157" y="3737"/>
                  </a:lnTo>
                  <a:lnTo>
                    <a:pt x="8157" y="3517"/>
                  </a:lnTo>
                  <a:lnTo>
                    <a:pt x="8157" y="3322"/>
                  </a:lnTo>
                  <a:lnTo>
                    <a:pt x="8182" y="3126"/>
                  </a:lnTo>
                  <a:lnTo>
                    <a:pt x="8231" y="2955"/>
                  </a:lnTo>
                  <a:lnTo>
                    <a:pt x="8304" y="2760"/>
                  </a:lnTo>
                  <a:lnTo>
                    <a:pt x="8377" y="2589"/>
                  </a:lnTo>
                  <a:lnTo>
                    <a:pt x="8475" y="2442"/>
                  </a:lnTo>
                  <a:lnTo>
                    <a:pt x="8597" y="2271"/>
                  </a:lnTo>
                  <a:lnTo>
                    <a:pt x="8719" y="2149"/>
                  </a:lnTo>
                  <a:lnTo>
                    <a:pt x="8866" y="2027"/>
                  </a:lnTo>
                  <a:lnTo>
                    <a:pt x="9012" y="1905"/>
                  </a:lnTo>
                  <a:lnTo>
                    <a:pt x="9183" y="1807"/>
                  </a:lnTo>
                  <a:lnTo>
                    <a:pt x="9354" y="1734"/>
                  </a:lnTo>
                  <a:lnTo>
                    <a:pt x="9525" y="1661"/>
                  </a:lnTo>
                  <a:lnTo>
                    <a:pt x="9720" y="1612"/>
                  </a:lnTo>
                  <a:lnTo>
                    <a:pt x="9916" y="1588"/>
                  </a:lnTo>
                  <a:lnTo>
                    <a:pt x="10111" y="1563"/>
                  </a:lnTo>
                  <a:close/>
                  <a:moveTo>
                    <a:pt x="0" y="0"/>
                  </a:moveTo>
                  <a:lnTo>
                    <a:pt x="0" y="9232"/>
                  </a:lnTo>
                  <a:lnTo>
                    <a:pt x="3248" y="5080"/>
                  </a:lnTo>
                  <a:lnTo>
                    <a:pt x="3346" y="4958"/>
                  </a:lnTo>
                  <a:lnTo>
                    <a:pt x="3468" y="4885"/>
                  </a:lnTo>
                  <a:lnTo>
                    <a:pt x="3590" y="4836"/>
                  </a:lnTo>
                  <a:lnTo>
                    <a:pt x="3737" y="4811"/>
                  </a:lnTo>
                  <a:lnTo>
                    <a:pt x="3859" y="4836"/>
                  </a:lnTo>
                  <a:lnTo>
                    <a:pt x="4005" y="4885"/>
                  </a:lnTo>
                  <a:lnTo>
                    <a:pt x="4128" y="4958"/>
                  </a:lnTo>
                  <a:lnTo>
                    <a:pt x="4225" y="5080"/>
                  </a:lnTo>
                  <a:lnTo>
                    <a:pt x="9647" y="12016"/>
                  </a:lnTo>
                  <a:lnTo>
                    <a:pt x="10233" y="12016"/>
                  </a:lnTo>
                  <a:lnTo>
                    <a:pt x="10087" y="11772"/>
                  </a:lnTo>
                  <a:lnTo>
                    <a:pt x="8157" y="9305"/>
                  </a:lnTo>
                  <a:lnTo>
                    <a:pt x="9403" y="7718"/>
                  </a:lnTo>
                  <a:lnTo>
                    <a:pt x="9501" y="7596"/>
                  </a:lnTo>
                  <a:lnTo>
                    <a:pt x="9623" y="7522"/>
                  </a:lnTo>
                  <a:lnTo>
                    <a:pt x="9745" y="7473"/>
                  </a:lnTo>
                  <a:lnTo>
                    <a:pt x="9891" y="7449"/>
                  </a:lnTo>
                  <a:lnTo>
                    <a:pt x="10014" y="7473"/>
                  </a:lnTo>
                  <a:lnTo>
                    <a:pt x="10160" y="7522"/>
                  </a:lnTo>
                  <a:lnTo>
                    <a:pt x="10282" y="7596"/>
                  </a:lnTo>
                  <a:lnTo>
                    <a:pt x="10380" y="7718"/>
                  </a:lnTo>
                  <a:lnTo>
                    <a:pt x="13750" y="12016"/>
                  </a:lnTo>
                  <a:lnTo>
                    <a:pt x="14068" y="12016"/>
                  </a:lnTo>
                  <a:lnTo>
                    <a:pt x="1406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sp>
        <p:nvSpPr>
          <p:cNvPr id="52229" name="Google Shape;274;p31">
            <a:extLst>
              <a:ext uri="{FF2B5EF4-FFF2-40B4-BE49-F238E27FC236}">
                <a16:creationId xmlns:a16="http://schemas.microsoft.com/office/drawing/2014/main" id="{E018BED3-723F-5749-A1C3-1FC8716A281D}"/>
              </a:ext>
            </a:extLst>
          </p:cNvPr>
          <p:cNvSpPr>
            <a:spLocks/>
          </p:cNvSpPr>
          <p:nvPr/>
        </p:nvSpPr>
        <p:spPr bwMode="auto">
          <a:xfrm>
            <a:off x="2251075" y="682625"/>
            <a:ext cx="261938" cy="301625"/>
          </a:xfrm>
          <a:custGeom>
            <a:avLst/>
            <a:gdLst>
              <a:gd name="T0" fmla="*/ 3249 w 13922"/>
              <a:gd name="T1" fmla="*/ 3249 h 16022"/>
              <a:gd name="T2" fmla="*/ 2907 w 13922"/>
              <a:gd name="T3" fmla="*/ 12627 h 16022"/>
              <a:gd name="T4" fmla="*/ 2198 w 13922"/>
              <a:gd name="T5" fmla="*/ 12676 h 16022"/>
              <a:gd name="T6" fmla="*/ 1612 w 13922"/>
              <a:gd name="T7" fmla="*/ 12847 h 16022"/>
              <a:gd name="T8" fmla="*/ 1197 w 13922"/>
              <a:gd name="T9" fmla="*/ 13067 h 16022"/>
              <a:gd name="T10" fmla="*/ 806 w 13922"/>
              <a:gd name="T11" fmla="*/ 13311 h 16022"/>
              <a:gd name="T12" fmla="*/ 513 w 13922"/>
              <a:gd name="T13" fmla="*/ 13580 h 16022"/>
              <a:gd name="T14" fmla="*/ 269 w 13922"/>
              <a:gd name="T15" fmla="*/ 13897 h 16022"/>
              <a:gd name="T16" fmla="*/ 98 w 13922"/>
              <a:gd name="T17" fmla="*/ 14215 h 16022"/>
              <a:gd name="T18" fmla="*/ 25 w 13922"/>
              <a:gd name="T19" fmla="*/ 14532 h 16022"/>
              <a:gd name="T20" fmla="*/ 25 w 13922"/>
              <a:gd name="T21" fmla="*/ 14874 h 16022"/>
              <a:gd name="T22" fmla="*/ 123 w 13922"/>
              <a:gd name="T23" fmla="*/ 15191 h 16022"/>
              <a:gd name="T24" fmla="*/ 293 w 13922"/>
              <a:gd name="T25" fmla="*/ 15460 h 16022"/>
              <a:gd name="T26" fmla="*/ 562 w 13922"/>
              <a:gd name="T27" fmla="*/ 15680 h 16022"/>
              <a:gd name="T28" fmla="*/ 880 w 13922"/>
              <a:gd name="T29" fmla="*/ 15851 h 16022"/>
              <a:gd name="T30" fmla="*/ 1246 w 13922"/>
              <a:gd name="T31" fmla="*/ 15973 h 16022"/>
              <a:gd name="T32" fmla="*/ 1661 w 13922"/>
              <a:gd name="T33" fmla="*/ 16022 h 16022"/>
              <a:gd name="T34" fmla="*/ 2101 w 13922"/>
              <a:gd name="T35" fmla="*/ 15997 h 16022"/>
              <a:gd name="T36" fmla="*/ 2565 w 13922"/>
              <a:gd name="T37" fmla="*/ 15924 h 16022"/>
              <a:gd name="T38" fmla="*/ 3224 w 13922"/>
              <a:gd name="T39" fmla="*/ 15704 h 16022"/>
              <a:gd name="T40" fmla="*/ 3908 w 13922"/>
              <a:gd name="T41" fmla="*/ 15289 h 16022"/>
              <a:gd name="T42" fmla="*/ 4372 w 13922"/>
              <a:gd name="T43" fmla="*/ 14752 h 16022"/>
              <a:gd name="T44" fmla="*/ 4543 w 13922"/>
              <a:gd name="T45" fmla="*/ 14459 h 16022"/>
              <a:gd name="T46" fmla="*/ 4616 w 13922"/>
              <a:gd name="T47" fmla="*/ 14166 h 16022"/>
              <a:gd name="T48" fmla="*/ 4641 w 13922"/>
              <a:gd name="T49" fmla="*/ 13873 h 16022"/>
              <a:gd name="T50" fmla="*/ 12505 w 13922"/>
              <a:gd name="T51" fmla="*/ 3737 h 16022"/>
              <a:gd name="T52" fmla="*/ 12187 w 13922"/>
              <a:gd name="T53" fmla="*/ 10111 h 16022"/>
              <a:gd name="T54" fmla="*/ 11479 w 13922"/>
              <a:gd name="T55" fmla="*/ 10160 h 16022"/>
              <a:gd name="T56" fmla="*/ 10893 w 13922"/>
              <a:gd name="T57" fmla="*/ 10331 h 16022"/>
              <a:gd name="T58" fmla="*/ 10453 w 13922"/>
              <a:gd name="T59" fmla="*/ 10551 h 16022"/>
              <a:gd name="T60" fmla="*/ 10087 w 13922"/>
              <a:gd name="T61" fmla="*/ 10795 h 16022"/>
              <a:gd name="T62" fmla="*/ 9794 w 13922"/>
              <a:gd name="T63" fmla="*/ 11064 h 16022"/>
              <a:gd name="T64" fmla="*/ 9550 w 13922"/>
              <a:gd name="T65" fmla="*/ 11381 h 16022"/>
              <a:gd name="T66" fmla="*/ 9379 w 13922"/>
              <a:gd name="T67" fmla="*/ 11699 h 16022"/>
              <a:gd name="T68" fmla="*/ 9306 w 13922"/>
              <a:gd name="T69" fmla="*/ 12016 h 16022"/>
              <a:gd name="T70" fmla="*/ 9306 w 13922"/>
              <a:gd name="T71" fmla="*/ 12358 h 16022"/>
              <a:gd name="T72" fmla="*/ 9403 w 13922"/>
              <a:gd name="T73" fmla="*/ 12676 h 16022"/>
              <a:gd name="T74" fmla="*/ 9574 w 13922"/>
              <a:gd name="T75" fmla="*/ 12945 h 16022"/>
              <a:gd name="T76" fmla="*/ 9843 w 13922"/>
              <a:gd name="T77" fmla="*/ 13164 h 16022"/>
              <a:gd name="T78" fmla="*/ 10160 w 13922"/>
              <a:gd name="T79" fmla="*/ 13335 h 16022"/>
              <a:gd name="T80" fmla="*/ 10527 w 13922"/>
              <a:gd name="T81" fmla="*/ 13457 h 16022"/>
              <a:gd name="T82" fmla="*/ 10942 w 13922"/>
              <a:gd name="T83" fmla="*/ 13506 h 16022"/>
              <a:gd name="T84" fmla="*/ 11382 w 13922"/>
              <a:gd name="T85" fmla="*/ 13482 h 16022"/>
              <a:gd name="T86" fmla="*/ 11846 w 13922"/>
              <a:gd name="T87" fmla="*/ 13409 h 16022"/>
              <a:gd name="T88" fmla="*/ 12456 w 13922"/>
              <a:gd name="T89" fmla="*/ 13213 h 16022"/>
              <a:gd name="T90" fmla="*/ 13091 w 13922"/>
              <a:gd name="T91" fmla="*/ 12822 h 16022"/>
              <a:gd name="T92" fmla="*/ 13580 w 13922"/>
              <a:gd name="T93" fmla="*/ 12358 h 16022"/>
              <a:gd name="T94" fmla="*/ 13848 w 13922"/>
              <a:gd name="T95" fmla="*/ 11821 h 16022"/>
              <a:gd name="T96" fmla="*/ 13922 w 13922"/>
              <a:gd name="T97" fmla="*/ 11552 h 160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3922" h="16022" extrusionOk="0">
                <a:moveTo>
                  <a:pt x="13922" y="0"/>
                </a:moveTo>
                <a:lnTo>
                  <a:pt x="3249" y="3249"/>
                </a:lnTo>
                <a:lnTo>
                  <a:pt x="3249" y="12651"/>
                </a:lnTo>
                <a:lnTo>
                  <a:pt x="2907" y="12627"/>
                </a:lnTo>
                <a:lnTo>
                  <a:pt x="2565" y="12627"/>
                </a:lnTo>
                <a:lnTo>
                  <a:pt x="2198" y="12676"/>
                </a:lnTo>
                <a:lnTo>
                  <a:pt x="1832" y="12774"/>
                </a:lnTo>
                <a:lnTo>
                  <a:pt x="1612" y="12847"/>
                </a:lnTo>
                <a:lnTo>
                  <a:pt x="1393" y="12945"/>
                </a:lnTo>
                <a:lnTo>
                  <a:pt x="1197" y="13067"/>
                </a:lnTo>
                <a:lnTo>
                  <a:pt x="1002" y="13164"/>
                </a:lnTo>
                <a:lnTo>
                  <a:pt x="806" y="13311"/>
                </a:lnTo>
                <a:lnTo>
                  <a:pt x="660" y="13433"/>
                </a:lnTo>
                <a:lnTo>
                  <a:pt x="513" y="13580"/>
                </a:lnTo>
                <a:lnTo>
                  <a:pt x="391" y="13726"/>
                </a:lnTo>
                <a:lnTo>
                  <a:pt x="269" y="13897"/>
                </a:lnTo>
                <a:lnTo>
                  <a:pt x="171" y="14044"/>
                </a:lnTo>
                <a:lnTo>
                  <a:pt x="98" y="14215"/>
                </a:lnTo>
                <a:lnTo>
                  <a:pt x="49" y="14386"/>
                </a:lnTo>
                <a:lnTo>
                  <a:pt x="25" y="14532"/>
                </a:lnTo>
                <a:lnTo>
                  <a:pt x="0" y="14703"/>
                </a:lnTo>
                <a:lnTo>
                  <a:pt x="25" y="14874"/>
                </a:lnTo>
                <a:lnTo>
                  <a:pt x="49" y="15021"/>
                </a:lnTo>
                <a:lnTo>
                  <a:pt x="123" y="15191"/>
                </a:lnTo>
                <a:lnTo>
                  <a:pt x="196" y="15338"/>
                </a:lnTo>
                <a:lnTo>
                  <a:pt x="293" y="15460"/>
                </a:lnTo>
                <a:lnTo>
                  <a:pt x="416" y="15582"/>
                </a:lnTo>
                <a:lnTo>
                  <a:pt x="562" y="15680"/>
                </a:lnTo>
                <a:lnTo>
                  <a:pt x="709" y="15778"/>
                </a:lnTo>
                <a:lnTo>
                  <a:pt x="880" y="15851"/>
                </a:lnTo>
                <a:lnTo>
                  <a:pt x="1075" y="15924"/>
                </a:lnTo>
                <a:lnTo>
                  <a:pt x="1246" y="15973"/>
                </a:lnTo>
                <a:lnTo>
                  <a:pt x="1466" y="15997"/>
                </a:lnTo>
                <a:lnTo>
                  <a:pt x="1661" y="16022"/>
                </a:lnTo>
                <a:lnTo>
                  <a:pt x="1881" y="16022"/>
                </a:lnTo>
                <a:lnTo>
                  <a:pt x="2101" y="15997"/>
                </a:lnTo>
                <a:lnTo>
                  <a:pt x="2345" y="15973"/>
                </a:lnTo>
                <a:lnTo>
                  <a:pt x="2565" y="15924"/>
                </a:lnTo>
                <a:lnTo>
                  <a:pt x="2809" y="15875"/>
                </a:lnTo>
                <a:lnTo>
                  <a:pt x="3224" y="15704"/>
                </a:lnTo>
                <a:lnTo>
                  <a:pt x="3591" y="15509"/>
                </a:lnTo>
                <a:lnTo>
                  <a:pt x="3908" y="15289"/>
                </a:lnTo>
                <a:lnTo>
                  <a:pt x="4177" y="15021"/>
                </a:lnTo>
                <a:lnTo>
                  <a:pt x="4372" y="14752"/>
                </a:lnTo>
                <a:lnTo>
                  <a:pt x="4470" y="14605"/>
                </a:lnTo>
                <a:lnTo>
                  <a:pt x="4543" y="14459"/>
                </a:lnTo>
                <a:lnTo>
                  <a:pt x="4592" y="14312"/>
                </a:lnTo>
                <a:lnTo>
                  <a:pt x="4616" y="14166"/>
                </a:lnTo>
                <a:lnTo>
                  <a:pt x="4641" y="14019"/>
                </a:lnTo>
                <a:lnTo>
                  <a:pt x="4641" y="13873"/>
                </a:lnTo>
                <a:lnTo>
                  <a:pt x="4641" y="6204"/>
                </a:lnTo>
                <a:lnTo>
                  <a:pt x="12505" y="3737"/>
                </a:lnTo>
                <a:lnTo>
                  <a:pt x="12505" y="10136"/>
                </a:lnTo>
                <a:lnTo>
                  <a:pt x="12187" y="10111"/>
                </a:lnTo>
                <a:lnTo>
                  <a:pt x="11846" y="10111"/>
                </a:lnTo>
                <a:lnTo>
                  <a:pt x="11479" y="10160"/>
                </a:lnTo>
                <a:lnTo>
                  <a:pt x="11113" y="10258"/>
                </a:lnTo>
                <a:lnTo>
                  <a:pt x="10893" y="10331"/>
                </a:lnTo>
                <a:lnTo>
                  <a:pt x="10673" y="10429"/>
                </a:lnTo>
                <a:lnTo>
                  <a:pt x="10453" y="10551"/>
                </a:lnTo>
                <a:lnTo>
                  <a:pt x="10283" y="10649"/>
                </a:lnTo>
                <a:lnTo>
                  <a:pt x="10087" y="10795"/>
                </a:lnTo>
                <a:lnTo>
                  <a:pt x="9941" y="10917"/>
                </a:lnTo>
                <a:lnTo>
                  <a:pt x="9794" y="11064"/>
                </a:lnTo>
                <a:lnTo>
                  <a:pt x="9648" y="11211"/>
                </a:lnTo>
                <a:lnTo>
                  <a:pt x="9550" y="11381"/>
                </a:lnTo>
                <a:lnTo>
                  <a:pt x="9452" y="11528"/>
                </a:lnTo>
                <a:lnTo>
                  <a:pt x="9379" y="11699"/>
                </a:lnTo>
                <a:lnTo>
                  <a:pt x="9330" y="11870"/>
                </a:lnTo>
                <a:lnTo>
                  <a:pt x="9306" y="12016"/>
                </a:lnTo>
                <a:lnTo>
                  <a:pt x="9281" y="12187"/>
                </a:lnTo>
                <a:lnTo>
                  <a:pt x="9306" y="12358"/>
                </a:lnTo>
                <a:lnTo>
                  <a:pt x="9330" y="12505"/>
                </a:lnTo>
                <a:lnTo>
                  <a:pt x="9403" y="12676"/>
                </a:lnTo>
                <a:lnTo>
                  <a:pt x="9477" y="12822"/>
                </a:lnTo>
                <a:lnTo>
                  <a:pt x="9574" y="12945"/>
                </a:lnTo>
                <a:lnTo>
                  <a:pt x="9696" y="13067"/>
                </a:lnTo>
                <a:lnTo>
                  <a:pt x="9843" y="13164"/>
                </a:lnTo>
                <a:lnTo>
                  <a:pt x="9989" y="13262"/>
                </a:lnTo>
                <a:lnTo>
                  <a:pt x="10160" y="13335"/>
                </a:lnTo>
                <a:lnTo>
                  <a:pt x="10331" y="13409"/>
                </a:lnTo>
                <a:lnTo>
                  <a:pt x="10527" y="13457"/>
                </a:lnTo>
                <a:lnTo>
                  <a:pt x="10747" y="13482"/>
                </a:lnTo>
                <a:lnTo>
                  <a:pt x="10942" y="13506"/>
                </a:lnTo>
                <a:lnTo>
                  <a:pt x="11162" y="13506"/>
                </a:lnTo>
                <a:lnTo>
                  <a:pt x="11382" y="13482"/>
                </a:lnTo>
                <a:lnTo>
                  <a:pt x="11626" y="13457"/>
                </a:lnTo>
                <a:lnTo>
                  <a:pt x="11846" y="13409"/>
                </a:lnTo>
                <a:lnTo>
                  <a:pt x="12090" y="13360"/>
                </a:lnTo>
                <a:lnTo>
                  <a:pt x="12456" y="13213"/>
                </a:lnTo>
                <a:lnTo>
                  <a:pt x="12798" y="13042"/>
                </a:lnTo>
                <a:lnTo>
                  <a:pt x="13091" y="12822"/>
                </a:lnTo>
                <a:lnTo>
                  <a:pt x="13360" y="12603"/>
                </a:lnTo>
                <a:lnTo>
                  <a:pt x="13580" y="12358"/>
                </a:lnTo>
                <a:lnTo>
                  <a:pt x="13751" y="12090"/>
                </a:lnTo>
                <a:lnTo>
                  <a:pt x="13848" y="11821"/>
                </a:lnTo>
                <a:lnTo>
                  <a:pt x="13897" y="11675"/>
                </a:lnTo>
                <a:lnTo>
                  <a:pt x="13922" y="11552"/>
                </a:lnTo>
                <a:lnTo>
                  <a:pt x="13922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sp>
        <p:nvSpPr>
          <p:cNvPr id="52230" name="Google Shape;275;p31">
            <a:extLst>
              <a:ext uri="{FF2B5EF4-FFF2-40B4-BE49-F238E27FC236}">
                <a16:creationId xmlns:a16="http://schemas.microsoft.com/office/drawing/2014/main" id="{60699C4D-AD84-524E-A817-B3F84D16D39F}"/>
              </a:ext>
            </a:extLst>
          </p:cNvPr>
          <p:cNvSpPr>
            <a:spLocks/>
          </p:cNvSpPr>
          <p:nvPr/>
        </p:nvSpPr>
        <p:spPr bwMode="auto">
          <a:xfrm>
            <a:off x="2776538" y="682625"/>
            <a:ext cx="225425" cy="300038"/>
          </a:xfrm>
          <a:custGeom>
            <a:avLst/>
            <a:gdLst>
              <a:gd name="T0" fmla="*/ 6766 w 12018"/>
              <a:gd name="T1" fmla="*/ 3542 h 15924"/>
              <a:gd name="T2" fmla="*/ 7450 w 12018"/>
              <a:gd name="T3" fmla="*/ 3883 h 15924"/>
              <a:gd name="T4" fmla="*/ 7987 w 12018"/>
              <a:gd name="T5" fmla="*/ 4372 h 15924"/>
              <a:gd name="T6" fmla="*/ 8378 w 12018"/>
              <a:gd name="T7" fmla="*/ 5007 h 15924"/>
              <a:gd name="T8" fmla="*/ 8573 w 12018"/>
              <a:gd name="T9" fmla="*/ 5740 h 15924"/>
              <a:gd name="T10" fmla="*/ 8525 w 12018"/>
              <a:gd name="T11" fmla="*/ 6521 h 15924"/>
              <a:gd name="T12" fmla="*/ 8280 w 12018"/>
              <a:gd name="T13" fmla="*/ 7229 h 15924"/>
              <a:gd name="T14" fmla="*/ 7816 w 12018"/>
              <a:gd name="T15" fmla="*/ 7816 h 15924"/>
              <a:gd name="T16" fmla="*/ 7230 w 12018"/>
              <a:gd name="T17" fmla="*/ 8280 h 15924"/>
              <a:gd name="T18" fmla="*/ 6522 w 12018"/>
              <a:gd name="T19" fmla="*/ 8524 h 15924"/>
              <a:gd name="T20" fmla="*/ 5496 w 12018"/>
              <a:gd name="T21" fmla="*/ 8524 h 15924"/>
              <a:gd name="T22" fmla="*/ 4788 w 12018"/>
              <a:gd name="T23" fmla="*/ 8280 h 15924"/>
              <a:gd name="T24" fmla="*/ 4202 w 12018"/>
              <a:gd name="T25" fmla="*/ 7816 h 15924"/>
              <a:gd name="T26" fmla="*/ 3738 w 12018"/>
              <a:gd name="T27" fmla="*/ 7229 h 15924"/>
              <a:gd name="T28" fmla="*/ 3493 w 12018"/>
              <a:gd name="T29" fmla="*/ 6521 h 15924"/>
              <a:gd name="T30" fmla="*/ 3445 w 12018"/>
              <a:gd name="T31" fmla="*/ 5740 h 15924"/>
              <a:gd name="T32" fmla="*/ 3640 w 12018"/>
              <a:gd name="T33" fmla="*/ 5007 h 15924"/>
              <a:gd name="T34" fmla="*/ 4031 w 12018"/>
              <a:gd name="T35" fmla="*/ 4372 h 15924"/>
              <a:gd name="T36" fmla="*/ 4568 w 12018"/>
              <a:gd name="T37" fmla="*/ 3883 h 15924"/>
              <a:gd name="T38" fmla="*/ 5252 w 12018"/>
              <a:gd name="T39" fmla="*/ 3542 h 15924"/>
              <a:gd name="T40" fmla="*/ 6278 w 12018"/>
              <a:gd name="T41" fmla="*/ 3444 h 15924"/>
              <a:gd name="T42" fmla="*/ 5105 w 12018"/>
              <a:gd name="T43" fmla="*/ 73 h 15924"/>
              <a:gd name="T44" fmla="*/ 4226 w 12018"/>
              <a:gd name="T45" fmla="*/ 269 h 15924"/>
              <a:gd name="T46" fmla="*/ 2639 w 12018"/>
              <a:gd name="T47" fmla="*/ 1026 h 15924"/>
              <a:gd name="T48" fmla="*/ 1369 w 12018"/>
              <a:gd name="T49" fmla="*/ 2198 h 15924"/>
              <a:gd name="T50" fmla="*/ 465 w 12018"/>
              <a:gd name="T51" fmla="*/ 3664 h 15924"/>
              <a:gd name="T52" fmla="*/ 123 w 12018"/>
              <a:gd name="T53" fmla="*/ 4787 h 15924"/>
              <a:gd name="T54" fmla="*/ 1 w 12018"/>
              <a:gd name="T55" fmla="*/ 5691 h 15924"/>
              <a:gd name="T56" fmla="*/ 74 w 12018"/>
              <a:gd name="T57" fmla="*/ 6887 h 15924"/>
              <a:gd name="T58" fmla="*/ 392 w 12018"/>
              <a:gd name="T59" fmla="*/ 8231 h 15924"/>
              <a:gd name="T60" fmla="*/ 929 w 12018"/>
              <a:gd name="T61" fmla="*/ 9550 h 15924"/>
              <a:gd name="T62" fmla="*/ 1906 w 12018"/>
              <a:gd name="T63" fmla="*/ 11210 h 15924"/>
              <a:gd name="T64" fmla="*/ 3567 w 12018"/>
              <a:gd name="T65" fmla="*/ 13408 h 15924"/>
              <a:gd name="T66" fmla="*/ 5081 w 12018"/>
              <a:gd name="T67" fmla="*/ 15045 h 15924"/>
              <a:gd name="T68" fmla="*/ 6278 w 12018"/>
              <a:gd name="T69" fmla="*/ 15680 h 15924"/>
              <a:gd name="T70" fmla="*/ 7914 w 12018"/>
              <a:gd name="T71" fmla="*/ 14019 h 15924"/>
              <a:gd name="T72" fmla="*/ 9575 w 12018"/>
              <a:gd name="T73" fmla="*/ 11992 h 15924"/>
              <a:gd name="T74" fmla="*/ 10869 w 12018"/>
              <a:gd name="T75" fmla="*/ 9965 h 15924"/>
              <a:gd name="T76" fmla="*/ 11455 w 12018"/>
              <a:gd name="T77" fmla="*/ 8670 h 15924"/>
              <a:gd name="T78" fmla="*/ 11871 w 12018"/>
              <a:gd name="T79" fmla="*/ 7352 h 15924"/>
              <a:gd name="T80" fmla="*/ 12017 w 12018"/>
              <a:gd name="T81" fmla="*/ 6008 h 15924"/>
              <a:gd name="T82" fmla="*/ 11944 w 12018"/>
              <a:gd name="T83" fmla="*/ 5105 h 15924"/>
              <a:gd name="T84" fmla="*/ 11748 w 12018"/>
              <a:gd name="T85" fmla="*/ 4225 h 15924"/>
              <a:gd name="T86" fmla="*/ 10991 w 12018"/>
              <a:gd name="T87" fmla="*/ 2638 h 15924"/>
              <a:gd name="T88" fmla="*/ 9819 w 12018"/>
              <a:gd name="T89" fmla="*/ 1368 h 15924"/>
              <a:gd name="T90" fmla="*/ 8354 w 12018"/>
              <a:gd name="T91" fmla="*/ 464 h 15924"/>
              <a:gd name="T92" fmla="*/ 7230 w 12018"/>
              <a:gd name="T93" fmla="*/ 122 h 15924"/>
              <a:gd name="T94" fmla="*/ 6326 w 12018"/>
              <a:gd name="T95" fmla="*/ 0 h 159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018" h="15924" extrusionOk="0">
                <a:moveTo>
                  <a:pt x="6278" y="3444"/>
                </a:moveTo>
                <a:lnTo>
                  <a:pt x="6522" y="3493"/>
                </a:lnTo>
                <a:lnTo>
                  <a:pt x="6766" y="3542"/>
                </a:lnTo>
                <a:lnTo>
                  <a:pt x="7010" y="3639"/>
                </a:lnTo>
                <a:lnTo>
                  <a:pt x="7230" y="3737"/>
                </a:lnTo>
                <a:lnTo>
                  <a:pt x="7450" y="3883"/>
                </a:lnTo>
                <a:lnTo>
                  <a:pt x="7645" y="4030"/>
                </a:lnTo>
                <a:lnTo>
                  <a:pt x="7816" y="4201"/>
                </a:lnTo>
                <a:lnTo>
                  <a:pt x="7987" y="4372"/>
                </a:lnTo>
                <a:lnTo>
                  <a:pt x="8134" y="4567"/>
                </a:lnTo>
                <a:lnTo>
                  <a:pt x="8280" y="4787"/>
                </a:lnTo>
                <a:lnTo>
                  <a:pt x="8378" y="5007"/>
                </a:lnTo>
                <a:lnTo>
                  <a:pt x="8476" y="5251"/>
                </a:lnTo>
                <a:lnTo>
                  <a:pt x="8525" y="5495"/>
                </a:lnTo>
                <a:lnTo>
                  <a:pt x="8573" y="5740"/>
                </a:lnTo>
                <a:lnTo>
                  <a:pt x="8573" y="6008"/>
                </a:lnTo>
                <a:lnTo>
                  <a:pt x="8573" y="6277"/>
                </a:lnTo>
                <a:lnTo>
                  <a:pt x="8525" y="6521"/>
                </a:lnTo>
                <a:lnTo>
                  <a:pt x="8476" y="6765"/>
                </a:lnTo>
                <a:lnTo>
                  <a:pt x="8378" y="7010"/>
                </a:lnTo>
                <a:lnTo>
                  <a:pt x="8280" y="7229"/>
                </a:lnTo>
                <a:lnTo>
                  <a:pt x="8134" y="7449"/>
                </a:lnTo>
                <a:lnTo>
                  <a:pt x="7987" y="7645"/>
                </a:lnTo>
                <a:lnTo>
                  <a:pt x="7816" y="7816"/>
                </a:lnTo>
                <a:lnTo>
                  <a:pt x="7645" y="7987"/>
                </a:lnTo>
                <a:lnTo>
                  <a:pt x="7450" y="8133"/>
                </a:lnTo>
                <a:lnTo>
                  <a:pt x="7230" y="8280"/>
                </a:lnTo>
                <a:lnTo>
                  <a:pt x="7010" y="8377"/>
                </a:lnTo>
                <a:lnTo>
                  <a:pt x="6766" y="8475"/>
                </a:lnTo>
                <a:lnTo>
                  <a:pt x="6522" y="8524"/>
                </a:lnTo>
                <a:lnTo>
                  <a:pt x="6278" y="8573"/>
                </a:lnTo>
                <a:lnTo>
                  <a:pt x="5740" y="8573"/>
                </a:lnTo>
                <a:lnTo>
                  <a:pt x="5496" y="8524"/>
                </a:lnTo>
                <a:lnTo>
                  <a:pt x="5252" y="8475"/>
                </a:lnTo>
                <a:lnTo>
                  <a:pt x="5008" y="8377"/>
                </a:lnTo>
                <a:lnTo>
                  <a:pt x="4788" y="8280"/>
                </a:lnTo>
                <a:lnTo>
                  <a:pt x="4568" y="8133"/>
                </a:lnTo>
                <a:lnTo>
                  <a:pt x="4373" y="7987"/>
                </a:lnTo>
                <a:lnTo>
                  <a:pt x="4202" y="7816"/>
                </a:lnTo>
                <a:lnTo>
                  <a:pt x="4031" y="7645"/>
                </a:lnTo>
                <a:lnTo>
                  <a:pt x="3884" y="7449"/>
                </a:lnTo>
                <a:lnTo>
                  <a:pt x="3738" y="7229"/>
                </a:lnTo>
                <a:lnTo>
                  <a:pt x="3640" y="7010"/>
                </a:lnTo>
                <a:lnTo>
                  <a:pt x="3542" y="6765"/>
                </a:lnTo>
                <a:lnTo>
                  <a:pt x="3493" y="6521"/>
                </a:lnTo>
                <a:lnTo>
                  <a:pt x="3445" y="6277"/>
                </a:lnTo>
                <a:lnTo>
                  <a:pt x="3445" y="6008"/>
                </a:lnTo>
                <a:lnTo>
                  <a:pt x="3445" y="5740"/>
                </a:lnTo>
                <a:lnTo>
                  <a:pt x="3493" y="5495"/>
                </a:lnTo>
                <a:lnTo>
                  <a:pt x="3542" y="5251"/>
                </a:lnTo>
                <a:lnTo>
                  <a:pt x="3640" y="5007"/>
                </a:lnTo>
                <a:lnTo>
                  <a:pt x="3738" y="4787"/>
                </a:lnTo>
                <a:lnTo>
                  <a:pt x="3884" y="4567"/>
                </a:lnTo>
                <a:lnTo>
                  <a:pt x="4031" y="4372"/>
                </a:lnTo>
                <a:lnTo>
                  <a:pt x="4202" y="4201"/>
                </a:lnTo>
                <a:lnTo>
                  <a:pt x="4373" y="4030"/>
                </a:lnTo>
                <a:lnTo>
                  <a:pt x="4568" y="3883"/>
                </a:lnTo>
                <a:lnTo>
                  <a:pt x="4788" y="3737"/>
                </a:lnTo>
                <a:lnTo>
                  <a:pt x="5008" y="3639"/>
                </a:lnTo>
                <a:lnTo>
                  <a:pt x="5252" y="3542"/>
                </a:lnTo>
                <a:lnTo>
                  <a:pt x="5496" y="3493"/>
                </a:lnTo>
                <a:lnTo>
                  <a:pt x="5740" y="3444"/>
                </a:lnTo>
                <a:lnTo>
                  <a:pt x="6278" y="3444"/>
                </a:lnTo>
                <a:close/>
                <a:moveTo>
                  <a:pt x="5691" y="0"/>
                </a:moveTo>
                <a:lnTo>
                  <a:pt x="5398" y="25"/>
                </a:lnTo>
                <a:lnTo>
                  <a:pt x="5105" y="73"/>
                </a:lnTo>
                <a:lnTo>
                  <a:pt x="4788" y="122"/>
                </a:lnTo>
                <a:lnTo>
                  <a:pt x="4519" y="196"/>
                </a:lnTo>
                <a:lnTo>
                  <a:pt x="4226" y="269"/>
                </a:lnTo>
                <a:lnTo>
                  <a:pt x="3664" y="464"/>
                </a:lnTo>
                <a:lnTo>
                  <a:pt x="3152" y="733"/>
                </a:lnTo>
                <a:lnTo>
                  <a:pt x="2639" y="1026"/>
                </a:lnTo>
                <a:lnTo>
                  <a:pt x="2199" y="1368"/>
                </a:lnTo>
                <a:lnTo>
                  <a:pt x="1759" y="1759"/>
                </a:lnTo>
                <a:lnTo>
                  <a:pt x="1369" y="2198"/>
                </a:lnTo>
                <a:lnTo>
                  <a:pt x="1027" y="2638"/>
                </a:lnTo>
                <a:lnTo>
                  <a:pt x="734" y="3151"/>
                </a:lnTo>
                <a:lnTo>
                  <a:pt x="465" y="3664"/>
                </a:lnTo>
                <a:lnTo>
                  <a:pt x="270" y="4225"/>
                </a:lnTo>
                <a:lnTo>
                  <a:pt x="196" y="4518"/>
                </a:lnTo>
                <a:lnTo>
                  <a:pt x="123" y="4787"/>
                </a:lnTo>
                <a:lnTo>
                  <a:pt x="74" y="5105"/>
                </a:lnTo>
                <a:lnTo>
                  <a:pt x="25" y="5398"/>
                </a:lnTo>
                <a:lnTo>
                  <a:pt x="1" y="5691"/>
                </a:lnTo>
                <a:lnTo>
                  <a:pt x="1" y="6008"/>
                </a:lnTo>
                <a:lnTo>
                  <a:pt x="25" y="6448"/>
                </a:lnTo>
                <a:lnTo>
                  <a:pt x="74" y="6887"/>
                </a:lnTo>
                <a:lnTo>
                  <a:pt x="147" y="7352"/>
                </a:lnTo>
                <a:lnTo>
                  <a:pt x="270" y="7791"/>
                </a:lnTo>
                <a:lnTo>
                  <a:pt x="392" y="8231"/>
                </a:lnTo>
                <a:lnTo>
                  <a:pt x="563" y="8670"/>
                </a:lnTo>
                <a:lnTo>
                  <a:pt x="734" y="9110"/>
                </a:lnTo>
                <a:lnTo>
                  <a:pt x="929" y="9550"/>
                </a:lnTo>
                <a:lnTo>
                  <a:pt x="1149" y="9965"/>
                </a:lnTo>
                <a:lnTo>
                  <a:pt x="1393" y="10404"/>
                </a:lnTo>
                <a:lnTo>
                  <a:pt x="1906" y="11210"/>
                </a:lnTo>
                <a:lnTo>
                  <a:pt x="2443" y="11992"/>
                </a:lnTo>
                <a:lnTo>
                  <a:pt x="3005" y="12725"/>
                </a:lnTo>
                <a:lnTo>
                  <a:pt x="3567" y="13408"/>
                </a:lnTo>
                <a:lnTo>
                  <a:pt x="4104" y="14019"/>
                </a:lnTo>
                <a:lnTo>
                  <a:pt x="4617" y="14581"/>
                </a:lnTo>
                <a:lnTo>
                  <a:pt x="5081" y="15045"/>
                </a:lnTo>
                <a:lnTo>
                  <a:pt x="5740" y="15680"/>
                </a:lnTo>
                <a:lnTo>
                  <a:pt x="6009" y="15924"/>
                </a:lnTo>
                <a:lnTo>
                  <a:pt x="6278" y="15680"/>
                </a:lnTo>
                <a:lnTo>
                  <a:pt x="6937" y="15045"/>
                </a:lnTo>
                <a:lnTo>
                  <a:pt x="7401" y="14581"/>
                </a:lnTo>
                <a:lnTo>
                  <a:pt x="7914" y="14019"/>
                </a:lnTo>
                <a:lnTo>
                  <a:pt x="8451" y="13408"/>
                </a:lnTo>
                <a:lnTo>
                  <a:pt x="9013" y="12725"/>
                </a:lnTo>
                <a:lnTo>
                  <a:pt x="9575" y="11992"/>
                </a:lnTo>
                <a:lnTo>
                  <a:pt x="10112" y="11210"/>
                </a:lnTo>
                <a:lnTo>
                  <a:pt x="10625" y="10404"/>
                </a:lnTo>
                <a:lnTo>
                  <a:pt x="10869" y="9965"/>
                </a:lnTo>
                <a:lnTo>
                  <a:pt x="11089" y="9550"/>
                </a:lnTo>
                <a:lnTo>
                  <a:pt x="11284" y="9110"/>
                </a:lnTo>
                <a:lnTo>
                  <a:pt x="11455" y="8670"/>
                </a:lnTo>
                <a:lnTo>
                  <a:pt x="11626" y="8231"/>
                </a:lnTo>
                <a:lnTo>
                  <a:pt x="11748" y="7791"/>
                </a:lnTo>
                <a:lnTo>
                  <a:pt x="11871" y="7352"/>
                </a:lnTo>
                <a:lnTo>
                  <a:pt x="11944" y="6887"/>
                </a:lnTo>
                <a:lnTo>
                  <a:pt x="11993" y="6448"/>
                </a:lnTo>
                <a:lnTo>
                  <a:pt x="12017" y="6008"/>
                </a:lnTo>
                <a:lnTo>
                  <a:pt x="12017" y="5691"/>
                </a:lnTo>
                <a:lnTo>
                  <a:pt x="11993" y="5398"/>
                </a:lnTo>
                <a:lnTo>
                  <a:pt x="11944" y="5105"/>
                </a:lnTo>
                <a:lnTo>
                  <a:pt x="11895" y="4787"/>
                </a:lnTo>
                <a:lnTo>
                  <a:pt x="11822" y="4518"/>
                </a:lnTo>
                <a:lnTo>
                  <a:pt x="11748" y="4225"/>
                </a:lnTo>
                <a:lnTo>
                  <a:pt x="11553" y="3664"/>
                </a:lnTo>
                <a:lnTo>
                  <a:pt x="11284" y="3151"/>
                </a:lnTo>
                <a:lnTo>
                  <a:pt x="10991" y="2638"/>
                </a:lnTo>
                <a:lnTo>
                  <a:pt x="10649" y="2198"/>
                </a:lnTo>
                <a:lnTo>
                  <a:pt x="10259" y="1759"/>
                </a:lnTo>
                <a:lnTo>
                  <a:pt x="9819" y="1368"/>
                </a:lnTo>
                <a:lnTo>
                  <a:pt x="9379" y="1026"/>
                </a:lnTo>
                <a:lnTo>
                  <a:pt x="8866" y="733"/>
                </a:lnTo>
                <a:lnTo>
                  <a:pt x="8354" y="464"/>
                </a:lnTo>
                <a:lnTo>
                  <a:pt x="7792" y="269"/>
                </a:lnTo>
                <a:lnTo>
                  <a:pt x="7499" y="196"/>
                </a:lnTo>
                <a:lnTo>
                  <a:pt x="7230" y="122"/>
                </a:lnTo>
                <a:lnTo>
                  <a:pt x="6913" y="73"/>
                </a:lnTo>
                <a:lnTo>
                  <a:pt x="6620" y="25"/>
                </a:lnTo>
                <a:lnTo>
                  <a:pt x="6326" y="0"/>
                </a:lnTo>
                <a:lnTo>
                  <a:pt x="5691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grpSp>
        <p:nvGrpSpPr>
          <p:cNvPr id="52231" name="Google Shape;276;p31">
            <a:extLst>
              <a:ext uri="{FF2B5EF4-FFF2-40B4-BE49-F238E27FC236}">
                <a16:creationId xmlns:a16="http://schemas.microsoft.com/office/drawing/2014/main" id="{71473E8F-986E-0A46-AC4D-4EFDC64C5582}"/>
              </a:ext>
            </a:extLst>
          </p:cNvPr>
          <p:cNvGrpSpPr>
            <a:grpSpLocks/>
          </p:cNvGrpSpPr>
          <p:nvPr/>
        </p:nvGrpSpPr>
        <p:grpSpPr bwMode="auto">
          <a:xfrm>
            <a:off x="3213100" y="677863"/>
            <a:ext cx="368300" cy="309562"/>
            <a:chOff x="3918650" y="293075"/>
            <a:chExt cx="488500" cy="412775"/>
          </a:xfrm>
        </p:grpSpPr>
        <p:sp>
          <p:nvSpPr>
            <p:cNvPr id="52498" name="Google Shape;277;p31">
              <a:extLst>
                <a:ext uri="{FF2B5EF4-FFF2-40B4-BE49-F238E27FC236}">
                  <a16:creationId xmlns:a16="http://schemas.microsoft.com/office/drawing/2014/main" id="{3C32A22E-2224-3C4F-A8B9-0BE4B11761F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5350" y="293675"/>
              <a:ext cx="154500" cy="412175"/>
            </a:xfrm>
            <a:custGeom>
              <a:avLst/>
              <a:gdLst>
                <a:gd name="T0" fmla="*/ 1050 w 6180"/>
                <a:gd name="T1" fmla="*/ 5667 h 16487"/>
                <a:gd name="T2" fmla="*/ 1368 w 6180"/>
                <a:gd name="T3" fmla="*/ 5984 h 16487"/>
                <a:gd name="T4" fmla="*/ 1221 w 6180"/>
                <a:gd name="T5" fmla="*/ 6228 h 16487"/>
                <a:gd name="T6" fmla="*/ 977 w 6180"/>
                <a:gd name="T7" fmla="*/ 6204 h 16487"/>
                <a:gd name="T8" fmla="*/ 513 w 6180"/>
                <a:gd name="T9" fmla="*/ 5911 h 16487"/>
                <a:gd name="T10" fmla="*/ 489 w 6180"/>
                <a:gd name="T11" fmla="*/ 5642 h 16487"/>
                <a:gd name="T12" fmla="*/ 709 w 6180"/>
                <a:gd name="T13" fmla="*/ 5496 h 16487"/>
                <a:gd name="T14" fmla="*/ 1856 w 6180"/>
                <a:gd name="T15" fmla="*/ 6448 h 16487"/>
                <a:gd name="T16" fmla="*/ 2150 w 6180"/>
                <a:gd name="T17" fmla="*/ 6986 h 16487"/>
                <a:gd name="T18" fmla="*/ 2027 w 6180"/>
                <a:gd name="T19" fmla="*/ 7230 h 16487"/>
                <a:gd name="T20" fmla="*/ 1783 w 6180"/>
                <a:gd name="T21" fmla="*/ 7230 h 16487"/>
                <a:gd name="T22" fmla="*/ 1441 w 6180"/>
                <a:gd name="T23" fmla="*/ 6741 h 16487"/>
                <a:gd name="T24" fmla="*/ 1441 w 6180"/>
                <a:gd name="T25" fmla="*/ 6448 h 16487"/>
                <a:gd name="T26" fmla="*/ 1685 w 6180"/>
                <a:gd name="T27" fmla="*/ 6351 h 16487"/>
                <a:gd name="T28" fmla="*/ 2418 w 6180"/>
                <a:gd name="T29" fmla="*/ 7572 h 16487"/>
                <a:gd name="T30" fmla="*/ 2662 w 6180"/>
                <a:gd name="T31" fmla="*/ 8207 h 16487"/>
                <a:gd name="T32" fmla="*/ 2516 w 6180"/>
                <a:gd name="T33" fmla="*/ 8426 h 16487"/>
                <a:gd name="T34" fmla="*/ 2272 w 6180"/>
                <a:gd name="T35" fmla="*/ 8402 h 16487"/>
                <a:gd name="T36" fmla="*/ 2027 w 6180"/>
                <a:gd name="T37" fmla="*/ 7840 h 16487"/>
                <a:gd name="T38" fmla="*/ 2076 w 6180"/>
                <a:gd name="T39" fmla="*/ 7572 h 16487"/>
                <a:gd name="T40" fmla="*/ 2711 w 6180"/>
                <a:gd name="T41" fmla="*/ 8720 h 16487"/>
                <a:gd name="T42" fmla="*/ 2907 w 6180"/>
                <a:gd name="T43" fmla="*/ 8866 h 16487"/>
                <a:gd name="T44" fmla="*/ 3078 w 6180"/>
                <a:gd name="T45" fmla="*/ 9526 h 16487"/>
                <a:gd name="T46" fmla="*/ 2858 w 6180"/>
                <a:gd name="T47" fmla="*/ 9672 h 16487"/>
                <a:gd name="T48" fmla="*/ 2662 w 6180"/>
                <a:gd name="T49" fmla="*/ 9574 h 16487"/>
                <a:gd name="T50" fmla="*/ 2443 w 6180"/>
                <a:gd name="T51" fmla="*/ 8939 h 16487"/>
                <a:gd name="T52" fmla="*/ 2614 w 6180"/>
                <a:gd name="T53" fmla="*/ 8720 h 16487"/>
                <a:gd name="T54" fmla="*/ 3297 w 6180"/>
                <a:gd name="T55" fmla="*/ 10014 h 16487"/>
                <a:gd name="T56" fmla="*/ 3566 w 6180"/>
                <a:gd name="T57" fmla="*/ 10625 h 16487"/>
                <a:gd name="T58" fmla="*/ 3444 w 6180"/>
                <a:gd name="T59" fmla="*/ 10844 h 16487"/>
                <a:gd name="T60" fmla="*/ 3200 w 6180"/>
                <a:gd name="T61" fmla="*/ 10844 h 16487"/>
                <a:gd name="T62" fmla="*/ 2907 w 6180"/>
                <a:gd name="T63" fmla="*/ 10258 h 16487"/>
                <a:gd name="T64" fmla="*/ 2955 w 6180"/>
                <a:gd name="T65" fmla="*/ 10014 h 16487"/>
                <a:gd name="T66" fmla="*/ 3761 w 6180"/>
                <a:gd name="T67" fmla="*/ 11089 h 16487"/>
                <a:gd name="T68" fmla="*/ 4177 w 6180"/>
                <a:gd name="T69" fmla="*/ 11577 h 16487"/>
                <a:gd name="T70" fmla="*/ 4201 w 6180"/>
                <a:gd name="T71" fmla="*/ 11846 h 16487"/>
                <a:gd name="T72" fmla="*/ 3884 w 6180"/>
                <a:gd name="T73" fmla="*/ 11968 h 16487"/>
                <a:gd name="T74" fmla="*/ 3493 w 6180"/>
                <a:gd name="T75" fmla="*/ 11455 h 16487"/>
                <a:gd name="T76" fmla="*/ 3517 w 6180"/>
                <a:gd name="T77" fmla="*/ 11186 h 16487"/>
                <a:gd name="T78" fmla="*/ 3761 w 6180"/>
                <a:gd name="T79" fmla="*/ 11089 h 16487"/>
                <a:gd name="T80" fmla="*/ 4909 w 6180"/>
                <a:gd name="T81" fmla="*/ 12212 h 16487"/>
                <a:gd name="T82" fmla="*/ 5227 w 6180"/>
                <a:gd name="T83" fmla="*/ 12481 h 16487"/>
                <a:gd name="T84" fmla="*/ 5154 w 6180"/>
                <a:gd name="T85" fmla="*/ 12725 h 16487"/>
                <a:gd name="T86" fmla="*/ 4983 w 6180"/>
                <a:gd name="T87" fmla="*/ 12798 h 16487"/>
                <a:gd name="T88" fmla="*/ 4421 w 6180"/>
                <a:gd name="T89" fmla="*/ 12481 h 16487"/>
                <a:gd name="T90" fmla="*/ 4323 w 6180"/>
                <a:gd name="T91" fmla="*/ 12236 h 16487"/>
                <a:gd name="T92" fmla="*/ 4543 w 6180"/>
                <a:gd name="T93" fmla="*/ 12041 h 16487"/>
                <a:gd name="T94" fmla="*/ 0 w 6180"/>
                <a:gd name="T95" fmla="*/ 5325 h 16487"/>
                <a:gd name="T96" fmla="*/ 171 w 6180"/>
                <a:gd name="T97" fmla="*/ 5496 h 16487"/>
                <a:gd name="T98" fmla="*/ 122 w 6180"/>
                <a:gd name="T99" fmla="*/ 5716 h 16487"/>
                <a:gd name="T100" fmla="*/ 0 w 6180"/>
                <a:gd name="T101" fmla="*/ 13360 h 16487"/>
                <a:gd name="T102" fmla="*/ 5935 w 6180"/>
                <a:gd name="T103" fmla="*/ 13091 h 16487"/>
                <a:gd name="T104" fmla="*/ 5520 w 6180"/>
                <a:gd name="T105" fmla="*/ 12945 h 16487"/>
                <a:gd name="T106" fmla="*/ 5520 w 6180"/>
                <a:gd name="T107" fmla="*/ 12676 h 16487"/>
                <a:gd name="T108" fmla="*/ 5789 w 6180"/>
                <a:gd name="T109" fmla="*/ 12554 h 16487"/>
                <a:gd name="T110" fmla="*/ 0 w 6180"/>
                <a:gd name="T111" fmla="*/ 1 h 16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180" h="16487" extrusionOk="0">
                  <a:moveTo>
                    <a:pt x="709" y="5496"/>
                  </a:moveTo>
                  <a:lnTo>
                    <a:pt x="806" y="5520"/>
                  </a:lnTo>
                  <a:lnTo>
                    <a:pt x="1050" y="5667"/>
                  </a:lnTo>
                  <a:lnTo>
                    <a:pt x="1270" y="5813"/>
                  </a:lnTo>
                  <a:lnTo>
                    <a:pt x="1344" y="5886"/>
                  </a:lnTo>
                  <a:lnTo>
                    <a:pt x="1368" y="5984"/>
                  </a:lnTo>
                  <a:lnTo>
                    <a:pt x="1344" y="6082"/>
                  </a:lnTo>
                  <a:lnTo>
                    <a:pt x="1319" y="6155"/>
                  </a:lnTo>
                  <a:lnTo>
                    <a:pt x="1221" y="6228"/>
                  </a:lnTo>
                  <a:lnTo>
                    <a:pt x="1124" y="6253"/>
                  </a:lnTo>
                  <a:lnTo>
                    <a:pt x="1050" y="6228"/>
                  </a:lnTo>
                  <a:lnTo>
                    <a:pt x="977" y="6204"/>
                  </a:lnTo>
                  <a:lnTo>
                    <a:pt x="782" y="6082"/>
                  </a:lnTo>
                  <a:lnTo>
                    <a:pt x="586" y="5960"/>
                  </a:lnTo>
                  <a:lnTo>
                    <a:pt x="513" y="5911"/>
                  </a:lnTo>
                  <a:lnTo>
                    <a:pt x="464" y="5838"/>
                  </a:lnTo>
                  <a:lnTo>
                    <a:pt x="464" y="5740"/>
                  </a:lnTo>
                  <a:lnTo>
                    <a:pt x="489" y="5642"/>
                  </a:lnTo>
                  <a:lnTo>
                    <a:pt x="538" y="5569"/>
                  </a:lnTo>
                  <a:lnTo>
                    <a:pt x="611" y="5520"/>
                  </a:lnTo>
                  <a:lnTo>
                    <a:pt x="709" y="5496"/>
                  </a:lnTo>
                  <a:close/>
                  <a:moveTo>
                    <a:pt x="1685" y="6351"/>
                  </a:moveTo>
                  <a:lnTo>
                    <a:pt x="1783" y="6375"/>
                  </a:lnTo>
                  <a:lnTo>
                    <a:pt x="1856" y="6448"/>
                  </a:lnTo>
                  <a:lnTo>
                    <a:pt x="2003" y="6668"/>
                  </a:lnTo>
                  <a:lnTo>
                    <a:pt x="2125" y="6888"/>
                  </a:lnTo>
                  <a:lnTo>
                    <a:pt x="2150" y="6986"/>
                  </a:lnTo>
                  <a:lnTo>
                    <a:pt x="2150" y="7083"/>
                  </a:lnTo>
                  <a:lnTo>
                    <a:pt x="2101" y="7156"/>
                  </a:lnTo>
                  <a:lnTo>
                    <a:pt x="2027" y="7230"/>
                  </a:lnTo>
                  <a:lnTo>
                    <a:pt x="1979" y="7254"/>
                  </a:lnTo>
                  <a:lnTo>
                    <a:pt x="1856" y="7254"/>
                  </a:lnTo>
                  <a:lnTo>
                    <a:pt x="1783" y="7230"/>
                  </a:lnTo>
                  <a:lnTo>
                    <a:pt x="1734" y="7181"/>
                  </a:lnTo>
                  <a:lnTo>
                    <a:pt x="1685" y="7132"/>
                  </a:lnTo>
                  <a:lnTo>
                    <a:pt x="1441" y="6741"/>
                  </a:lnTo>
                  <a:lnTo>
                    <a:pt x="1417" y="6644"/>
                  </a:lnTo>
                  <a:lnTo>
                    <a:pt x="1417" y="6546"/>
                  </a:lnTo>
                  <a:lnTo>
                    <a:pt x="1441" y="6448"/>
                  </a:lnTo>
                  <a:lnTo>
                    <a:pt x="1515" y="6399"/>
                  </a:lnTo>
                  <a:lnTo>
                    <a:pt x="1612" y="6351"/>
                  </a:lnTo>
                  <a:lnTo>
                    <a:pt x="1685" y="6351"/>
                  </a:lnTo>
                  <a:close/>
                  <a:moveTo>
                    <a:pt x="2247" y="7498"/>
                  </a:moveTo>
                  <a:lnTo>
                    <a:pt x="2345" y="7523"/>
                  </a:lnTo>
                  <a:lnTo>
                    <a:pt x="2418" y="7572"/>
                  </a:lnTo>
                  <a:lnTo>
                    <a:pt x="2467" y="7645"/>
                  </a:lnTo>
                  <a:lnTo>
                    <a:pt x="2662" y="8109"/>
                  </a:lnTo>
                  <a:lnTo>
                    <a:pt x="2662" y="8207"/>
                  </a:lnTo>
                  <a:lnTo>
                    <a:pt x="2638" y="8304"/>
                  </a:lnTo>
                  <a:lnTo>
                    <a:pt x="2589" y="8378"/>
                  </a:lnTo>
                  <a:lnTo>
                    <a:pt x="2516" y="8426"/>
                  </a:lnTo>
                  <a:lnTo>
                    <a:pt x="2418" y="8451"/>
                  </a:lnTo>
                  <a:lnTo>
                    <a:pt x="2345" y="8426"/>
                  </a:lnTo>
                  <a:lnTo>
                    <a:pt x="2272" y="8402"/>
                  </a:lnTo>
                  <a:lnTo>
                    <a:pt x="2223" y="8353"/>
                  </a:lnTo>
                  <a:lnTo>
                    <a:pt x="2198" y="8280"/>
                  </a:lnTo>
                  <a:lnTo>
                    <a:pt x="2027" y="7840"/>
                  </a:lnTo>
                  <a:lnTo>
                    <a:pt x="2003" y="7743"/>
                  </a:lnTo>
                  <a:lnTo>
                    <a:pt x="2027" y="7645"/>
                  </a:lnTo>
                  <a:lnTo>
                    <a:pt x="2076" y="7572"/>
                  </a:lnTo>
                  <a:lnTo>
                    <a:pt x="2150" y="7523"/>
                  </a:lnTo>
                  <a:lnTo>
                    <a:pt x="2247" y="7498"/>
                  </a:lnTo>
                  <a:close/>
                  <a:moveTo>
                    <a:pt x="2711" y="8720"/>
                  </a:moveTo>
                  <a:lnTo>
                    <a:pt x="2785" y="8744"/>
                  </a:lnTo>
                  <a:lnTo>
                    <a:pt x="2858" y="8793"/>
                  </a:lnTo>
                  <a:lnTo>
                    <a:pt x="2907" y="8866"/>
                  </a:lnTo>
                  <a:lnTo>
                    <a:pt x="3078" y="9355"/>
                  </a:lnTo>
                  <a:lnTo>
                    <a:pt x="3102" y="9452"/>
                  </a:lnTo>
                  <a:lnTo>
                    <a:pt x="3078" y="9526"/>
                  </a:lnTo>
                  <a:lnTo>
                    <a:pt x="3004" y="9599"/>
                  </a:lnTo>
                  <a:lnTo>
                    <a:pt x="2931" y="9648"/>
                  </a:lnTo>
                  <a:lnTo>
                    <a:pt x="2858" y="9672"/>
                  </a:lnTo>
                  <a:lnTo>
                    <a:pt x="2785" y="9672"/>
                  </a:lnTo>
                  <a:lnTo>
                    <a:pt x="2711" y="9623"/>
                  </a:lnTo>
                  <a:lnTo>
                    <a:pt x="2662" y="9574"/>
                  </a:lnTo>
                  <a:lnTo>
                    <a:pt x="2614" y="9501"/>
                  </a:lnTo>
                  <a:lnTo>
                    <a:pt x="2467" y="9037"/>
                  </a:lnTo>
                  <a:lnTo>
                    <a:pt x="2443" y="8939"/>
                  </a:lnTo>
                  <a:lnTo>
                    <a:pt x="2467" y="8842"/>
                  </a:lnTo>
                  <a:lnTo>
                    <a:pt x="2516" y="8768"/>
                  </a:lnTo>
                  <a:lnTo>
                    <a:pt x="2614" y="8720"/>
                  </a:lnTo>
                  <a:lnTo>
                    <a:pt x="2711" y="8720"/>
                  </a:lnTo>
                  <a:close/>
                  <a:moveTo>
                    <a:pt x="3224" y="9941"/>
                  </a:moveTo>
                  <a:lnTo>
                    <a:pt x="3297" y="10014"/>
                  </a:lnTo>
                  <a:lnTo>
                    <a:pt x="3346" y="10087"/>
                  </a:lnTo>
                  <a:lnTo>
                    <a:pt x="3542" y="10527"/>
                  </a:lnTo>
                  <a:lnTo>
                    <a:pt x="3566" y="10625"/>
                  </a:lnTo>
                  <a:lnTo>
                    <a:pt x="3566" y="10722"/>
                  </a:lnTo>
                  <a:lnTo>
                    <a:pt x="3517" y="10796"/>
                  </a:lnTo>
                  <a:lnTo>
                    <a:pt x="3444" y="10844"/>
                  </a:lnTo>
                  <a:lnTo>
                    <a:pt x="3322" y="10869"/>
                  </a:lnTo>
                  <a:lnTo>
                    <a:pt x="3273" y="10869"/>
                  </a:lnTo>
                  <a:lnTo>
                    <a:pt x="3200" y="10844"/>
                  </a:lnTo>
                  <a:lnTo>
                    <a:pt x="3151" y="10796"/>
                  </a:lnTo>
                  <a:lnTo>
                    <a:pt x="3102" y="10747"/>
                  </a:lnTo>
                  <a:lnTo>
                    <a:pt x="2907" y="10258"/>
                  </a:lnTo>
                  <a:lnTo>
                    <a:pt x="2882" y="10161"/>
                  </a:lnTo>
                  <a:lnTo>
                    <a:pt x="2907" y="10087"/>
                  </a:lnTo>
                  <a:lnTo>
                    <a:pt x="2955" y="10014"/>
                  </a:lnTo>
                  <a:lnTo>
                    <a:pt x="3029" y="9941"/>
                  </a:lnTo>
                  <a:lnTo>
                    <a:pt x="3224" y="9941"/>
                  </a:lnTo>
                  <a:close/>
                  <a:moveTo>
                    <a:pt x="3761" y="11089"/>
                  </a:moveTo>
                  <a:lnTo>
                    <a:pt x="3835" y="11137"/>
                  </a:lnTo>
                  <a:lnTo>
                    <a:pt x="3908" y="11211"/>
                  </a:lnTo>
                  <a:lnTo>
                    <a:pt x="4177" y="11577"/>
                  </a:lnTo>
                  <a:lnTo>
                    <a:pt x="4225" y="11675"/>
                  </a:lnTo>
                  <a:lnTo>
                    <a:pt x="4250" y="11748"/>
                  </a:lnTo>
                  <a:lnTo>
                    <a:pt x="4201" y="11846"/>
                  </a:lnTo>
                  <a:lnTo>
                    <a:pt x="4152" y="11919"/>
                  </a:lnTo>
                  <a:lnTo>
                    <a:pt x="4079" y="11968"/>
                  </a:lnTo>
                  <a:lnTo>
                    <a:pt x="3884" y="11968"/>
                  </a:lnTo>
                  <a:lnTo>
                    <a:pt x="3810" y="11895"/>
                  </a:lnTo>
                  <a:lnTo>
                    <a:pt x="3664" y="11675"/>
                  </a:lnTo>
                  <a:lnTo>
                    <a:pt x="3493" y="11455"/>
                  </a:lnTo>
                  <a:lnTo>
                    <a:pt x="3468" y="11382"/>
                  </a:lnTo>
                  <a:lnTo>
                    <a:pt x="3468" y="11284"/>
                  </a:lnTo>
                  <a:lnTo>
                    <a:pt x="3517" y="11186"/>
                  </a:lnTo>
                  <a:lnTo>
                    <a:pt x="3566" y="11137"/>
                  </a:lnTo>
                  <a:lnTo>
                    <a:pt x="3664" y="11089"/>
                  </a:lnTo>
                  <a:lnTo>
                    <a:pt x="3761" y="11089"/>
                  </a:lnTo>
                  <a:close/>
                  <a:moveTo>
                    <a:pt x="4616" y="12041"/>
                  </a:moveTo>
                  <a:lnTo>
                    <a:pt x="4714" y="12090"/>
                  </a:lnTo>
                  <a:lnTo>
                    <a:pt x="4909" y="12212"/>
                  </a:lnTo>
                  <a:lnTo>
                    <a:pt x="5105" y="12334"/>
                  </a:lnTo>
                  <a:lnTo>
                    <a:pt x="5178" y="12383"/>
                  </a:lnTo>
                  <a:lnTo>
                    <a:pt x="5227" y="12481"/>
                  </a:lnTo>
                  <a:lnTo>
                    <a:pt x="5227" y="12554"/>
                  </a:lnTo>
                  <a:lnTo>
                    <a:pt x="5202" y="12652"/>
                  </a:lnTo>
                  <a:lnTo>
                    <a:pt x="5154" y="12725"/>
                  </a:lnTo>
                  <a:lnTo>
                    <a:pt x="5105" y="12749"/>
                  </a:lnTo>
                  <a:lnTo>
                    <a:pt x="5056" y="12774"/>
                  </a:lnTo>
                  <a:lnTo>
                    <a:pt x="4983" y="12798"/>
                  </a:lnTo>
                  <a:lnTo>
                    <a:pt x="4885" y="12774"/>
                  </a:lnTo>
                  <a:lnTo>
                    <a:pt x="4641" y="12627"/>
                  </a:lnTo>
                  <a:lnTo>
                    <a:pt x="4421" y="12481"/>
                  </a:lnTo>
                  <a:lnTo>
                    <a:pt x="4348" y="12407"/>
                  </a:lnTo>
                  <a:lnTo>
                    <a:pt x="4323" y="12310"/>
                  </a:lnTo>
                  <a:lnTo>
                    <a:pt x="4323" y="12236"/>
                  </a:lnTo>
                  <a:lnTo>
                    <a:pt x="4372" y="12139"/>
                  </a:lnTo>
                  <a:lnTo>
                    <a:pt x="4445" y="12066"/>
                  </a:lnTo>
                  <a:lnTo>
                    <a:pt x="4543" y="12041"/>
                  </a:lnTo>
                  <a:lnTo>
                    <a:pt x="4616" y="12041"/>
                  </a:lnTo>
                  <a:close/>
                  <a:moveTo>
                    <a:pt x="0" y="1"/>
                  </a:moveTo>
                  <a:lnTo>
                    <a:pt x="0" y="5325"/>
                  </a:lnTo>
                  <a:lnTo>
                    <a:pt x="74" y="5349"/>
                  </a:lnTo>
                  <a:lnTo>
                    <a:pt x="147" y="5422"/>
                  </a:lnTo>
                  <a:lnTo>
                    <a:pt x="171" y="5496"/>
                  </a:lnTo>
                  <a:lnTo>
                    <a:pt x="171" y="5569"/>
                  </a:lnTo>
                  <a:lnTo>
                    <a:pt x="171" y="5642"/>
                  </a:lnTo>
                  <a:lnTo>
                    <a:pt x="122" y="5716"/>
                  </a:lnTo>
                  <a:lnTo>
                    <a:pt x="74" y="5764"/>
                  </a:lnTo>
                  <a:lnTo>
                    <a:pt x="0" y="5789"/>
                  </a:lnTo>
                  <a:lnTo>
                    <a:pt x="0" y="13360"/>
                  </a:lnTo>
                  <a:lnTo>
                    <a:pt x="6179" y="16486"/>
                  </a:lnTo>
                  <a:lnTo>
                    <a:pt x="6179" y="13116"/>
                  </a:lnTo>
                  <a:lnTo>
                    <a:pt x="5935" y="13091"/>
                  </a:lnTo>
                  <a:lnTo>
                    <a:pt x="5691" y="13042"/>
                  </a:lnTo>
                  <a:lnTo>
                    <a:pt x="5593" y="12994"/>
                  </a:lnTo>
                  <a:lnTo>
                    <a:pt x="5520" y="12945"/>
                  </a:lnTo>
                  <a:lnTo>
                    <a:pt x="5495" y="12847"/>
                  </a:lnTo>
                  <a:lnTo>
                    <a:pt x="5495" y="12749"/>
                  </a:lnTo>
                  <a:lnTo>
                    <a:pt x="5520" y="12676"/>
                  </a:lnTo>
                  <a:lnTo>
                    <a:pt x="5593" y="12603"/>
                  </a:lnTo>
                  <a:lnTo>
                    <a:pt x="5691" y="12554"/>
                  </a:lnTo>
                  <a:lnTo>
                    <a:pt x="5789" y="12554"/>
                  </a:lnTo>
                  <a:lnTo>
                    <a:pt x="6179" y="12627"/>
                  </a:lnTo>
                  <a:lnTo>
                    <a:pt x="6179" y="312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99" name="Google Shape;278;p31">
              <a:extLst>
                <a:ext uri="{FF2B5EF4-FFF2-40B4-BE49-F238E27FC236}">
                  <a16:creationId xmlns:a16="http://schemas.microsoft.com/office/drawing/2014/main" id="{96396289-C804-8547-8480-033474784E3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8650" y="293075"/>
              <a:ext cx="153900" cy="407275"/>
            </a:xfrm>
            <a:custGeom>
              <a:avLst/>
              <a:gdLst>
                <a:gd name="T0" fmla="*/ 5520 w 6156"/>
                <a:gd name="T1" fmla="*/ 5569 h 16291"/>
                <a:gd name="T2" fmla="*/ 5545 w 6156"/>
                <a:gd name="T3" fmla="*/ 5837 h 16291"/>
                <a:gd name="T4" fmla="*/ 5203 w 6156"/>
                <a:gd name="T5" fmla="*/ 6057 h 16291"/>
                <a:gd name="T6" fmla="*/ 4812 w 6156"/>
                <a:gd name="T7" fmla="*/ 6179 h 16291"/>
                <a:gd name="T8" fmla="*/ 4666 w 6156"/>
                <a:gd name="T9" fmla="*/ 6057 h 16291"/>
                <a:gd name="T10" fmla="*/ 4690 w 6156"/>
                <a:gd name="T11" fmla="*/ 5788 h 16291"/>
                <a:gd name="T12" fmla="*/ 5252 w 6156"/>
                <a:gd name="T13" fmla="*/ 5520 h 16291"/>
                <a:gd name="T14" fmla="*/ 4348 w 6156"/>
                <a:gd name="T15" fmla="*/ 6179 h 16291"/>
                <a:gd name="T16" fmla="*/ 4470 w 6156"/>
                <a:gd name="T17" fmla="*/ 6423 h 16291"/>
                <a:gd name="T18" fmla="*/ 4226 w 6156"/>
                <a:gd name="T19" fmla="*/ 6741 h 16291"/>
                <a:gd name="T20" fmla="*/ 3884 w 6156"/>
                <a:gd name="T21" fmla="*/ 7010 h 16291"/>
                <a:gd name="T22" fmla="*/ 3664 w 6156"/>
                <a:gd name="T23" fmla="*/ 6863 h 16291"/>
                <a:gd name="T24" fmla="*/ 3713 w 6156"/>
                <a:gd name="T25" fmla="*/ 6594 h 16291"/>
                <a:gd name="T26" fmla="*/ 4153 w 6156"/>
                <a:gd name="T27" fmla="*/ 6179 h 16291"/>
                <a:gd name="T28" fmla="*/ 3542 w 6156"/>
                <a:gd name="T29" fmla="*/ 7205 h 16291"/>
                <a:gd name="T30" fmla="*/ 3664 w 6156"/>
                <a:gd name="T31" fmla="*/ 7449 h 16291"/>
                <a:gd name="T32" fmla="*/ 3371 w 6156"/>
                <a:gd name="T33" fmla="*/ 8011 h 16291"/>
                <a:gd name="T34" fmla="*/ 3176 w 6156"/>
                <a:gd name="T35" fmla="*/ 8084 h 16291"/>
                <a:gd name="T36" fmla="*/ 2956 w 6156"/>
                <a:gd name="T37" fmla="*/ 7913 h 16291"/>
                <a:gd name="T38" fmla="*/ 3225 w 6156"/>
                <a:gd name="T39" fmla="*/ 7278 h 16291"/>
                <a:gd name="T40" fmla="*/ 3469 w 6156"/>
                <a:gd name="T41" fmla="*/ 7156 h 16291"/>
                <a:gd name="T42" fmla="*/ 3029 w 6156"/>
                <a:gd name="T43" fmla="*/ 8402 h 16291"/>
                <a:gd name="T44" fmla="*/ 3103 w 6156"/>
                <a:gd name="T45" fmla="*/ 8670 h 16291"/>
                <a:gd name="T46" fmla="*/ 2858 w 6156"/>
                <a:gd name="T47" fmla="*/ 9232 h 16291"/>
                <a:gd name="T48" fmla="*/ 2541 w 6156"/>
                <a:gd name="T49" fmla="*/ 9232 h 16291"/>
                <a:gd name="T50" fmla="*/ 2468 w 6156"/>
                <a:gd name="T51" fmla="*/ 8963 h 16291"/>
                <a:gd name="T52" fmla="*/ 2761 w 6156"/>
                <a:gd name="T53" fmla="*/ 8353 h 16291"/>
                <a:gd name="T54" fmla="*/ 2638 w 6156"/>
                <a:gd name="T55" fmla="*/ 9623 h 16291"/>
                <a:gd name="T56" fmla="*/ 2736 w 6156"/>
                <a:gd name="T57" fmla="*/ 9867 h 16291"/>
                <a:gd name="T58" fmla="*/ 2541 w 6156"/>
                <a:gd name="T59" fmla="*/ 10502 h 16291"/>
                <a:gd name="T60" fmla="*/ 2345 w 6156"/>
                <a:gd name="T61" fmla="*/ 10551 h 16291"/>
                <a:gd name="T62" fmla="*/ 2150 w 6156"/>
                <a:gd name="T63" fmla="*/ 10355 h 16291"/>
                <a:gd name="T64" fmla="*/ 2297 w 6156"/>
                <a:gd name="T65" fmla="*/ 9672 h 16291"/>
                <a:gd name="T66" fmla="*/ 2541 w 6156"/>
                <a:gd name="T67" fmla="*/ 9574 h 16291"/>
                <a:gd name="T68" fmla="*/ 2468 w 6156"/>
                <a:gd name="T69" fmla="*/ 10942 h 16291"/>
                <a:gd name="T70" fmla="*/ 2492 w 6156"/>
                <a:gd name="T71" fmla="*/ 11357 h 16291"/>
                <a:gd name="T72" fmla="*/ 2345 w 6156"/>
                <a:gd name="T73" fmla="*/ 11552 h 16291"/>
                <a:gd name="T74" fmla="*/ 2126 w 6156"/>
                <a:gd name="T75" fmla="*/ 11552 h 16291"/>
                <a:gd name="T76" fmla="*/ 2003 w 6156"/>
                <a:gd name="T77" fmla="*/ 11308 h 16291"/>
                <a:gd name="T78" fmla="*/ 2126 w 6156"/>
                <a:gd name="T79" fmla="*/ 10893 h 16291"/>
                <a:gd name="T80" fmla="*/ 6155 w 6156"/>
                <a:gd name="T81" fmla="*/ 0 h 16291"/>
                <a:gd name="T82" fmla="*/ 318 w 6156"/>
                <a:gd name="T83" fmla="*/ 3004 h 16291"/>
                <a:gd name="T84" fmla="*/ 74 w 6156"/>
                <a:gd name="T85" fmla="*/ 3322 h 16291"/>
                <a:gd name="T86" fmla="*/ 1 w 6156"/>
                <a:gd name="T87" fmla="*/ 3688 h 16291"/>
                <a:gd name="T88" fmla="*/ 50 w 6156"/>
                <a:gd name="T89" fmla="*/ 16119 h 16291"/>
                <a:gd name="T90" fmla="*/ 245 w 6156"/>
                <a:gd name="T91" fmla="*/ 16266 h 16291"/>
                <a:gd name="T92" fmla="*/ 563 w 6156"/>
                <a:gd name="T93" fmla="*/ 16217 h 16291"/>
                <a:gd name="T94" fmla="*/ 6009 w 6156"/>
                <a:gd name="T95" fmla="*/ 5813 h 16291"/>
                <a:gd name="T96" fmla="*/ 5862 w 6156"/>
                <a:gd name="T97" fmla="*/ 5593 h 16291"/>
                <a:gd name="T98" fmla="*/ 6009 w 6156"/>
                <a:gd name="T99" fmla="*/ 5373 h 16291"/>
                <a:gd name="T100" fmla="*/ 6155 w 6156"/>
                <a:gd name="T101" fmla="*/ 0 h 16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156" h="16291" extrusionOk="0">
                  <a:moveTo>
                    <a:pt x="5349" y="5495"/>
                  </a:moveTo>
                  <a:lnTo>
                    <a:pt x="5447" y="5520"/>
                  </a:lnTo>
                  <a:lnTo>
                    <a:pt x="5520" y="5569"/>
                  </a:lnTo>
                  <a:lnTo>
                    <a:pt x="5569" y="5666"/>
                  </a:lnTo>
                  <a:lnTo>
                    <a:pt x="5569" y="5764"/>
                  </a:lnTo>
                  <a:lnTo>
                    <a:pt x="5545" y="5837"/>
                  </a:lnTo>
                  <a:lnTo>
                    <a:pt x="5496" y="5935"/>
                  </a:lnTo>
                  <a:lnTo>
                    <a:pt x="5423" y="5984"/>
                  </a:lnTo>
                  <a:lnTo>
                    <a:pt x="5203" y="6057"/>
                  </a:lnTo>
                  <a:lnTo>
                    <a:pt x="5008" y="6155"/>
                  </a:lnTo>
                  <a:lnTo>
                    <a:pt x="4934" y="6179"/>
                  </a:lnTo>
                  <a:lnTo>
                    <a:pt x="4812" y="6179"/>
                  </a:lnTo>
                  <a:lnTo>
                    <a:pt x="4763" y="6155"/>
                  </a:lnTo>
                  <a:lnTo>
                    <a:pt x="4714" y="6106"/>
                  </a:lnTo>
                  <a:lnTo>
                    <a:pt x="4666" y="6057"/>
                  </a:lnTo>
                  <a:lnTo>
                    <a:pt x="4641" y="5959"/>
                  </a:lnTo>
                  <a:lnTo>
                    <a:pt x="4641" y="5862"/>
                  </a:lnTo>
                  <a:lnTo>
                    <a:pt x="4690" y="5788"/>
                  </a:lnTo>
                  <a:lnTo>
                    <a:pt x="4763" y="5740"/>
                  </a:lnTo>
                  <a:lnTo>
                    <a:pt x="5008" y="5617"/>
                  </a:lnTo>
                  <a:lnTo>
                    <a:pt x="5252" y="5520"/>
                  </a:lnTo>
                  <a:lnTo>
                    <a:pt x="5349" y="5495"/>
                  </a:lnTo>
                  <a:close/>
                  <a:moveTo>
                    <a:pt x="4250" y="6155"/>
                  </a:moveTo>
                  <a:lnTo>
                    <a:pt x="4348" y="6179"/>
                  </a:lnTo>
                  <a:lnTo>
                    <a:pt x="4421" y="6252"/>
                  </a:lnTo>
                  <a:lnTo>
                    <a:pt x="4470" y="6326"/>
                  </a:lnTo>
                  <a:lnTo>
                    <a:pt x="4470" y="6423"/>
                  </a:lnTo>
                  <a:lnTo>
                    <a:pt x="4446" y="6497"/>
                  </a:lnTo>
                  <a:lnTo>
                    <a:pt x="4397" y="6594"/>
                  </a:lnTo>
                  <a:lnTo>
                    <a:pt x="4226" y="6741"/>
                  </a:lnTo>
                  <a:lnTo>
                    <a:pt x="4079" y="6912"/>
                  </a:lnTo>
                  <a:lnTo>
                    <a:pt x="3982" y="6985"/>
                  </a:lnTo>
                  <a:lnTo>
                    <a:pt x="3884" y="7010"/>
                  </a:lnTo>
                  <a:lnTo>
                    <a:pt x="3811" y="6985"/>
                  </a:lnTo>
                  <a:lnTo>
                    <a:pt x="3738" y="6936"/>
                  </a:lnTo>
                  <a:lnTo>
                    <a:pt x="3664" y="6863"/>
                  </a:lnTo>
                  <a:lnTo>
                    <a:pt x="3640" y="6790"/>
                  </a:lnTo>
                  <a:lnTo>
                    <a:pt x="3664" y="6692"/>
                  </a:lnTo>
                  <a:lnTo>
                    <a:pt x="3713" y="6594"/>
                  </a:lnTo>
                  <a:lnTo>
                    <a:pt x="3884" y="6399"/>
                  </a:lnTo>
                  <a:lnTo>
                    <a:pt x="4079" y="6228"/>
                  </a:lnTo>
                  <a:lnTo>
                    <a:pt x="4153" y="6179"/>
                  </a:lnTo>
                  <a:lnTo>
                    <a:pt x="4250" y="6155"/>
                  </a:lnTo>
                  <a:close/>
                  <a:moveTo>
                    <a:pt x="3469" y="7156"/>
                  </a:moveTo>
                  <a:lnTo>
                    <a:pt x="3542" y="7205"/>
                  </a:lnTo>
                  <a:lnTo>
                    <a:pt x="3615" y="7254"/>
                  </a:lnTo>
                  <a:lnTo>
                    <a:pt x="3664" y="7351"/>
                  </a:lnTo>
                  <a:lnTo>
                    <a:pt x="3664" y="7449"/>
                  </a:lnTo>
                  <a:lnTo>
                    <a:pt x="3640" y="7547"/>
                  </a:lnTo>
                  <a:lnTo>
                    <a:pt x="3396" y="7962"/>
                  </a:lnTo>
                  <a:lnTo>
                    <a:pt x="3371" y="8011"/>
                  </a:lnTo>
                  <a:lnTo>
                    <a:pt x="3298" y="8060"/>
                  </a:lnTo>
                  <a:lnTo>
                    <a:pt x="3249" y="8084"/>
                  </a:lnTo>
                  <a:lnTo>
                    <a:pt x="3176" y="8084"/>
                  </a:lnTo>
                  <a:lnTo>
                    <a:pt x="3078" y="8060"/>
                  </a:lnTo>
                  <a:lnTo>
                    <a:pt x="3005" y="8011"/>
                  </a:lnTo>
                  <a:lnTo>
                    <a:pt x="2956" y="7913"/>
                  </a:lnTo>
                  <a:lnTo>
                    <a:pt x="2932" y="7840"/>
                  </a:lnTo>
                  <a:lnTo>
                    <a:pt x="2956" y="7742"/>
                  </a:lnTo>
                  <a:lnTo>
                    <a:pt x="3225" y="7278"/>
                  </a:lnTo>
                  <a:lnTo>
                    <a:pt x="3273" y="7205"/>
                  </a:lnTo>
                  <a:lnTo>
                    <a:pt x="3371" y="7180"/>
                  </a:lnTo>
                  <a:lnTo>
                    <a:pt x="3469" y="7156"/>
                  </a:lnTo>
                  <a:close/>
                  <a:moveTo>
                    <a:pt x="2858" y="8328"/>
                  </a:moveTo>
                  <a:lnTo>
                    <a:pt x="2956" y="8353"/>
                  </a:lnTo>
                  <a:lnTo>
                    <a:pt x="3029" y="8402"/>
                  </a:lnTo>
                  <a:lnTo>
                    <a:pt x="3078" y="8475"/>
                  </a:lnTo>
                  <a:lnTo>
                    <a:pt x="3103" y="8573"/>
                  </a:lnTo>
                  <a:lnTo>
                    <a:pt x="3103" y="8670"/>
                  </a:lnTo>
                  <a:lnTo>
                    <a:pt x="2932" y="9110"/>
                  </a:lnTo>
                  <a:lnTo>
                    <a:pt x="2907" y="9183"/>
                  </a:lnTo>
                  <a:lnTo>
                    <a:pt x="2858" y="9232"/>
                  </a:lnTo>
                  <a:lnTo>
                    <a:pt x="2785" y="9281"/>
                  </a:lnTo>
                  <a:lnTo>
                    <a:pt x="2638" y="9281"/>
                  </a:lnTo>
                  <a:lnTo>
                    <a:pt x="2541" y="9232"/>
                  </a:lnTo>
                  <a:lnTo>
                    <a:pt x="2492" y="9159"/>
                  </a:lnTo>
                  <a:lnTo>
                    <a:pt x="2468" y="9061"/>
                  </a:lnTo>
                  <a:lnTo>
                    <a:pt x="2468" y="8963"/>
                  </a:lnTo>
                  <a:lnTo>
                    <a:pt x="2638" y="8499"/>
                  </a:lnTo>
                  <a:lnTo>
                    <a:pt x="2687" y="8402"/>
                  </a:lnTo>
                  <a:lnTo>
                    <a:pt x="2761" y="8353"/>
                  </a:lnTo>
                  <a:lnTo>
                    <a:pt x="2858" y="8328"/>
                  </a:lnTo>
                  <a:close/>
                  <a:moveTo>
                    <a:pt x="2541" y="9574"/>
                  </a:moveTo>
                  <a:lnTo>
                    <a:pt x="2638" y="9623"/>
                  </a:lnTo>
                  <a:lnTo>
                    <a:pt x="2712" y="9696"/>
                  </a:lnTo>
                  <a:lnTo>
                    <a:pt x="2736" y="9769"/>
                  </a:lnTo>
                  <a:lnTo>
                    <a:pt x="2736" y="9867"/>
                  </a:lnTo>
                  <a:lnTo>
                    <a:pt x="2638" y="10355"/>
                  </a:lnTo>
                  <a:lnTo>
                    <a:pt x="2590" y="10429"/>
                  </a:lnTo>
                  <a:lnTo>
                    <a:pt x="2541" y="10502"/>
                  </a:lnTo>
                  <a:lnTo>
                    <a:pt x="2468" y="10526"/>
                  </a:lnTo>
                  <a:lnTo>
                    <a:pt x="2394" y="10551"/>
                  </a:lnTo>
                  <a:lnTo>
                    <a:pt x="2345" y="10551"/>
                  </a:lnTo>
                  <a:lnTo>
                    <a:pt x="2248" y="10502"/>
                  </a:lnTo>
                  <a:lnTo>
                    <a:pt x="2199" y="10429"/>
                  </a:lnTo>
                  <a:lnTo>
                    <a:pt x="2150" y="10355"/>
                  </a:lnTo>
                  <a:lnTo>
                    <a:pt x="2150" y="10258"/>
                  </a:lnTo>
                  <a:lnTo>
                    <a:pt x="2248" y="9769"/>
                  </a:lnTo>
                  <a:lnTo>
                    <a:pt x="2297" y="9672"/>
                  </a:lnTo>
                  <a:lnTo>
                    <a:pt x="2370" y="9598"/>
                  </a:lnTo>
                  <a:lnTo>
                    <a:pt x="2443" y="9574"/>
                  </a:lnTo>
                  <a:lnTo>
                    <a:pt x="2541" y="9574"/>
                  </a:lnTo>
                  <a:close/>
                  <a:moveTo>
                    <a:pt x="2297" y="10844"/>
                  </a:moveTo>
                  <a:lnTo>
                    <a:pt x="2394" y="10868"/>
                  </a:lnTo>
                  <a:lnTo>
                    <a:pt x="2468" y="10942"/>
                  </a:lnTo>
                  <a:lnTo>
                    <a:pt x="2516" y="11015"/>
                  </a:lnTo>
                  <a:lnTo>
                    <a:pt x="2516" y="11113"/>
                  </a:lnTo>
                  <a:lnTo>
                    <a:pt x="2492" y="11357"/>
                  </a:lnTo>
                  <a:lnTo>
                    <a:pt x="2468" y="11430"/>
                  </a:lnTo>
                  <a:lnTo>
                    <a:pt x="2419" y="11503"/>
                  </a:lnTo>
                  <a:lnTo>
                    <a:pt x="2345" y="11552"/>
                  </a:lnTo>
                  <a:lnTo>
                    <a:pt x="2248" y="11577"/>
                  </a:lnTo>
                  <a:lnTo>
                    <a:pt x="2223" y="11577"/>
                  </a:lnTo>
                  <a:lnTo>
                    <a:pt x="2126" y="11552"/>
                  </a:lnTo>
                  <a:lnTo>
                    <a:pt x="2052" y="11503"/>
                  </a:lnTo>
                  <a:lnTo>
                    <a:pt x="2028" y="11406"/>
                  </a:lnTo>
                  <a:lnTo>
                    <a:pt x="2003" y="11308"/>
                  </a:lnTo>
                  <a:lnTo>
                    <a:pt x="2028" y="11064"/>
                  </a:lnTo>
                  <a:lnTo>
                    <a:pt x="2052" y="10966"/>
                  </a:lnTo>
                  <a:lnTo>
                    <a:pt x="2126" y="10893"/>
                  </a:lnTo>
                  <a:lnTo>
                    <a:pt x="2199" y="10844"/>
                  </a:lnTo>
                  <a:lnTo>
                    <a:pt x="2297" y="10844"/>
                  </a:lnTo>
                  <a:close/>
                  <a:moveTo>
                    <a:pt x="6155" y="0"/>
                  </a:moveTo>
                  <a:lnTo>
                    <a:pt x="538" y="2858"/>
                  </a:lnTo>
                  <a:lnTo>
                    <a:pt x="416" y="2906"/>
                  </a:lnTo>
                  <a:lnTo>
                    <a:pt x="318" y="3004"/>
                  </a:lnTo>
                  <a:lnTo>
                    <a:pt x="221" y="3102"/>
                  </a:lnTo>
                  <a:lnTo>
                    <a:pt x="147" y="3224"/>
                  </a:lnTo>
                  <a:lnTo>
                    <a:pt x="74" y="3322"/>
                  </a:lnTo>
                  <a:lnTo>
                    <a:pt x="25" y="3444"/>
                  </a:lnTo>
                  <a:lnTo>
                    <a:pt x="1" y="3566"/>
                  </a:lnTo>
                  <a:lnTo>
                    <a:pt x="1" y="3688"/>
                  </a:lnTo>
                  <a:lnTo>
                    <a:pt x="1" y="15924"/>
                  </a:lnTo>
                  <a:lnTo>
                    <a:pt x="1" y="16046"/>
                  </a:lnTo>
                  <a:lnTo>
                    <a:pt x="50" y="16119"/>
                  </a:lnTo>
                  <a:lnTo>
                    <a:pt x="98" y="16193"/>
                  </a:lnTo>
                  <a:lnTo>
                    <a:pt x="172" y="16241"/>
                  </a:lnTo>
                  <a:lnTo>
                    <a:pt x="245" y="16266"/>
                  </a:lnTo>
                  <a:lnTo>
                    <a:pt x="343" y="16290"/>
                  </a:lnTo>
                  <a:lnTo>
                    <a:pt x="465" y="16266"/>
                  </a:lnTo>
                  <a:lnTo>
                    <a:pt x="563" y="16217"/>
                  </a:lnTo>
                  <a:lnTo>
                    <a:pt x="6155" y="13360"/>
                  </a:lnTo>
                  <a:lnTo>
                    <a:pt x="6155" y="5813"/>
                  </a:lnTo>
                  <a:lnTo>
                    <a:pt x="6009" y="5813"/>
                  </a:lnTo>
                  <a:lnTo>
                    <a:pt x="5936" y="5764"/>
                  </a:lnTo>
                  <a:lnTo>
                    <a:pt x="5887" y="5691"/>
                  </a:lnTo>
                  <a:lnTo>
                    <a:pt x="5862" y="5593"/>
                  </a:lnTo>
                  <a:lnTo>
                    <a:pt x="5887" y="5495"/>
                  </a:lnTo>
                  <a:lnTo>
                    <a:pt x="5936" y="5422"/>
                  </a:lnTo>
                  <a:lnTo>
                    <a:pt x="6009" y="5373"/>
                  </a:lnTo>
                  <a:lnTo>
                    <a:pt x="6082" y="5349"/>
                  </a:lnTo>
                  <a:lnTo>
                    <a:pt x="6155" y="5324"/>
                  </a:lnTo>
                  <a:lnTo>
                    <a:pt x="615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500" name="Google Shape;279;p31">
              <a:extLst>
                <a:ext uri="{FF2B5EF4-FFF2-40B4-BE49-F238E27FC236}">
                  <a16:creationId xmlns:a16="http://schemas.microsoft.com/office/drawing/2014/main" id="{0E9DD713-B0BB-F149-AF7A-10E88B49899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3250" y="298550"/>
              <a:ext cx="153900" cy="406675"/>
            </a:xfrm>
            <a:custGeom>
              <a:avLst/>
              <a:gdLst>
                <a:gd name="T0" fmla="*/ 3811 w 6156"/>
                <a:gd name="T1" fmla="*/ 4421 h 16267"/>
                <a:gd name="T2" fmla="*/ 3224 w 6156"/>
                <a:gd name="T3" fmla="*/ 5716 h 16267"/>
                <a:gd name="T4" fmla="*/ 3835 w 6156"/>
                <a:gd name="T5" fmla="*/ 6180 h 16267"/>
                <a:gd name="T6" fmla="*/ 3566 w 6156"/>
                <a:gd name="T7" fmla="*/ 6668 h 16267"/>
                <a:gd name="T8" fmla="*/ 2834 w 6156"/>
                <a:gd name="T9" fmla="*/ 6400 h 16267"/>
                <a:gd name="T10" fmla="*/ 2003 w 6156"/>
                <a:gd name="T11" fmla="*/ 7548 h 16267"/>
                <a:gd name="T12" fmla="*/ 1857 w 6156"/>
                <a:gd name="T13" fmla="*/ 7450 h 16267"/>
                <a:gd name="T14" fmla="*/ 2443 w 6156"/>
                <a:gd name="T15" fmla="*/ 6156 h 16267"/>
                <a:gd name="T16" fmla="*/ 1832 w 6156"/>
                <a:gd name="T17" fmla="*/ 5691 h 16267"/>
                <a:gd name="T18" fmla="*/ 2101 w 6156"/>
                <a:gd name="T19" fmla="*/ 5203 h 16267"/>
                <a:gd name="T20" fmla="*/ 2834 w 6156"/>
                <a:gd name="T21" fmla="*/ 5496 h 16267"/>
                <a:gd name="T22" fmla="*/ 3664 w 6156"/>
                <a:gd name="T23" fmla="*/ 4348 h 16267"/>
                <a:gd name="T24" fmla="*/ 3322 w 6156"/>
                <a:gd name="T25" fmla="*/ 7401 h 16267"/>
                <a:gd name="T26" fmla="*/ 3371 w 6156"/>
                <a:gd name="T27" fmla="*/ 7914 h 16267"/>
                <a:gd name="T28" fmla="*/ 3029 w 6156"/>
                <a:gd name="T29" fmla="*/ 7963 h 16267"/>
                <a:gd name="T30" fmla="*/ 2883 w 6156"/>
                <a:gd name="T31" fmla="*/ 7499 h 16267"/>
                <a:gd name="T32" fmla="*/ 3176 w 6156"/>
                <a:gd name="T33" fmla="*/ 7303 h 16267"/>
                <a:gd name="T34" fmla="*/ 3493 w 6156"/>
                <a:gd name="T35" fmla="*/ 8500 h 16267"/>
                <a:gd name="T36" fmla="*/ 3518 w 6156"/>
                <a:gd name="T37" fmla="*/ 9208 h 16267"/>
                <a:gd name="T38" fmla="*/ 3176 w 6156"/>
                <a:gd name="T39" fmla="*/ 9331 h 16267"/>
                <a:gd name="T40" fmla="*/ 3054 w 6156"/>
                <a:gd name="T41" fmla="*/ 9013 h 16267"/>
                <a:gd name="T42" fmla="*/ 3176 w 6156"/>
                <a:gd name="T43" fmla="*/ 8378 h 16267"/>
                <a:gd name="T44" fmla="*/ 3420 w 6156"/>
                <a:gd name="T45" fmla="*/ 9746 h 16267"/>
                <a:gd name="T46" fmla="*/ 3322 w 6156"/>
                <a:gd name="T47" fmla="*/ 10527 h 16267"/>
                <a:gd name="T48" fmla="*/ 3054 w 6156"/>
                <a:gd name="T49" fmla="*/ 10625 h 16267"/>
                <a:gd name="T50" fmla="*/ 2883 w 6156"/>
                <a:gd name="T51" fmla="*/ 10307 h 16267"/>
                <a:gd name="T52" fmla="*/ 3151 w 6156"/>
                <a:gd name="T53" fmla="*/ 9648 h 16267"/>
                <a:gd name="T54" fmla="*/ 3005 w 6156"/>
                <a:gd name="T55" fmla="*/ 10967 h 16267"/>
                <a:gd name="T56" fmla="*/ 2907 w 6156"/>
                <a:gd name="T57" fmla="*/ 11480 h 16267"/>
                <a:gd name="T58" fmla="*/ 2467 w 6156"/>
                <a:gd name="T59" fmla="*/ 11773 h 16267"/>
                <a:gd name="T60" fmla="*/ 2321 w 6156"/>
                <a:gd name="T61" fmla="*/ 11480 h 16267"/>
                <a:gd name="T62" fmla="*/ 2663 w 6156"/>
                <a:gd name="T63" fmla="*/ 10918 h 16267"/>
                <a:gd name="T64" fmla="*/ 2101 w 6156"/>
                <a:gd name="T65" fmla="*/ 11871 h 16267"/>
                <a:gd name="T66" fmla="*/ 2174 w 6156"/>
                <a:gd name="T67" fmla="*/ 12212 h 16267"/>
                <a:gd name="T68" fmla="*/ 1539 w 6156"/>
                <a:gd name="T69" fmla="*/ 12579 h 16267"/>
                <a:gd name="T70" fmla="*/ 1319 w 6156"/>
                <a:gd name="T71" fmla="*/ 12432 h 16267"/>
                <a:gd name="T72" fmla="*/ 1442 w 6156"/>
                <a:gd name="T73" fmla="*/ 12115 h 16267"/>
                <a:gd name="T74" fmla="*/ 2028 w 6156"/>
                <a:gd name="T75" fmla="*/ 11846 h 16267"/>
                <a:gd name="T76" fmla="*/ 1026 w 6156"/>
                <a:gd name="T77" fmla="*/ 12530 h 16267"/>
                <a:gd name="T78" fmla="*/ 855 w 6156"/>
                <a:gd name="T79" fmla="*/ 12823 h 16267"/>
                <a:gd name="T80" fmla="*/ 147 w 6156"/>
                <a:gd name="T81" fmla="*/ 12823 h 16267"/>
                <a:gd name="T82" fmla="*/ 123 w 6156"/>
                <a:gd name="T83" fmla="*/ 12506 h 16267"/>
                <a:gd name="T84" fmla="*/ 831 w 6156"/>
                <a:gd name="T85" fmla="*/ 12335 h 16267"/>
                <a:gd name="T86" fmla="*/ 1 w 6156"/>
                <a:gd name="T87" fmla="*/ 16267 h 16267"/>
                <a:gd name="T88" fmla="*/ 5935 w 6156"/>
                <a:gd name="T89" fmla="*/ 13165 h 16267"/>
                <a:gd name="T90" fmla="*/ 6155 w 6156"/>
                <a:gd name="T91" fmla="*/ 12701 h 16267"/>
                <a:gd name="T92" fmla="*/ 6106 w 6156"/>
                <a:gd name="T93" fmla="*/ 147 h 16267"/>
                <a:gd name="T94" fmla="*/ 5691 w 6156"/>
                <a:gd name="T95" fmla="*/ 1 h 16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156" h="16267" extrusionOk="0">
                  <a:moveTo>
                    <a:pt x="3713" y="4348"/>
                  </a:moveTo>
                  <a:lnTo>
                    <a:pt x="3737" y="4373"/>
                  </a:lnTo>
                  <a:lnTo>
                    <a:pt x="3786" y="4397"/>
                  </a:lnTo>
                  <a:lnTo>
                    <a:pt x="3811" y="4421"/>
                  </a:lnTo>
                  <a:lnTo>
                    <a:pt x="3835" y="4544"/>
                  </a:lnTo>
                  <a:lnTo>
                    <a:pt x="3811" y="4666"/>
                  </a:lnTo>
                  <a:lnTo>
                    <a:pt x="3737" y="4812"/>
                  </a:lnTo>
                  <a:lnTo>
                    <a:pt x="3224" y="5716"/>
                  </a:lnTo>
                  <a:lnTo>
                    <a:pt x="3762" y="6009"/>
                  </a:lnTo>
                  <a:lnTo>
                    <a:pt x="3786" y="6033"/>
                  </a:lnTo>
                  <a:lnTo>
                    <a:pt x="3811" y="6082"/>
                  </a:lnTo>
                  <a:lnTo>
                    <a:pt x="3835" y="6180"/>
                  </a:lnTo>
                  <a:lnTo>
                    <a:pt x="3811" y="6326"/>
                  </a:lnTo>
                  <a:lnTo>
                    <a:pt x="3762" y="6473"/>
                  </a:lnTo>
                  <a:lnTo>
                    <a:pt x="3664" y="6595"/>
                  </a:lnTo>
                  <a:lnTo>
                    <a:pt x="3566" y="6668"/>
                  </a:lnTo>
                  <a:lnTo>
                    <a:pt x="3444" y="6717"/>
                  </a:lnTo>
                  <a:lnTo>
                    <a:pt x="3395" y="6717"/>
                  </a:lnTo>
                  <a:lnTo>
                    <a:pt x="3371" y="6693"/>
                  </a:lnTo>
                  <a:lnTo>
                    <a:pt x="2834" y="6400"/>
                  </a:lnTo>
                  <a:lnTo>
                    <a:pt x="2321" y="7303"/>
                  </a:lnTo>
                  <a:lnTo>
                    <a:pt x="2223" y="7426"/>
                  </a:lnTo>
                  <a:lnTo>
                    <a:pt x="2125" y="7499"/>
                  </a:lnTo>
                  <a:lnTo>
                    <a:pt x="2003" y="7548"/>
                  </a:lnTo>
                  <a:lnTo>
                    <a:pt x="1954" y="7548"/>
                  </a:lnTo>
                  <a:lnTo>
                    <a:pt x="1930" y="7523"/>
                  </a:lnTo>
                  <a:lnTo>
                    <a:pt x="1881" y="7499"/>
                  </a:lnTo>
                  <a:lnTo>
                    <a:pt x="1857" y="7450"/>
                  </a:lnTo>
                  <a:lnTo>
                    <a:pt x="1832" y="7352"/>
                  </a:lnTo>
                  <a:lnTo>
                    <a:pt x="1857" y="7206"/>
                  </a:lnTo>
                  <a:lnTo>
                    <a:pt x="1930" y="7059"/>
                  </a:lnTo>
                  <a:lnTo>
                    <a:pt x="2443" y="6156"/>
                  </a:lnTo>
                  <a:lnTo>
                    <a:pt x="1906" y="5862"/>
                  </a:lnTo>
                  <a:lnTo>
                    <a:pt x="1881" y="5838"/>
                  </a:lnTo>
                  <a:lnTo>
                    <a:pt x="1857" y="5789"/>
                  </a:lnTo>
                  <a:lnTo>
                    <a:pt x="1832" y="5691"/>
                  </a:lnTo>
                  <a:lnTo>
                    <a:pt x="1857" y="5569"/>
                  </a:lnTo>
                  <a:lnTo>
                    <a:pt x="1906" y="5423"/>
                  </a:lnTo>
                  <a:lnTo>
                    <a:pt x="2003" y="5301"/>
                  </a:lnTo>
                  <a:lnTo>
                    <a:pt x="2101" y="5203"/>
                  </a:lnTo>
                  <a:lnTo>
                    <a:pt x="2223" y="5179"/>
                  </a:lnTo>
                  <a:lnTo>
                    <a:pt x="2272" y="5179"/>
                  </a:lnTo>
                  <a:lnTo>
                    <a:pt x="2296" y="5203"/>
                  </a:lnTo>
                  <a:lnTo>
                    <a:pt x="2834" y="5496"/>
                  </a:lnTo>
                  <a:lnTo>
                    <a:pt x="3347" y="4592"/>
                  </a:lnTo>
                  <a:lnTo>
                    <a:pt x="3444" y="4470"/>
                  </a:lnTo>
                  <a:lnTo>
                    <a:pt x="3542" y="4373"/>
                  </a:lnTo>
                  <a:lnTo>
                    <a:pt x="3664" y="4348"/>
                  </a:lnTo>
                  <a:lnTo>
                    <a:pt x="3713" y="4348"/>
                  </a:lnTo>
                  <a:close/>
                  <a:moveTo>
                    <a:pt x="3176" y="7303"/>
                  </a:moveTo>
                  <a:lnTo>
                    <a:pt x="3249" y="7328"/>
                  </a:lnTo>
                  <a:lnTo>
                    <a:pt x="3322" y="7401"/>
                  </a:lnTo>
                  <a:lnTo>
                    <a:pt x="3371" y="7474"/>
                  </a:lnTo>
                  <a:lnTo>
                    <a:pt x="3420" y="7743"/>
                  </a:lnTo>
                  <a:lnTo>
                    <a:pt x="3420" y="7841"/>
                  </a:lnTo>
                  <a:lnTo>
                    <a:pt x="3371" y="7914"/>
                  </a:lnTo>
                  <a:lnTo>
                    <a:pt x="3298" y="7987"/>
                  </a:lnTo>
                  <a:lnTo>
                    <a:pt x="3224" y="8012"/>
                  </a:lnTo>
                  <a:lnTo>
                    <a:pt x="3102" y="8012"/>
                  </a:lnTo>
                  <a:lnTo>
                    <a:pt x="3029" y="7963"/>
                  </a:lnTo>
                  <a:lnTo>
                    <a:pt x="2956" y="7914"/>
                  </a:lnTo>
                  <a:lnTo>
                    <a:pt x="2931" y="7816"/>
                  </a:lnTo>
                  <a:lnTo>
                    <a:pt x="2883" y="7596"/>
                  </a:lnTo>
                  <a:lnTo>
                    <a:pt x="2883" y="7499"/>
                  </a:lnTo>
                  <a:lnTo>
                    <a:pt x="2907" y="7426"/>
                  </a:lnTo>
                  <a:lnTo>
                    <a:pt x="2980" y="7352"/>
                  </a:lnTo>
                  <a:lnTo>
                    <a:pt x="3078" y="7303"/>
                  </a:lnTo>
                  <a:lnTo>
                    <a:pt x="3176" y="7303"/>
                  </a:lnTo>
                  <a:close/>
                  <a:moveTo>
                    <a:pt x="3249" y="8354"/>
                  </a:moveTo>
                  <a:lnTo>
                    <a:pt x="3347" y="8378"/>
                  </a:lnTo>
                  <a:lnTo>
                    <a:pt x="3444" y="8427"/>
                  </a:lnTo>
                  <a:lnTo>
                    <a:pt x="3493" y="8500"/>
                  </a:lnTo>
                  <a:lnTo>
                    <a:pt x="3518" y="8598"/>
                  </a:lnTo>
                  <a:lnTo>
                    <a:pt x="3542" y="9013"/>
                  </a:lnTo>
                  <a:lnTo>
                    <a:pt x="3518" y="9111"/>
                  </a:lnTo>
                  <a:lnTo>
                    <a:pt x="3518" y="9208"/>
                  </a:lnTo>
                  <a:lnTo>
                    <a:pt x="3469" y="9282"/>
                  </a:lnTo>
                  <a:lnTo>
                    <a:pt x="3371" y="9331"/>
                  </a:lnTo>
                  <a:lnTo>
                    <a:pt x="3273" y="9355"/>
                  </a:lnTo>
                  <a:lnTo>
                    <a:pt x="3176" y="9331"/>
                  </a:lnTo>
                  <a:lnTo>
                    <a:pt x="3102" y="9282"/>
                  </a:lnTo>
                  <a:lnTo>
                    <a:pt x="3054" y="9184"/>
                  </a:lnTo>
                  <a:lnTo>
                    <a:pt x="3029" y="9086"/>
                  </a:lnTo>
                  <a:lnTo>
                    <a:pt x="3054" y="9013"/>
                  </a:lnTo>
                  <a:lnTo>
                    <a:pt x="3029" y="8622"/>
                  </a:lnTo>
                  <a:lnTo>
                    <a:pt x="3054" y="8525"/>
                  </a:lnTo>
                  <a:lnTo>
                    <a:pt x="3102" y="8451"/>
                  </a:lnTo>
                  <a:lnTo>
                    <a:pt x="3176" y="8378"/>
                  </a:lnTo>
                  <a:lnTo>
                    <a:pt x="3249" y="8354"/>
                  </a:lnTo>
                  <a:close/>
                  <a:moveTo>
                    <a:pt x="3249" y="9648"/>
                  </a:moveTo>
                  <a:lnTo>
                    <a:pt x="3347" y="9697"/>
                  </a:lnTo>
                  <a:lnTo>
                    <a:pt x="3420" y="9746"/>
                  </a:lnTo>
                  <a:lnTo>
                    <a:pt x="3469" y="9843"/>
                  </a:lnTo>
                  <a:lnTo>
                    <a:pt x="3469" y="9941"/>
                  </a:lnTo>
                  <a:lnTo>
                    <a:pt x="3347" y="10454"/>
                  </a:lnTo>
                  <a:lnTo>
                    <a:pt x="3322" y="10527"/>
                  </a:lnTo>
                  <a:lnTo>
                    <a:pt x="3273" y="10576"/>
                  </a:lnTo>
                  <a:lnTo>
                    <a:pt x="3200" y="10601"/>
                  </a:lnTo>
                  <a:lnTo>
                    <a:pt x="3127" y="10625"/>
                  </a:lnTo>
                  <a:lnTo>
                    <a:pt x="3054" y="10625"/>
                  </a:lnTo>
                  <a:lnTo>
                    <a:pt x="2956" y="10576"/>
                  </a:lnTo>
                  <a:lnTo>
                    <a:pt x="2907" y="10503"/>
                  </a:lnTo>
                  <a:lnTo>
                    <a:pt x="2883" y="10405"/>
                  </a:lnTo>
                  <a:lnTo>
                    <a:pt x="2883" y="10307"/>
                  </a:lnTo>
                  <a:lnTo>
                    <a:pt x="2980" y="9868"/>
                  </a:lnTo>
                  <a:lnTo>
                    <a:pt x="3005" y="9770"/>
                  </a:lnTo>
                  <a:lnTo>
                    <a:pt x="3078" y="9697"/>
                  </a:lnTo>
                  <a:lnTo>
                    <a:pt x="3151" y="9648"/>
                  </a:lnTo>
                  <a:lnTo>
                    <a:pt x="3249" y="9648"/>
                  </a:lnTo>
                  <a:close/>
                  <a:moveTo>
                    <a:pt x="2858" y="10869"/>
                  </a:moveTo>
                  <a:lnTo>
                    <a:pt x="2931" y="10894"/>
                  </a:lnTo>
                  <a:lnTo>
                    <a:pt x="3005" y="10967"/>
                  </a:lnTo>
                  <a:lnTo>
                    <a:pt x="3054" y="11040"/>
                  </a:lnTo>
                  <a:lnTo>
                    <a:pt x="3078" y="11138"/>
                  </a:lnTo>
                  <a:lnTo>
                    <a:pt x="3029" y="11236"/>
                  </a:lnTo>
                  <a:lnTo>
                    <a:pt x="2907" y="11480"/>
                  </a:lnTo>
                  <a:lnTo>
                    <a:pt x="2736" y="11700"/>
                  </a:lnTo>
                  <a:lnTo>
                    <a:pt x="2663" y="11748"/>
                  </a:lnTo>
                  <a:lnTo>
                    <a:pt x="2565" y="11773"/>
                  </a:lnTo>
                  <a:lnTo>
                    <a:pt x="2467" y="11773"/>
                  </a:lnTo>
                  <a:lnTo>
                    <a:pt x="2394" y="11724"/>
                  </a:lnTo>
                  <a:lnTo>
                    <a:pt x="2345" y="11651"/>
                  </a:lnTo>
                  <a:lnTo>
                    <a:pt x="2321" y="11577"/>
                  </a:lnTo>
                  <a:lnTo>
                    <a:pt x="2321" y="11480"/>
                  </a:lnTo>
                  <a:lnTo>
                    <a:pt x="2370" y="11382"/>
                  </a:lnTo>
                  <a:lnTo>
                    <a:pt x="2492" y="11211"/>
                  </a:lnTo>
                  <a:lnTo>
                    <a:pt x="2614" y="11016"/>
                  </a:lnTo>
                  <a:lnTo>
                    <a:pt x="2663" y="10918"/>
                  </a:lnTo>
                  <a:lnTo>
                    <a:pt x="2760" y="10894"/>
                  </a:lnTo>
                  <a:lnTo>
                    <a:pt x="2858" y="10869"/>
                  </a:lnTo>
                  <a:close/>
                  <a:moveTo>
                    <a:pt x="2028" y="11846"/>
                  </a:moveTo>
                  <a:lnTo>
                    <a:pt x="2101" y="11871"/>
                  </a:lnTo>
                  <a:lnTo>
                    <a:pt x="2174" y="11944"/>
                  </a:lnTo>
                  <a:lnTo>
                    <a:pt x="2223" y="12041"/>
                  </a:lnTo>
                  <a:lnTo>
                    <a:pt x="2223" y="12115"/>
                  </a:lnTo>
                  <a:lnTo>
                    <a:pt x="2174" y="12212"/>
                  </a:lnTo>
                  <a:lnTo>
                    <a:pt x="2125" y="12286"/>
                  </a:lnTo>
                  <a:lnTo>
                    <a:pt x="1881" y="12432"/>
                  </a:lnTo>
                  <a:lnTo>
                    <a:pt x="1661" y="12554"/>
                  </a:lnTo>
                  <a:lnTo>
                    <a:pt x="1539" y="12579"/>
                  </a:lnTo>
                  <a:lnTo>
                    <a:pt x="1490" y="12554"/>
                  </a:lnTo>
                  <a:lnTo>
                    <a:pt x="1417" y="12530"/>
                  </a:lnTo>
                  <a:lnTo>
                    <a:pt x="1368" y="12481"/>
                  </a:lnTo>
                  <a:lnTo>
                    <a:pt x="1319" y="12432"/>
                  </a:lnTo>
                  <a:lnTo>
                    <a:pt x="1295" y="12335"/>
                  </a:lnTo>
                  <a:lnTo>
                    <a:pt x="1319" y="12237"/>
                  </a:lnTo>
                  <a:lnTo>
                    <a:pt x="1368" y="12164"/>
                  </a:lnTo>
                  <a:lnTo>
                    <a:pt x="1442" y="12115"/>
                  </a:lnTo>
                  <a:lnTo>
                    <a:pt x="1637" y="11993"/>
                  </a:lnTo>
                  <a:lnTo>
                    <a:pt x="1832" y="11871"/>
                  </a:lnTo>
                  <a:lnTo>
                    <a:pt x="1930" y="11846"/>
                  </a:lnTo>
                  <a:lnTo>
                    <a:pt x="2028" y="11846"/>
                  </a:lnTo>
                  <a:close/>
                  <a:moveTo>
                    <a:pt x="831" y="12335"/>
                  </a:moveTo>
                  <a:lnTo>
                    <a:pt x="929" y="12383"/>
                  </a:lnTo>
                  <a:lnTo>
                    <a:pt x="1002" y="12432"/>
                  </a:lnTo>
                  <a:lnTo>
                    <a:pt x="1026" y="12530"/>
                  </a:lnTo>
                  <a:lnTo>
                    <a:pt x="1026" y="12628"/>
                  </a:lnTo>
                  <a:lnTo>
                    <a:pt x="1002" y="12701"/>
                  </a:lnTo>
                  <a:lnTo>
                    <a:pt x="929" y="12774"/>
                  </a:lnTo>
                  <a:lnTo>
                    <a:pt x="855" y="12823"/>
                  </a:lnTo>
                  <a:lnTo>
                    <a:pt x="318" y="12896"/>
                  </a:lnTo>
                  <a:lnTo>
                    <a:pt x="294" y="12896"/>
                  </a:lnTo>
                  <a:lnTo>
                    <a:pt x="220" y="12872"/>
                  </a:lnTo>
                  <a:lnTo>
                    <a:pt x="147" y="12823"/>
                  </a:lnTo>
                  <a:lnTo>
                    <a:pt x="74" y="12774"/>
                  </a:lnTo>
                  <a:lnTo>
                    <a:pt x="49" y="12676"/>
                  </a:lnTo>
                  <a:lnTo>
                    <a:pt x="74" y="12579"/>
                  </a:lnTo>
                  <a:lnTo>
                    <a:pt x="123" y="12506"/>
                  </a:lnTo>
                  <a:lnTo>
                    <a:pt x="196" y="12432"/>
                  </a:lnTo>
                  <a:lnTo>
                    <a:pt x="269" y="12408"/>
                  </a:lnTo>
                  <a:lnTo>
                    <a:pt x="733" y="12335"/>
                  </a:lnTo>
                  <a:lnTo>
                    <a:pt x="831" y="12335"/>
                  </a:lnTo>
                  <a:close/>
                  <a:moveTo>
                    <a:pt x="5691" y="1"/>
                  </a:moveTo>
                  <a:lnTo>
                    <a:pt x="5593" y="50"/>
                  </a:lnTo>
                  <a:lnTo>
                    <a:pt x="1" y="2907"/>
                  </a:lnTo>
                  <a:lnTo>
                    <a:pt x="1" y="16267"/>
                  </a:lnTo>
                  <a:lnTo>
                    <a:pt x="5618" y="13409"/>
                  </a:lnTo>
                  <a:lnTo>
                    <a:pt x="5740" y="13360"/>
                  </a:lnTo>
                  <a:lnTo>
                    <a:pt x="5838" y="13263"/>
                  </a:lnTo>
                  <a:lnTo>
                    <a:pt x="5935" y="13165"/>
                  </a:lnTo>
                  <a:lnTo>
                    <a:pt x="6009" y="13067"/>
                  </a:lnTo>
                  <a:lnTo>
                    <a:pt x="6082" y="12945"/>
                  </a:lnTo>
                  <a:lnTo>
                    <a:pt x="6131" y="12823"/>
                  </a:lnTo>
                  <a:lnTo>
                    <a:pt x="6155" y="12701"/>
                  </a:lnTo>
                  <a:lnTo>
                    <a:pt x="6155" y="12579"/>
                  </a:lnTo>
                  <a:lnTo>
                    <a:pt x="6155" y="343"/>
                  </a:lnTo>
                  <a:lnTo>
                    <a:pt x="6155" y="221"/>
                  </a:lnTo>
                  <a:lnTo>
                    <a:pt x="6106" y="147"/>
                  </a:lnTo>
                  <a:lnTo>
                    <a:pt x="6058" y="74"/>
                  </a:lnTo>
                  <a:lnTo>
                    <a:pt x="5984" y="25"/>
                  </a:lnTo>
                  <a:lnTo>
                    <a:pt x="5911" y="1"/>
                  </a:lnTo>
                  <a:lnTo>
                    <a:pt x="5691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52232" name="Google Shape;280;p31">
            <a:extLst>
              <a:ext uri="{FF2B5EF4-FFF2-40B4-BE49-F238E27FC236}">
                <a16:creationId xmlns:a16="http://schemas.microsoft.com/office/drawing/2014/main" id="{91335CB3-7660-AC4E-A110-611EAAF818E4}"/>
              </a:ext>
            </a:extLst>
          </p:cNvPr>
          <p:cNvGrpSpPr>
            <a:grpSpLocks/>
          </p:cNvGrpSpPr>
          <p:nvPr/>
        </p:nvGrpSpPr>
        <p:grpSpPr bwMode="auto">
          <a:xfrm>
            <a:off x="3752850" y="654050"/>
            <a:ext cx="303213" cy="357188"/>
            <a:chOff x="4636075" y="261925"/>
            <a:chExt cx="401800" cy="475050"/>
          </a:xfrm>
        </p:grpSpPr>
        <p:sp>
          <p:nvSpPr>
            <p:cNvPr id="52494" name="Google Shape;281;p31">
              <a:extLst>
                <a:ext uri="{FF2B5EF4-FFF2-40B4-BE49-F238E27FC236}">
                  <a16:creationId xmlns:a16="http://schemas.microsoft.com/office/drawing/2014/main" id="{CF6D882F-B5DE-D948-8376-38B42644CDE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5400" y="326650"/>
              <a:ext cx="372475" cy="97100"/>
            </a:xfrm>
            <a:custGeom>
              <a:avLst/>
              <a:gdLst>
                <a:gd name="T0" fmla="*/ 928 w 14899"/>
                <a:gd name="T1" fmla="*/ 0 h 3884"/>
                <a:gd name="T2" fmla="*/ 733 w 14899"/>
                <a:gd name="T3" fmla="*/ 25 h 3884"/>
                <a:gd name="T4" fmla="*/ 562 w 14899"/>
                <a:gd name="T5" fmla="*/ 74 h 3884"/>
                <a:gd name="T6" fmla="*/ 391 w 14899"/>
                <a:gd name="T7" fmla="*/ 171 h 3884"/>
                <a:gd name="T8" fmla="*/ 269 w 14899"/>
                <a:gd name="T9" fmla="*/ 269 h 3884"/>
                <a:gd name="T10" fmla="*/ 147 w 14899"/>
                <a:gd name="T11" fmla="*/ 416 h 3884"/>
                <a:gd name="T12" fmla="*/ 73 w 14899"/>
                <a:gd name="T13" fmla="*/ 562 h 3884"/>
                <a:gd name="T14" fmla="*/ 0 w 14899"/>
                <a:gd name="T15" fmla="*/ 733 h 3884"/>
                <a:gd name="T16" fmla="*/ 0 w 14899"/>
                <a:gd name="T17" fmla="*/ 928 h 3884"/>
                <a:gd name="T18" fmla="*/ 0 w 14899"/>
                <a:gd name="T19" fmla="*/ 2956 h 3884"/>
                <a:gd name="T20" fmla="*/ 0 w 14899"/>
                <a:gd name="T21" fmla="*/ 3151 h 3884"/>
                <a:gd name="T22" fmla="*/ 73 w 14899"/>
                <a:gd name="T23" fmla="*/ 3322 h 3884"/>
                <a:gd name="T24" fmla="*/ 147 w 14899"/>
                <a:gd name="T25" fmla="*/ 3468 h 3884"/>
                <a:gd name="T26" fmla="*/ 269 w 14899"/>
                <a:gd name="T27" fmla="*/ 3615 h 3884"/>
                <a:gd name="T28" fmla="*/ 391 w 14899"/>
                <a:gd name="T29" fmla="*/ 3737 h 3884"/>
                <a:gd name="T30" fmla="*/ 562 w 14899"/>
                <a:gd name="T31" fmla="*/ 3810 h 3884"/>
                <a:gd name="T32" fmla="*/ 733 w 14899"/>
                <a:gd name="T33" fmla="*/ 3859 h 3884"/>
                <a:gd name="T34" fmla="*/ 928 w 14899"/>
                <a:gd name="T35" fmla="*/ 3884 h 3884"/>
                <a:gd name="T36" fmla="*/ 12798 w 14899"/>
                <a:gd name="T37" fmla="*/ 3884 h 3884"/>
                <a:gd name="T38" fmla="*/ 14898 w 14899"/>
                <a:gd name="T39" fmla="*/ 1954 h 3884"/>
                <a:gd name="T40" fmla="*/ 12798 w 14899"/>
                <a:gd name="T41" fmla="*/ 0 h 3884"/>
                <a:gd name="T42" fmla="*/ 928 w 14899"/>
                <a:gd name="T43" fmla="*/ 0 h 38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899" h="3884" extrusionOk="0">
                  <a:moveTo>
                    <a:pt x="928" y="0"/>
                  </a:moveTo>
                  <a:lnTo>
                    <a:pt x="733" y="25"/>
                  </a:lnTo>
                  <a:lnTo>
                    <a:pt x="562" y="74"/>
                  </a:lnTo>
                  <a:lnTo>
                    <a:pt x="391" y="171"/>
                  </a:lnTo>
                  <a:lnTo>
                    <a:pt x="269" y="269"/>
                  </a:lnTo>
                  <a:lnTo>
                    <a:pt x="147" y="416"/>
                  </a:lnTo>
                  <a:lnTo>
                    <a:pt x="73" y="562"/>
                  </a:lnTo>
                  <a:lnTo>
                    <a:pt x="0" y="733"/>
                  </a:lnTo>
                  <a:lnTo>
                    <a:pt x="0" y="928"/>
                  </a:lnTo>
                  <a:lnTo>
                    <a:pt x="0" y="2956"/>
                  </a:lnTo>
                  <a:lnTo>
                    <a:pt x="0" y="3151"/>
                  </a:lnTo>
                  <a:lnTo>
                    <a:pt x="73" y="3322"/>
                  </a:lnTo>
                  <a:lnTo>
                    <a:pt x="147" y="3468"/>
                  </a:lnTo>
                  <a:lnTo>
                    <a:pt x="269" y="3615"/>
                  </a:lnTo>
                  <a:lnTo>
                    <a:pt x="391" y="3737"/>
                  </a:lnTo>
                  <a:lnTo>
                    <a:pt x="562" y="3810"/>
                  </a:lnTo>
                  <a:lnTo>
                    <a:pt x="733" y="3859"/>
                  </a:lnTo>
                  <a:lnTo>
                    <a:pt x="928" y="3884"/>
                  </a:lnTo>
                  <a:lnTo>
                    <a:pt x="12798" y="3884"/>
                  </a:lnTo>
                  <a:lnTo>
                    <a:pt x="14898" y="1954"/>
                  </a:lnTo>
                  <a:lnTo>
                    <a:pt x="12798" y="0"/>
                  </a:lnTo>
                  <a:lnTo>
                    <a:pt x="92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95" name="Google Shape;282;p31">
              <a:extLst>
                <a:ext uri="{FF2B5EF4-FFF2-40B4-BE49-F238E27FC236}">
                  <a16:creationId xmlns:a16="http://schemas.microsoft.com/office/drawing/2014/main" id="{2846500E-AAA2-1548-9161-06418EE87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6075" y="438375"/>
              <a:ext cx="372475" cy="97125"/>
            </a:xfrm>
            <a:custGeom>
              <a:avLst/>
              <a:gdLst>
                <a:gd name="T0" fmla="*/ 2101 w 14899"/>
                <a:gd name="T1" fmla="*/ 1 h 3885"/>
                <a:gd name="T2" fmla="*/ 1 w 14899"/>
                <a:gd name="T3" fmla="*/ 1930 h 3885"/>
                <a:gd name="T4" fmla="*/ 2101 w 14899"/>
                <a:gd name="T5" fmla="*/ 3884 h 3885"/>
                <a:gd name="T6" fmla="*/ 13971 w 14899"/>
                <a:gd name="T7" fmla="*/ 3884 h 3885"/>
                <a:gd name="T8" fmla="*/ 14166 w 14899"/>
                <a:gd name="T9" fmla="*/ 3860 h 3885"/>
                <a:gd name="T10" fmla="*/ 14337 w 14899"/>
                <a:gd name="T11" fmla="*/ 3811 h 3885"/>
                <a:gd name="T12" fmla="*/ 14508 w 14899"/>
                <a:gd name="T13" fmla="*/ 3713 h 3885"/>
                <a:gd name="T14" fmla="*/ 14630 w 14899"/>
                <a:gd name="T15" fmla="*/ 3615 h 3885"/>
                <a:gd name="T16" fmla="*/ 14752 w 14899"/>
                <a:gd name="T17" fmla="*/ 3469 h 3885"/>
                <a:gd name="T18" fmla="*/ 14826 w 14899"/>
                <a:gd name="T19" fmla="*/ 3322 h 3885"/>
                <a:gd name="T20" fmla="*/ 14899 w 14899"/>
                <a:gd name="T21" fmla="*/ 3151 h 3885"/>
                <a:gd name="T22" fmla="*/ 14899 w 14899"/>
                <a:gd name="T23" fmla="*/ 2956 h 3885"/>
                <a:gd name="T24" fmla="*/ 14899 w 14899"/>
                <a:gd name="T25" fmla="*/ 929 h 3885"/>
                <a:gd name="T26" fmla="*/ 14899 w 14899"/>
                <a:gd name="T27" fmla="*/ 733 h 3885"/>
                <a:gd name="T28" fmla="*/ 14826 w 14899"/>
                <a:gd name="T29" fmla="*/ 563 h 3885"/>
                <a:gd name="T30" fmla="*/ 14752 w 14899"/>
                <a:gd name="T31" fmla="*/ 416 h 3885"/>
                <a:gd name="T32" fmla="*/ 14630 w 14899"/>
                <a:gd name="T33" fmla="*/ 269 h 3885"/>
                <a:gd name="T34" fmla="*/ 14508 w 14899"/>
                <a:gd name="T35" fmla="*/ 147 h 3885"/>
                <a:gd name="T36" fmla="*/ 14337 w 14899"/>
                <a:gd name="T37" fmla="*/ 74 h 3885"/>
                <a:gd name="T38" fmla="*/ 14166 w 14899"/>
                <a:gd name="T39" fmla="*/ 25 h 3885"/>
                <a:gd name="T40" fmla="*/ 13971 w 14899"/>
                <a:gd name="T41" fmla="*/ 1 h 3885"/>
                <a:gd name="T42" fmla="*/ 2101 w 14899"/>
                <a:gd name="T43" fmla="*/ 1 h 38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899" h="3885" extrusionOk="0">
                  <a:moveTo>
                    <a:pt x="2101" y="1"/>
                  </a:moveTo>
                  <a:lnTo>
                    <a:pt x="1" y="1930"/>
                  </a:lnTo>
                  <a:lnTo>
                    <a:pt x="2101" y="3884"/>
                  </a:lnTo>
                  <a:lnTo>
                    <a:pt x="13971" y="3884"/>
                  </a:lnTo>
                  <a:lnTo>
                    <a:pt x="14166" y="3860"/>
                  </a:lnTo>
                  <a:lnTo>
                    <a:pt x="14337" y="3811"/>
                  </a:lnTo>
                  <a:lnTo>
                    <a:pt x="14508" y="3713"/>
                  </a:lnTo>
                  <a:lnTo>
                    <a:pt x="14630" y="3615"/>
                  </a:lnTo>
                  <a:lnTo>
                    <a:pt x="14752" y="3469"/>
                  </a:lnTo>
                  <a:lnTo>
                    <a:pt x="14826" y="3322"/>
                  </a:lnTo>
                  <a:lnTo>
                    <a:pt x="14899" y="3151"/>
                  </a:lnTo>
                  <a:lnTo>
                    <a:pt x="14899" y="2956"/>
                  </a:lnTo>
                  <a:lnTo>
                    <a:pt x="14899" y="929"/>
                  </a:lnTo>
                  <a:lnTo>
                    <a:pt x="14899" y="733"/>
                  </a:lnTo>
                  <a:lnTo>
                    <a:pt x="14826" y="563"/>
                  </a:lnTo>
                  <a:lnTo>
                    <a:pt x="14752" y="416"/>
                  </a:lnTo>
                  <a:lnTo>
                    <a:pt x="14630" y="269"/>
                  </a:lnTo>
                  <a:lnTo>
                    <a:pt x="14508" y="147"/>
                  </a:lnTo>
                  <a:lnTo>
                    <a:pt x="14337" y="74"/>
                  </a:lnTo>
                  <a:lnTo>
                    <a:pt x="14166" y="25"/>
                  </a:lnTo>
                  <a:lnTo>
                    <a:pt x="13971" y="1"/>
                  </a:lnTo>
                  <a:lnTo>
                    <a:pt x="2101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96" name="Google Shape;283;p31">
              <a:extLst>
                <a:ext uri="{FF2B5EF4-FFF2-40B4-BE49-F238E27FC236}">
                  <a16:creationId xmlns:a16="http://schemas.microsoft.com/office/drawing/2014/main" id="{A09A106F-281B-4B40-8725-4CA33B39B94A}"/>
                </a:ext>
              </a:extLst>
            </p:cNvPr>
            <p:cNvSpPr>
              <a:spLocks/>
            </p:cNvSpPr>
            <p:nvPr/>
          </p:nvSpPr>
          <p:spPr bwMode="auto">
            <a:xfrm>
              <a:off x="4814975" y="261925"/>
              <a:ext cx="44000" cy="50100"/>
            </a:xfrm>
            <a:custGeom>
              <a:avLst/>
              <a:gdLst>
                <a:gd name="T0" fmla="*/ 563 w 1760"/>
                <a:gd name="T1" fmla="*/ 1 h 2004"/>
                <a:gd name="T2" fmla="*/ 465 w 1760"/>
                <a:gd name="T3" fmla="*/ 25 h 2004"/>
                <a:gd name="T4" fmla="*/ 343 w 1760"/>
                <a:gd name="T5" fmla="*/ 49 h 2004"/>
                <a:gd name="T6" fmla="*/ 245 w 1760"/>
                <a:gd name="T7" fmla="*/ 98 h 2004"/>
                <a:gd name="T8" fmla="*/ 172 w 1760"/>
                <a:gd name="T9" fmla="*/ 171 h 2004"/>
                <a:gd name="T10" fmla="*/ 99 w 1760"/>
                <a:gd name="T11" fmla="*/ 269 h 2004"/>
                <a:gd name="T12" fmla="*/ 25 w 1760"/>
                <a:gd name="T13" fmla="*/ 367 h 2004"/>
                <a:gd name="T14" fmla="*/ 1 w 1760"/>
                <a:gd name="T15" fmla="*/ 465 h 2004"/>
                <a:gd name="T16" fmla="*/ 1 w 1760"/>
                <a:gd name="T17" fmla="*/ 587 h 2004"/>
                <a:gd name="T18" fmla="*/ 1 w 1760"/>
                <a:gd name="T19" fmla="*/ 2003 h 2004"/>
                <a:gd name="T20" fmla="*/ 1759 w 1760"/>
                <a:gd name="T21" fmla="*/ 2003 h 2004"/>
                <a:gd name="T22" fmla="*/ 1759 w 1760"/>
                <a:gd name="T23" fmla="*/ 587 h 2004"/>
                <a:gd name="T24" fmla="*/ 1759 w 1760"/>
                <a:gd name="T25" fmla="*/ 465 h 2004"/>
                <a:gd name="T26" fmla="*/ 1735 w 1760"/>
                <a:gd name="T27" fmla="*/ 367 h 2004"/>
                <a:gd name="T28" fmla="*/ 1662 w 1760"/>
                <a:gd name="T29" fmla="*/ 269 h 2004"/>
                <a:gd name="T30" fmla="*/ 1588 w 1760"/>
                <a:gd name="T31" fmla="*/ 171 h 2004"/>
                <a:gd name="T32" fmla="*/ 1515 w 1760"/>
                <a:gd name="T33" fmla="*/ 98 h 2004"/>
                <a:gd name="T34" fmla="*/ 1417 w 1760"/>
                <a:gd name="T35" fmla="*/ 49 h 2004"/>
                <a:gd name="T36" fmla="*/ 1295 w 1760"/>
                <a:gd name="T37" fmla="*/ 25 h 2004"/>
                <a:gd name="T38" fmla="*/ 1198 w 1760"/>
                <a:gd name="T39" fmla="*/ 1 h 2004"/>
                <a:gd name="T40" fmla="*/ 563 w 1760"/>
                <a:gd name="T41" fmla="*/ 1 h 20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60" h="2004" extrusionOk="0">
                  <a:moveTo>
                    <a:pt x="563" y="1"/>
                  </a:moveTo>
                  <a:lnTo>
                    <a:pt x="465" y="25"/>
                  </a:lnTo>
                  <a:lnTo>
                    <a:pt x="343" y="49"/>
                  </a:lnTo>
                  <a:lnTo>
                    <a:pt x="245" y="98"/>
                  </a:lnTo>
                  <a:lnTo>
                    <a:pt x="172" y="171"/>
                  </a:lnTo>
                  <a:lnTo>
                    <a:pt x="99" y="269"/>
                  </a:lnTo>
                  <a:lnTo>
                    <a:pt x="25" y="367"/>
                  </a:lnTo>
                  <a:lnTo>
                    <a:pt x="1" y="465"/>
                  </a:lnTo>
                  <a:lnTo>
                    <a:pt x="1" y="587"/>
                  </a:lnTo>
                  <a:lnTo>
                    <a:pt x="1" y="2003"/>
                  </a:lnTo>
                  <a:lnTo>
                    <a:pt x="1759" y="2003"/>
                  </a:lnTo>
                  <a:lnTo>
                    <a:pt x="1759" y="587"/>
                  </a:lnTo>
                  <a:lnTo>
                    <a:pt x="1759" y="465"/>
                  </a:lnTo>
                  <a:lnTo>
                    <a:pt x="1735" y="367"/>
                  </a:lnTo>
                  <a:lnTo>
                    <a:pt x="1662" y="269"/>
                  </a:lnTo>
                  <a:lnTo>
                    <a:pt x="1588" y="171"/>
                  </a:lnTo>
                  <a:lnTo>
                    <a:pt x="1515" y="98"/>
                  </a:lnTo>
                  <a:lnTo>
                    <a:pt x="1417" y="49"/>
                  </a:lnTo>
                  <a:lnTo>
                    <a:pt x="1295" y="25"/>
                  </a:lnTo>
                  <a:lnTo>
                    <a:pt x="1198" y="1"/>
                  </a:lnTo>
                  <a:lnTo>
                    <a:pt x="563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97" name="Google Shape;284;p31">
              <a:extLst>
                <a:ext uri="{FF2B5EF4-FFF2-40B4-BE49-F238E27FC236}">
                  <a16:creationId xmlns:a16="http://schemas.microsoft.com/office/drawing/2014/main" id="{855A94D5-34AC-5942-9F69-5243E461CC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814975" y="550125"/>
              <a:ext cx="44000" cy="186850"/>
            </a:xfrm>
            <a:custGeom>
              <a:avLst/>
              <a:gdLst>
                <a:gd name="T0" fmla="*/ 1 w 1760"/>
                <a:gd name="T1" fmla="*/ 0 h 7474"/>
                <a:gd name="T2" fmla="*/ 1 w 1760"/>
                <a:gd name="T3" fmla="*/ 7474 h 7474"/>
                <a:gd name="T4" fmla="*/ 1759 w 1760"/>
                <a:gd name="T5" fmla="*/ 7474 h 7474"/>
                <a:gd name="T6" fmla="*/ 1759 w 1760"/>
                <a:gd name="T7" fmla="*/ 0 h 7474"/>
                <a:gd name="T8" fmla="*/ 1 w 1760"/>
                <a:gd name="T9" fmla="*/ 0 h 7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60" h="7474" extrusionOk="0">
                  <a:moveTo>
                    <a:pt x="1" y="0"/>
                  </a:moveTo>
                  <a:lnTo>
                    <a:pt x="1" y="7474"/>
                  </a:lnTo>
                  <a:lnTo>
                    <a:pt x="1759" y="7474"/>
                  </a:lnTo>
                  <a:lnTo>
                    <a:pt x="1759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sp>
        <p:nvSpPr>
          <p:cNvPr id="52233" name="Google Shape;285;p31">
            <a:extLst>
              <a:ext uri="{FF2B5EF4-FFF2-40B4-BE49-F238E27FC236}">
                <a16:creationId xmlns:a16="http://schemas.microsoft.com/office/drawing/2014/main" id="{E6DB568F-E336-9345-B549-C08B4EAFABF7}"/>
              </a:ext>
            </a:extLst>
          </p:cNvPr>
          <p:cNvSpPr>
            <a:spLocks/>
          </p:cNvSpPr>
          <p:nvPr/>
        </p:nvSpPr>
        <p:spPr bwMode="auto">
          <a:xfrm>
            <a:off x="4238625" y="681038"/>
            <a:ext cx="347663" cy="303212"/>
          </a:xfrm>
          <a:custGeom>
            <a:avLst/>
            <a:gdLst>
              <a:gd name="T0" fmla="*/ 9208 w 18416"/>
              <a:gd name="T1" fmla="*/ 1 h 16072"/>
              <a:gd name="T2" fmla="*/ 1 w 18416"/>
              <a:gd name="T3" fmla="*/ 8866 h 16072"/>
              <a:gd name="T4" fmla="*/ 2882 w 18416"/>
              <a:gd name="T5" fmla="*/ 8866 h 16072"/>
              <a:gd name="T6" fmla="*/ 2882 w 18416"/>
              <a:gd name="T7" fmla="*/ 15290 h 16072"/>
              <a:gd name="T8" fmla="*/ 2907 w 18416"/>
              <a:gd name="T9" fmla="*/ 15461 h 16072"/>
              <a:gd name="T10" fmla="*/ 2956 w 18416"/>
              <a:gd name="T11" fmla="*/ 15607 h 16072"/>
              <a:gd name="T12" fmla="*/ 3029 w 18416"/>
              <a:gd name="T13" fmla="*/ 15729 h 16072"/>
              <a:gd name="T14" fmla="*/ 3102 w 18416"/>
              <a:gd name="T15" fmla="*/ 15851 h 16072"/>
              <a:gd name="T16" fmla="*/ 3224 w 18416"/>
              <a:gd name="T17" fmla="*/ 15949 h 16072"/>
              <a:gd name="T18" fmla="*/ 3371 w 18416"/>
              <a:gd name="T19" fmla="*/ 16022 h 16072"/>
              <a:gd name="T20" fmla="*/ 3517 w 18416"/>
              <a:gd name="T21" fmla="*/ 16071 h 16072"/>
              <a:gd name="T22" fmla="*/ 7425 w 18416"/>
              <a:gd name="T23" fmla="*/ 16071 h 16072"/>
              <a:gd name="T24" fmla="*/ 7425 w 18416"/>
              <a:gd name="T25" fmla="*/ 13458 h 16072"/>
              <a:gd name="T26" fmla="*/ 7450 w 18416"/>
              <a:gd name="T27" fmla="*/ 13165 h 16072"/>
              <a:gd name="T28" fmla="*/ 7547 w 18416"/>
              <a:gd name="T29" fmla="*/ 12896 h 16072"/>
              <a:gd name="T30" fmla="*/ 7669 w 18416"/>
              <a:gd name="T31" fmla="*/ 12652 h 16072"/>
              <a:gd name="T32" fmla="*/ 7840 w 18416"/>
              <a:gd name="T33" fmla="*/ 12457 h 16072"/>
              <a:gd name="T34" fmla="*/ 8060 w 18416"/>
              <a:gd name="T35" fmla="*/ 12286 h 16072"/>
              <a:gd name="T36" fmla="*/ 8280 w 18416"/>
              <a:gd name="T37" fmla="*/ 12164 h 16072"/>
              <a:gd name="T38" fmla="*/ 8549 w 18416"/>
              <a:gd name="T39" fmla="*/ 12066 h 16072"/>
              <a:gd name="T40" fmla="*/ 8842 w 18416"/>
              <a:gd name="T41" fmla="*/ 12041 h 16072"/>
              <a:gd name="T42" fmla="*/ 9574 w 18416"/>
              <a:gd name="T43" fmla="*/ 12041 h 16072"/>
              <a:gd name="T44" fmla="*/ 9867 w 18416"/>
              <a:gd name="T45" fmla="*/ 12066 h 16072"/>
              <a:gd name="T46" fmla="*/ 10136 w 18416"/>
              <a:gd name="T47" fmla="*/ 12164 h 16072"/>
              <a:gd name="T48" fmla="*/ 10356 w 18416"/>
              <a:gd name="T49" fmla="*/ 12286 h 16072"/>
              <a:gd name="T50" fmla="*/ 10576 w 18416"/>
              <a:gd name="T51" fmla="*/ 12457 h 16072"/>
              <a:gd name="T52" fmla="*/ 10747 w 18416"/>
              <a:gd name="T53" fmla="*/ 12652 h 16072"/>
              <a:gd name="T54" fmla="*/ 10869 w 18416"/>
              <a:gd name="T55" fmla="*/ 12896 h 16072"/>
              <a:gd name="T56" fmla="*/ 10967 w 18416"/>
              <a:gd name="T57" fmla="*/ 13165 h 16072"/>
              <a:gd name="T58" fmla="*/ 10991 w 18416"/>
              <a:gd name="T59" fmla="*/ 13458 h 16072"/>
              <a:gd name="T60" fmla="*/ 10991 w 18416"/>
              <a:gd name="T61" fmla="*/ 16071 h 16072"/>
              <a:gd name="T62" fmla="*/ 14899 w 18416"/>
              <a:gd name="T63" fmla="*/ 16071 h 16072"/>
              <a:gd name="T64" fmla="*/ 15045 w 18416"/>
              <a:gd name="T65" fmla="*/ 16022 h 16072"/>
              <a:gd name="T66" fmla="*/ 15192 w 18416"/>
              <a:gd name="T67" fmla="*/ 15949 h 16072"/>
              <a:gd name="T68" fmla="*/ 15314 w 18416"/>
              <a:gd name="T69" fmla="*/ 15851 h 16072"/>
              <a:gd name="T70" fmla="*/ 15387 w 18416"/>
              <a:gd name="T71" fmla="*/ 15729 h 16072"/>
              <a:gd name="T72" fmla="*/ 15460 w 18416"/>
              <a:gd name="T73" fmla="*/ 15607 h 16072"/>
              <a:gd name="T74" fmla="*/ 15509 w 18416"/>
              <a:gd name="T75" fmla="*/ 15461 h 16072"/>
              <a:gd name="T76" fmla="*/ 15534 w 18416"/>
              <a:gd name="T77" fmla="*/ 15290 h 16072"/>
              <a:gd name="T78" fmla="*/ 15534 w 18416"/>
              <a:gd name="T79" fmla="*/ 8866 h 16072"/>
              <a:gd name="T80" fmla="*/ 18416 w 18416"/>
              <a:gd name="T81" fmla="*/ 8866 h 16072"/>
              <a:gd name="T82" fmla="*/ 9208 w 18416"/>
              <a:gd name="T83" fmla="*/ 1 h 160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8416" h="16072" extrusionOk="0">
                <a:moveTo>
                  <a:pt x="9208" y="1"/>
                </a:moveTo>
                <a:lnTo>
                  <a:pt x="1" y="8866"/>
                </a:lnTo>
                <a:lnTo>
                  <a:pt x="2882" y="8866"/>
                </a:lnTo>
                <a:lnTo>
                  <a:pt x="2882" y="15290"/>
                </a:lnTo>
                <a:lnTo>
                  <a:pt x="2907" y="15461"/>
                </a:lnTo>
                <a:lnTo>
                  <a:pt x="2956" y="15607"/>
                </a:lnTo>
                <a:lnTo>
                  <a:pt x="3029" y="15729"/>
                </a:lnTo>
                <a:lnTo>
                  <a:pt x="3102" y="15851"/>
                </a:lnTo>
                <a:lnTo>
                  <a:pt x="3224" y="15949"/>
                </a:lnTo>
                <a:lnTo>
                  <a:pt x="3371" y="16022"/>
                </a:lnTo>
                <a:lnTo>
                  <a:pt x="3517" y="16071"/>
                </a:lnTo>
                <a:lnTo>
                  <a:pt x="7425" y="16071"/>
                </a:lnTo>
                <a:lnTo>
                  <a:pt x="7425" y="13458"/>
                </a:lnTo>
                <a:lnTo>
                  <a:pt x="7450" y="13165"/>
                </a:lnTo>
                <a:lnTo>
                  <a:pt x="7547" y="12896"/>
                </a:lnTo>
                <a:lnTo>
                  <a:pt x="7669" y="12652"/>
                </a:lnTo>
                <a:lnTo>
                  <a:pt x="7840" y="12457"/>
                </a:lnTo>
                <a:lnTo>
                  <a:pt x="8060" y="12286"/>
                </a:lnTo>
                <a:lnTo>
                  <a:pt x="8280" y="12164"/>
                </a:lnTo>
                <a:lnTo>
                  <a:pt x="8549" y="12066"/>
                </a:lnTo>
                <a:lnTo>
                  <a:pt x="8842" y="12041"/>
                </a:lnTo>
                <a:lnTo>
                  <a:pt x="9574" y="12041"/>
                </a:lnTo>
                <a:lnTo>
                  <a:pt x="9867" y="12066"/>
                </a:lnTo>
                <a:lnTo>
                  <a:pt x="10136" y="12164"/>
                </a:lnTo>
                <a:lnTo>
                  <a:pt x="10356" y="12286"/>
                </a:lnTo>
                <a:lnTo>
                  <a:pt x="10576" y="12457"/>
                </a:lnTo>
                <a:lnTo>
                  <a:pt x="10747" y="12652"/>
                </a:lnTo>
                <a:lnTo>
                  <a:pt x="10869" y="12896"/>
                </a:lnTo>
                <a:lnTo>
                  <a:pt x="10967" y="13165"/>
                </a:lnTo>
                <a:lnTo>
                  <a:pt x="10991" y="13458"/>
                </a:lnTo>
                <a:lnTo>
                  <a:pt x="10991" y="16071"/>
                </a:lnTo>
                <a:lnTo>
                  <a:pt x="14899" y="16071"/>
                </a:lnTo>
                <a:lnTo>
                  <a:pt x="15045" y="16022"/>
                </a:lnTo>
                <a:lnTo>
                  <a:pt x="15192" y="15949"/>
                </a:lnTo>
                <a:lnTo>
                  <a:pt x="15314" y="15851"/>
                </a:lnTo>
                <a:lnTo>
                  <a:pt x="15387" y="15729"/>
                </a:lnTo>
                <a:lnTo>
                  <a:pt x="15460" y="15607"/>
                </a:lnTo>
                <a:lnTo>
                  <a:pt x="15509" y="15461"/>
                </a:lnTo>
                <a:lnTo>
                  <a:pt x="15534" y="15290"/>
                </a:lnTo>
                <a:lnTo>
                  <a:pt x="15534" y="8866"/>
                </a:lnTo>
                <a:lnTo>
                  <a:pt x="18416" y="8866"/>
                </a:lnTo>
                <a:lnTo>
                  <a:pt x="9208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grpSp>
        <p:nvGrpSpPr>
          <p:cNvPr id="52234" name="Google Shape;286;p31">
            <a:extLst>
              <a:ext uri="{FF2B5EF4-FFF2-40B4-BE49-F238E27FC236}">
                <a16:creationId xmlns:a16="http://schemas.microsoft.com/office/drawing/2014/main" id="{7B1694D7-AC3A-EF42-B776-E0C5A4DC4337}"/>
              </a:ext>
            </a:extLst>
          </p:cNvPr>
          <p:cNvGrpSpPr>
            <a:grpSpLocks/>
          </p:cNvGrpSpPr>
          <p:nvPr/>
        </p:nvGrpSpPr>
        <p:grpSpPr bwMode="auto">
          <a:xfrm>
            <a:off x="4767263" y="684213"/>
            <a:ext cx="304800" cy="296862"/>
            <a:chOff x="5983625" y="301625"/>
            <a:chExt cx="403000" cy="395050"/>
          </a:xfrm>
        </p:grpSpPr>
        <p:sp>
          <p:nvSpPr>
            <p:cNvPr id="52474" name="Google Shape;287;p31">
              <a:extLst>
                <a:ext uri="{FF2B5EF4-FFF2-40B4-BE49-F238E27FC236}">
                  <a16:creationId xmlns:a16="http://schemas.microsoft.com/office/drawing/2014/main" id="{24DC7DBE-49D5-8046-A1C8-14E9BC4B2DF2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3625" y="319925"/>
              <a:ext cx="403000" cy="67200"/>
            </a:xfrm>
            <a:custGeom>
              <a:avLst/>
              <a:gdLst>
                <a:gd name="T0" fmla="*/ 3273 w 16120"/>
                <a:gd name="T1" fmla="*/ 465 h 2688"/>
                <a:gd name="T2" fmla="*/ 3566 w 16120"/>
                <a:gd name="T3" fmla="*/ 660 h 2688"/>
                <a:gd name="T4" fmla="*/ 3762 w 16120"/>
                <a:gd name="T5" fmla="*/ 953 h 2688"/>
                <a:gd name="T6" fmla="*/ 3835 w 16120"/>
                <a:gd name="T7" fmla="*/ 1320 h 2688"/>
                <a:gd name="T8" fmla="*/ 3762 w 16120"/>
                <a:gd name="T9" fmla="*/ 1661 h 2688"/>
                <a:gd name="T10" fmla="*/ 3566 w 16120"/>
                <a:gd name="T11" fmla="*/ 1955 h 2688"/>
                <a:gd name="T12" fmla="*/ 3273 w 16120"/>
                <a:gd name="T13" fmla="*/ 2150 h 2688"/>
                <a:gd name="T14" fmla="*/ 2931 w 16120"/>
                <a:gd name="T15" fmla="*/ 2223 h 2688"/>
                <a:gd name="T16" fmla="*/ 2589 w 16120"/>
                <a:gd name="T17" fmla="*/ 2150 h 2688"/>
                <a:gd name="T18" fmla="*/ 2296 w 16120"/>
                <a:gd name="T19" fmla="*/ 1955 h 2688"/>
                <a:gd name="T20" fmla="*/ 2101 w 16120"/>
                <a:gd name="T21" fmla="*/ 1661 h 2688"/>
                <a:gd name="T22" fmla="*/ 2028 w 16120"/>
                <a:gd name="T23" fmla="*/ 1320 h 2688"/>
                <a:gd name="T24" fmla="*/ 2101 w 16120"/>
                <a:gd name="T25" fmla="*/ 953 h 2688"/>
                <a:gd name="T26" fmla="*/ 2296 w 16120"/>
                <a:gd name="T27" fmla="*/ 660 h 2688"/>
                <a:gd name="T28" fmla="*/ 2589 w 16120"/>
                <a:gd name="T29" fmla="*/ 465 h 2688"/>
                <a:gd name="T30" fmla="*/ 3102 w 16120"/>
                <a:gd name="T31" fmla="*/ 416 h 2688"/>
                <a:gd name="T32" fmla="*/ 13531 w 16120"/>
                <a:gd name="T33" fmla="*/ 465 h 2688"/>
                <a:gd name="T34" fmla="*/ 13824 w 16120"/>
                <a:gd name="T35" fmla="*/ 660 h 2688"/>
                <a:gd name="T36" fmla="*/ 14019 w 16120"/>
                <a:gd name="T37" fmla="*/ 953 h 2688"/>
                <a:gd name="T38" fmla="*/ 14093 w 16120"/>
                <a:gd name="T39" fmla="*/ 1320 h 2688"/>
                <a:gd name="T40" fmla="*/ 14019 w 16120"/>
                <a:gd name="T41" fmla="*/ 1661 h 2688"/>
                <a:gd name="T42" fmla="*/ 13824 w 16120"/>
                <a:gd name="T43" fmla="*/ 1955 h 2688"/>
                <a:gd name="T44" fmla="*/ 13531 w 16120"/>
                <a:gd name="T45" fmla="*/ 2150 h 2688"/>
                <a:gd name="T46" fmla="*/ 13189 w 16120"/>
                <a:gd name="T47" fmla="*/ 2223 h 2688"/>
                <a:gd name="T48" fmla="*/ 12847 w 16120"/>
                <a:gd name="T49" fmla="*/ 2150 h 2688"/>
                <a:gd name="T50" fmla="*/ 12554 w 16120"/>
                <a:gd name="T51" fmla="*/ 1955 h 2688"/>
                <a:gd name="T52" fmla="*/ 12359 w 16120"/>
                <a:gd name="T53" fmla="*/ 1661 h 2688"/>
                <a:gd name="T54" fmla="*/ 12285 w 16120"/>
                <a:gd name="T55" fmla="*/ 1320 h 2688"/>
                <a:gd name="T56" fmla="*/ 12359 w 16120"/>
                <a:gd name="T57" fmla="*/ 953 h 2688"/>
                <a:gd name="T58" fmla="*/ 12554 w 16120"/>
                <a:gd name="T59" fmla="*/ 660 h 2688"/>
                <a:gd name="T60" fmla="*/ 12847 w 16120"/>
                <a:gd name="T61" fmla="*/ 465 h 2688"/>
                <a:gd name="T62" fmla="*/ 13360 w 16120"/>
                <a:gd name="T63" fmla="*/ 416 h 2688"/>
                <a:gd name="T64" fmla="*/ 0 w 16120"/>
                <a:gd name="T65" fmla="*/ 2687 h 2688"/>
                <a:gd name="T66" fmla="*/ 16120 w 16120"/>
                <a:gd name="T67" fmla="*/ 1 h 2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6120" h="2688" extrusionOk="0">
                  <a:moveTo>
                    <a:pt x="3102" y="416"/>
                  </a:moveTo>
                  <a:lnTo>
                    <a:pt x="3273" y="465"/>
                  </a:lnTo>
                  <a:lnTo>
                    <a:pt x="3444" y="562"/>
                  </a:lnTo>
                  <a:lnTo>
                    <a:pt x="3566" y="660"/>
                  </a:lnTo>
                  <a:lnTo>
                    <a:pt x="3688" y="807"/>
                  </a:lnTo>
                  <a:lnTo>
                    <a:pt x="3762" y="953"/>
                  </a:lnTo>
                  <a:lnTo>
                    <a:pt x="3810" y="1124"/>
                  </a:lnTo>
                  <a:lnTo>
                    <a:pt x="3835" y="1320"/>
                  </a:lnTo>
                  <a:lnTo>
                    <a:pt x="3810" y="1491"/>
                  </a:lnTo>
                  <a:lnTo>
                    <a:pt x="3762" y="1661"/>
                  </a:lnTo>
                  <a:lnTo>
                    <a:pt x="3688" y="1808"/>
                  </a:lnTo>
                  <a:lnTo>
                    <a:pt x="3566" y="1955"/>
                  </a:lnTo>
                  <a:lnTo>
                    <a:pt x="3444" y="2052"/>
                  </a:lnTo>
                  <a:lnTo>
                    <a:pt x="3273" y="2150"/>
                  </a:lnTo>
                  <a:lnTo>
                    <a:pt x="3102" y="2199"/>
                  </a:lnTo>
                  <a:lnTo>
                    <a:pt x="2931" y="2223"/>
                  </a:lnTo>
                  <a:lnTo>
                    <a:pt x="2760" y="2199"/>
                  </a:lnTo>
                  <a:lnTo>
                    <a:pt x="2589" y="2150"/>
                  </a:lnTo>
                  <a:lnTo>
                    <a:pt x="2418" y="2052"/>
                  </a:lnTo>
                  <a:lnTo>
                    <a:pt x="2296" y="1955"/>
                  </a:lnTo>
                  <a:lnTo>
                    <a:pt x="2174" y="1808"/>
                  </a:lnTo>
                  <a:lnTo>
                    <a:pt x="2101" y="1661"/>
                  </a:lnTo>
                  <a:lnTo>
                    <a:pt x="2052" y="1491"/>
                  </a:lnTo>
                  <a:lnTo>
                    <a:pt x="2028" y="1320"/>
                  </a:lnTo>
                  <a:lnTo>
                    <a:pt x="2052" y="1124"/>
                  </a:lnTo>
                  <a:lnTo>
                    <a:pt x="2101" y="953"/>
                  </a:lnTo>
                  <a:lnTo>
                    <a:pt x="2174" y="807"/>
                  </a:lnTo>
                  <a:lnTo>
                    <a:pt x="2296" y="660"/>
                  </a:lnTo>
                  <a:lnTo>
                    <a:pt x="2418" y="562"/>
                  </a:lnTo>
                  <a:lnTo>
                    <a:pt x="2589" y="465"/>
                  </a:lnTo>
                  <a:lnTo>
                    <a:pt x="2760" y="416"/>
                  </a:lnTo>
                  <a:lnTo>
                    <a:pt x="3102" y="416"/>
                  </a:lnTo>
                  <a:close/>
                  <a:moveTo>
                    <a:pt x="13360" y="416"/>
                  </a:moveTo>
                  <a:lnTo>
                    <a:pt x="13531" y="465"/>
                  </a:lnTo>
                  <a:lnTo>
                    <a:pt x="13702" y="562"/>
                  </a:lnTo>
                  <a:lnTo>
                    <a:pt x="13824" y="660"/>
                  </a:lnTo>
                  <a:lnTo>
                    <a:pt x="13946" y="807"/>
                  </a:lnTo>
                  <a:lnTo>
                    <a:pt x="14019" y="953"/>
                  </a:lnTo>
                  <a:lnTo>
                    <a:pt x="14068" y="1124"/>
                  </a:lnTo>
                  <a:lnTo>
                    <a:pt x="14093" y="1320"/>
                  </a:lnTo>
                  <a:lnTo>
                    <a:pt x="14068" y="1491"/>
                  </a:lnTo>
                  <a:lnTo>
                    <a:pt x="14019" y="1661"/>
                  </a:lnTo>
                  <a:lnTo>
                    <a:pt x="13946" y="1808"/>
                  </a:lnTo>
                  <a:lnTo>
                    <a:pt x="13824" y="1955"/>
                  </a:lnTo>
                  <a:lnTo>
                    <a:pt x="13702" y="2052"/>
                  </a:lnTo>
                  <a:lnTo>
                    <a:pt x="13531" y="2150"/>
                  </a:lnTo>
                  <a:lnTo>
                    <a:pt x="13360" y="2199"/>
                  </a:lnTo>
                  <a:lnTo>
                    <a:pt x="13189" y="2223"/>
                  </a:lnTo>
                  <a:lnTo>
                    <a:pt x="13018" y="2199"/>
                  </a:lnTo>
                  <a:lnTo>
                    <a:pt x="12847" y="2150"/>
                  </a:lnTo>
                  <a:lnTo>
                    <a:pt x="12676" y="2052"/>
                  </a:lnTo>
                  <a:lnTo>
                    <a:pt x="12554" y="1955"/>
                  </a:lnTo>
                  <a:lnTo>
                    <a:pt x="12432" y="1808"/>
                  </a:lnTo>
                  <a:lnTo>
                    <a:pt x="12359" y="1661"/>
                  </a:lnTo>
                  <a:lnTo>
                    <a:pt x="12310" y="1491"/>
                  </a:lnTo>
                  <a:lnTo>
                    <a:pt x="12285" y="1320"/>
                  </a:lnTo>
                  <a:lnTo>
                    <a:pt x="12310" y="1124"/>
                  </a:lnTo>
                  <a:lnTo>
                    <a:pt x="12359" y="953"/>
                  </a:lnTo>
                  <a:lnTo>
                    <a:pt x="12432" y="807"/>
                  </a:lnTo>
                  <a:lnTo>
                    <a:pt x="12554" y="660"/>
                  </a:lnTo>
                  <a:lnTo>
                    <a:pt x="12676" y="562"/>
                  </a:lnTo>
                  <a:lnTo>
                    <a:pt x="12847" y="465"/>
                  </a:lnTo>
                  <a:lnTo>
                    <a:pt x="13018" y="416"/>
                  </a:lnTo>
                  <a:lnTo>
                    <a:pt x="13360" y="416"/>
                  </a:lnTo>
                  <a:close/>
                  <a:moveTo>
                    <a:pt x="0" y="1"/>
                  </a:moveTo>
                  <a:lnTo>
                    <a:pt x="0" y="2687"/>
                  </a:lnTo>
                  <a:lnTo>
                    <a:pt x="16120" y="2687"/>
                  </a:lnTo>
                  <a:lnTo>
                    <a:pt x="1612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75" name="Google Shape;288;p31">
              <a:extLst>
                <a:ext uri="{FF2B5EF4-FFF2-40B4-BE49-F238E27FC236}">
                  <a16:creationId xmlns:a16="http://schemas.microsoft.com/office/drawing/2014/main" id="{F0BBB1EA-1F84-5244-9B71-E1A1E1EF0A9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3625" y="664900"/>
              <a:ext cx="403000" cy="31775"/>
            </a:xfrm>
            <a:custGeom>
              <a:avLst/>
              <a:gdLst>
                <a:gd name="T0" fmla="*/ 0 w 16120"/>
                <a:gd name="T1" fmla="*/ 1 h 1271"/>
                <a:gd name="T2" fmla="*/ 0 w 16120"/>
                <a:gd name="T3" fmla="*/ 489 h 1271"/>
                <a:gd name="T4" fmla="*/ 25 w 16120"/>
                <a:gd name="T5" fmla="*/ 660 h 1271"/>
                <a:gd name="T6" fmla="*/ 74 w 16120"/>
                <a:gd name="T7" fmla="*/ 807 h 1271"/>
                <a:gd name="T8" fmla="*/ 147 w 16120"/>
                <a:gd name="T9" fmla="*/ 929 h 1271"/>
                <a:gd name="T10" fmla="*/ 220 w 16120"/>
                <a:gd name="T11" fmla="*/ 1051 h 1271"/>
                <a:gd name="T12" fmla="*/ 342 w 16120"/>
                <a:gd name="T13" fmla="*/ 1149 h 1271"/>
                <a:gd name="T14" fmla="*/ 489 w 16120"/>
                <a:gd name="T15" fmla="*/ 1222 h 1271"/>
                <a:gd name="T16" fmla="*/ 635 w 16120"/>
                <a:gd name="T17" fmla="*/ 1271 h 1271"/>
                <a:gd name="T18" fmla="*/ 15485 w 16120"/>
                <a:gd name="T19" fmla="*/ 1271 h 1271"/>
                <a:gd name="T20" fmla="*/ 15631 w 16120"/>
                <a:gd name="T21" fmla="*/ 1222 h 1271"/>
                <a:gd name="T22" fmla="*/ 15778 w 16120"/>
                <a:gd name="T23" fmla="*/ 1149 h 1271"/>
                <a:gd name="T24" fmla="*/ 15900 w 16120"/>
                <a:gd name="T25" fmla="*/ 1051 h 1271"/>
                <a:gd name="T26" fmla="*/ 15973 w 16120"/>
                <a:gd name="T27" fmla="*/ 929 h 1271"/>
                <a:gd name="T28" fmla="*/ 16046 w 16120"/>
                <a:gd name="T29" fmla="*/ 807 h 1271"/>
                <a:gd name="T30" fmla="*/ 16095 w 16120"/>
                <a:gd name="T31" fmla="*/ 660 h 1271"/>
                <a:gd name="T32" fmla="*/ 16120 w 16120"/>
                <a:gd name="T33" fmla="*/ 489 h 1271"/>
                <a:gd name="T34" fmla="*/ 16120 w 16120"/>
                <a:gd name="T35" fmla="*/ 1 h 1271"/>
                <a:gd name="T36" fmla="*/ 16095 w 16120"/>
                <a:gd name="T37" fmla="*/ 172 h 1271"/>
                <a:gd name="T38" fmla="*/ 16046 w 16120"/>
                <a:gd name="T39" fmla="*/ 318 h 1271"/>
                <a:gd name="T40" fmla="*/ 15973 w 16120"/>
                <a:gd name="T41" fmla="*/ 440 h 1271"/>
                <a:gd name="T42" fmla="*/ 15900 w 16120"/>
                <a:gd name="T43" fmla="*/ 562 h 1271"/>
                <a:gd name="T44" fmla="*/ 15778 w 16120"/>
                <a:gd name="T45" fmla="*/ 660 h 1271"/>
                <a:gd name="T46" fmla="*/ 15631 w 16120"/>
                <a:gd name="T47" fmla="*/ 733 h 1271"/>
                <a:gd name="T48" fmla="*/ 15485 w 16120"/>
                <a:gd name="T49" fmla="*/ 782 h 1271"/>
                <a:gd name="T50" fmla="*/ 635 w 16120"/>
                <a:gd name="T51" fmla="*/ 782 h 1271"/>
                <a:gd name="T52" fmla="*/ 489 w 16120"/>
                <a:gd name="T53" fmla="*/ 733 h 1271"/>
                <a:gd name="T54" fmla="*/ 342 w 16120"/>
                <a:gd name="T55" fmla="*/ 660 h 1271"/>
                <a:gd name="T56" fmla="*/ 220 w 16120"/>
                <a:gd name="T57" fmla="*/ 562 h 1271"/>
                <a:gd name="T58" fmla="*/ 147 w 16120"/>
                <a:gd name="T59" fmla="*/ 440 h 1271"/>
                <a:gd name="T60" fmla="*/ 74 w 16120"/>
                <a:gd name="T61" fmla="*/ 318 h 1271"/>
                <a:gd name="T62" fmla="*/ 25 w 16120"/>
                <a:gd name="T63" fmla="*/ 172 h 1271"/>
                <a:gd name="T64" fmla="*/ 0 w 16120"/>
                <a:gd name="T65" fmla="*/ 1 h 1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120" h="1271" extrusionOk="0">
                  <a:moveTo>
                    <a:pt x="0" y="1"/>
                  </a:moveTo>
                  <a:lnTo>
                    <a:pt x="0" y="489"/>
                  </a:lnTo>
                  <a:lnTo>
                    <a:pt x="25" y="660"/>
                  </a:lnTo>
                  <a:lnTo>
                    <a:pt x="74" y="807"/>
                  </a:lnTo>
                  <a:lnTo>
                    <a:pt x="147" y="929"/>
                  </a:lnTo>
                  <a:lnTo>
                    <a:pt x="220" y="1051"/>
                  </a:lnTo>
                  <a:lnTo>
                    <a:pt x="342" y="1149"/>
                  </a:lnTo>
                  <a:lnTo>
                    <a:pt x="489" y="1222"/>
                  </a:lnTo>
                  <a:lnTo>
                    <a:pt x="635" y="1271"/>
                  </a:lnTo>
                  <a:lnTo>
                    <a:pt x="15485" y="1271"/>
                  </a:lnTo>
                  <a:lnTo>
                    <a:pt x="15631" y="1222"/>
                  </a:lnTo>
                  <a:lnTo>
                    <a:pt x="15778" y="1149"/>
                  </a:lnTo>
                  <a:lnTo>
                    <a:pt x="15900" y="1051"/>
                  </a:lnTo>
                  <a:lnTo>
                    <a:pt x="15973" y="929"/>
                  </a:lnTo>
                  <a:lnTo>
                    <a:pt x="16046" y="807"/>
                  </a:lnTo>
                  <a:lnTo>
                    <a:pt x="16095" y="660"/>
                  </a:lnTo>
                  <a:lnTo>
                    <a:pt x="16120" y="489"/>
                  </a:lnTo>
                  <a:lnTo>
                    <a:pt x="16120" y="1"/>
                  </a:lnTo>
                  <a:lnTo>
                    <a:pt x="16095" y="172"/>
                  </a:lnTo>
                  <a:lnTo>
                    <a:pt x="16046" y="318"/>
                  </a:lnTo>
                  <a:lnTo>
                    <a:pt x="15973" y="440"/>
                  </a:lnTo>
                  <a:lnTo>
                    <a:pt x="15900" y="562"/>
                  </a:lnTo>
                  <a:lnTo>
                    <a:pt x="15778" y="660"/>
                  </a:lnTo>
                  <a:lnTo>
                    <a:pt x="15631" y="733"/>
                  </a:lnTo>
                  <a:lnTo>
                    <a:pt x="15485" y="782"/>
                  </a:lnTo>
                  <a:lnTo>
                    <a:pt x="635" y="782"/>
                  </a:lnTo>
                  <a:lnTo>
                    <a:pt x="489" y="733"/>
                  </a:lnTo>
                  <a:lnTo>
                    <a:pt x="342" y="660"/>
                  </a:lnTo>
                  <a:lnTo>
                    <a:pt x="220" y="562"/>
                  </a:lnTo>
                  <a:lnTo>
                    <a:pt x="147" y="440"/>
                  </a:lnTo>
                  <a:lnTo>
                    <a:pt x="74" y="318"/>
                  </a:lnTo>
                  <a:lnTo>
                    <a:pt x="25" y="17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76" name="Google Shape;289;p31">
              <a:extLst>
                <a:ext uri="{FF2B5EF4-FFF2-40B4-BE49-F238E27FC236}">
                  <a16:creationId xmlns:a16="http://schemas.microsoft.com/office/drawing/2014/main" id="{039C1769-5240-CF4D-B3B9-C1E7A8E00915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1025" y="301625"/>
              <a:ext cx="29325" cy="63500"/>
            </a:xfrm>
            <a:custGeom>
              <a:avLst/>
              <a:gdLst>
                <a:gd name="T0" fmla="*/ 391 w 1173"/>
                <a:gd name="T1" fmla="*/ 0 h 2540"/>
                <a:gd name="T2" fmla="*/ 293 w 1173"/>
                <a:gd name="T3" fmla="*/ 49 h 2540"/>
                <a:gd name="T4" fmla="*/ 220 w 1173"/>
                <a:gd name="T5" fmla="*/ 73 h 2540"/>
                <a:gd name="T6" fmla="*/ 147 w 1173"/>
                <a:gd name="T7" fmla="*/ 147 h 2540"/>
                <a:gd name="T8" fmla="*/ 74 w 1173"/>
                <a:gd name="T9" fmla="*/ 220 h 2540"/>
                <a:gd name="T10" fmla="*/ 49 w 1173"/>
                <a:gd name="T11" fmla="*/ 293 h 2540"/>
                <a:gd name="T12" fmla="*/ 0 w 1173"/>
                <a:gd name="T13" fmla="*/ 391 h 2540"/>
                <a:gd name="T14" fmla="*/ 0 w 1173"/>
                <a:gd name="T15" fmla="*/ 488 h 2540"/>
                <a:gd name="T16" fmla="*/ 0 w 1173"/>
                <a:gd name="T17" fmla="*/ 2052 h 2540"/>
                <a:gd name="T18" fmla="*/ 0 w 1173"/>
                <a:gd name="T19" fmla="*/ 2149 h 2540"/>
                <a:gd name="T20" fmla="*/ 49 w 1173"/>
                <a:gd name="T21" fmla="*/ 2247 h 2540"/>
                <a:gd name="T22" fmla="*/ 74 w 1173"/>
                <a:gd name="T23" fmla="*/ 2320 h 2540"/>
                <a:gd name="T24" fmla="*/ 147 w 1173"/>
                <a:gd name="T25" fmla="*/ 2393 h 2540"/>
                <a:gd name="T26" fmla="*/ 220 w 1173"/>
                <a:gd name="T27" fmla="*/ 2467 h 2540"/>
                <a:gd name="T28" fmla="*/ 293 w 1173"/>
                <a:gd name="T29" fmla="*/ 2491 h 2540"/>
                <a:gd name="T30" fmla="*/ 391 w 1173"/>
                <a:gd name="T31" fmla="*/ 2540 h 2540"/>
                <a:gd name="T32" fmla="*/ 782 w 1173"/>
                <a:gd name="T33" fmla="*/ 2540 h 2540"/>
                <a:gd name="T34" fmla="*/ 879 w 1173"/>
                <a:gd name="T35" fmla="*/ 2491 h 2540"/>
                <a:gd name="T36" fmla="*/ 953 w 1173"/>
                <a:gd name="T37" fmla="*/ 2467 h 2540"/>
                <a:gd name="T38" fmla="*/ 1026 w 1173"/>
                <a:gd name="T39" fmla="*/ 2393 h 2540"/>
                <a:gd name="T40" fmla="*/ 1099 w 1173"/>
                <a:gd name="T41" fmla="*/ 2320 h 2540"/>
                <a:gd name="T42" fmla="*/ 1124 w 1173"/>
                <a:gd name="T43" fmla="*/ 2247 h 2540"/>
                <a:gd name="T44" fmla="*/ 1173 w 1173"/>
                <a:gd name="T45" fmla="*/ 2149 h 2540"/>
                <a:gd name="T46" fmla="*/ 1173 w 1173"/>
                <a:gd name="T47" fmla="*/ 2052 h 2540"/>
                <a:gd name="T48" fmla="*/ 1173 w 1173"/>
                <a:gd name="T49" fmla="*/ 488 h 2540"/>
                <a:gd name="T50" fmla="*/ 1173 w 1173"/>
                <a:gd name="T51" fmla="*/ 391 h 2540"/>
                <a:gd name="T52" fmla="*/ 1124 w 1173"/>
                <a:gd name="T53" fmla="*/ 293 h 2540"/>
                <a:gd name="T54" fmla="*/ 1099 w 1173"/>
                <a:gd name="T55" fmla="*/ 220 h 2540"/>
                <a:gd name="T56" fmla="*/ 1026 w 1173"/>
                <a:gd name="T57" fmla="*/ 147 h 2540"/>
                <a:gd name="T58" fmla="*/ 953 w 1173"/>
                <a:gd name="T59" fmla="*/ 73 h 2540"/>
                <a:gd name="T60" fmla="*/ 879 w 1173"/>
                <a:gd name="T61" fmla="*/ 49 h 2540"/>
                <a:gd name="T62" fmla="*/ 782 w 1173"/>
                <a:gd name="T63" fmla="*/ 0 h 2540"/>
                <a:gd name="T64" fmla="*/ 391 w 1173"/>
                <a:gd name="T65" fmla="*/ 0 h 2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73" h="2540" extrusionOk="0">
                  <a:moveTo>
                    <a:pt x="391" y="0"/>
                  </a:moveTo>
                  <a:lnTo>
                    <a:pt x="293" y="49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0" y="391"/>
                  </a:lnTo>
                  <a:lnTo>
                    <a:pt x="0" y="488"/>
                  </a:lnTo>
                  <a:lnTo>
                    <a:pt x="0" y="2052"/>
                  </a:lnTo>
                  <a:lnTo>
                    <a:pt x="0" y="2149"/>
                  </a:lnTo>
                  <a:lnTo>
                    <a:pt x="49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0" y="2467"/>
                  </a:lnTo>
                  <a:lnTo>
                    <a:pt x="293" y="2491"/>
                  </a:lnTo>
                  <a:lnTo>
                    <a:pt x="391" y="2540"/>
                  </a:lnTo>
                  <a:lnTo>
                    <a:pt x="782" y="2540"/>
                  </a:lnTo>
                  <a:lnTo>
                    <a:pt x="879" y="2491"/>
                  </a:lnTo>
                  <a:lnTo>
                    <a:pt x="953" y="2467"/>
                  </a:lnTo>
                  <a:lnTo>
                    <a:pt x="1026" y="2393"/>
                  </a:lnTo>
                  <a:lnTo>
                    <a:pt x="1099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099" y="220"/>
                  </a:lnTo>
                  <a:lnTo>
                    <a:pt x="1026" y="147"/>
                  </a:lnTo>
                  <a:lnTo>
                    <a:pt x="953" y="73"/>
                  </a:lnTo>
                  <a:lnTo>
                    <a:pt x="879" y="49"/>
                  </a:lnTo>
                  <a:lnTo>
                    <a:pt x="782" y="0"/>
                  </a:lnTo>
                  <a:lnTo>
                    <a:pt x="39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77" name="Google Shape;290;p31">
              <a:extLst>
                <a:ext uri="{FF2B5EF4-FFF2-40B4-BE49-F238E27FC236}">
                  <a16:creationId xmlns:a16="http://schemas.microsoft.com/office/drawing/2014/main" id="{CCF57600-972D-814E-B245-4E36A73A8B8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7450" y="301625"/>
              <a:ext cx="29350" cy="63500"/>
            </a:xfrm>
            <a:custGeom>
              <a:avLst/>
              <a:gdLst>
                <a:gd name="T0" fmla="*/ 392 w 1174"/>
                <a:gd name="T1" fmla="*/ 0 h 2540"/>
                <a:gd name="T2" fmla="*/ 294 w 1174"/>
                <a:gd name="T3" fmla="*/ 49 h 2540"/>
                <a:gd name="T4" fmla="*/ 221 w 1174"/>
                <a:gd name="T5" fmla="*/ 73 h 2540"/>
                <a:gd name="T6" fmla="*/ 147 w 1174"/>
                <a:gd name="T7" fmla="*/ 147 h 2540"/>
                <a:gd name="T8" fmla="*/ 74 w 1174"/>
                <a:gd name="T9" fmla="*/ 220 h 2540"/>
                <a:gd name="T10" fmla="*/ 50 w 1174"/>
                <a:gd name="T11" fmla="*/ 293 h 2540"/>
                <a:gd name="T12" fmla="*/ 1 w 1174"/>
                <a:gd name="T13" fmla="*/ 391 h 2540"/>
                <a:gd name="T14" fmla="*/ 1 w 1174"/>
                <a:gd name="T15" fmla="*/ 488 h 2540"/>
                <a:gd name="T16" fmla="*/ 1 w 1174"/>
                <a:gd name="T17" fmla="*/ 2052 h 2540"/>
                <a:gd name="T18" fmla="*/ 1 w 1174"/>
                <a:gd name="T19" fmla="*/ 2149 h 2540"/>
                <a:gd name="T20" fmla="*/ 50 w 1174"/>
                <a:gd name="T21" fmla="*/ 2247 h 2540"/>
                <a:gd name="T22" fmla="*/ 74 w 1174"/>
                <a:gd name="T23" fmla="*/ 2320 h 2540"/>
                <a:gd name="T24" fmla="*/ 147 w 1174"/>
                <a:gd name="T25" fmla="*/ 2393 h 2540"/>
                <a:gd name="T26" fmla="*/ 221 w 1174"/>
                <a:gd name="T27" fmla="*/ 2467 h 2540"/>
                <a:gd name="T28" fmla="*/ 294 w 1174"/>
                <a:gd name="T29" fmla="*/ 2491 h 2540"/>
                <a:gd name="T30" fmla="*/ 392 w 1174"/>
                <a:gd name="T31" fmla="*/ 2540 h 2540"/>
                <a:gd name="T32" fmla="*/ 782 w 1174"/>
                <a:gd name="T33" fmla="*/ 2540 h 2540"/>
                <a:gd name="T34" fmla="*/ 880 w 1174"/>
                <a:gd name="T35" fmla="*/ 2491 h 2540"/>
                <a:gd name="T36" fmla="*/ 953 w 1174"/>
                <a:gd name="T37" fmla="*/ 2467 h 2540"/>
                <a:gd name="T38" fmla="*/ 1027 w 1174"/>
                <a:gd name="T39" fmla="*/ 2393 h 2540"/>
                <a:gd name="T40" fmla="*/ 1100 w 1174"/>
                <a:gd name="T41" fmla="*/ 2320 h 2540"/>
                <a:gd name="T42" fmla="*/ 1124 w 1174"/>
                <a:gd name="T43" fmla="*/ 2247 h 2540"/>
                <a:gd name="T44" fmla="*/ 1173 w 1174"/>
                <a:gd name="T45" fmla="*/ 2149 h 2540"/>
                <a:gd name="T46" fmla="*/ 1173 w 1174"/>
                <a:gd name="T47" fmla="*/ 2052 h 2540"/>
                <a:gd name="T48" fmla="*/ 1173 w 1174"/>
                <a:gd name="T49" fmla="*/ 488 h 2540"/>
                <a:gd name="T50" fmla="*/ 1173 w 1174"/>
                <a:gd name="T51" fmla="*/ 391 h 2540"/>
                <a:gd name="T52" fmla="*/ 1124 w 1174"/>
                <a:gd name="T53" fmla="*/ 293 h 2540"/>
                <a:gd name="T54" fmla="*/ 1100 w 1174"/>
                <a:gd name="T55" fmla="*/ 220 h 2540"/>
                <a:gd name="T56" fmla="*/ 1027 w 1174"/>
                <a:gd name="T57" fmla="*/ 147 h 2540"/>
                <a:gd name="T58" fmla="*/ 953 w 1174"/>
                <a:gd name="T59" fmla="*/ 73 h 2540"/>
                <a:gd name="T60" fmla="*/ 880 w 1174"/>
                <a:gd name="T61" fmla="*/ 49 h 2540"/>
                <a:gd name="T62" fmla="*/ 782 w 1174"/>
                <a:gd name="T63" fmla="*/ 0 h 2540"/>
                <a:gd name="T64" fmla="*/ 392 w 1174"/>
                <a:gd name="T65" fmla="*/ 0 h 2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74" h="2540" extrusionOk="0">
                  <a:moveTo>
                    <a:pt x="392" y="0"/>
                  </a:moveTo>
                  <a:lnTo>
                    <a:pt x="294" y="49"/>
                  </a:lnTo>
                  <a:lnTo>
                    <a:pt x="221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50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1" y="2467"/>
                  </a:lnTo>
                  <a:lnTo>
                    <a:pt x="294" y="2491"/>
                  </a:lnTo>
                  <a:lnTo>
                    <a:pt x="392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7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7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lnTo>
                    <a:pt x="39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78" name="Google Shape;291;p31">
              <a:extLst>
                <a:ext uri="{FF2B5EF4-FFF2-40B4-BE49-F238E27FC236}">
                  <a16:creationId xmlns:a16="http://schemas.microsoft.com/office/drawing/2014/main" id="{DF867939-27C1-5442-AAB9-8989944E9B5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7200" y="509200"/>
              <a:ext cx="50700" cy="53775"/>
            </a:xfrm>
            <a:custGeom>
              <a:avLst/>
              <a:gdLst>
                <a:gd name="T0" fmla="*/ 0 w 2028"/>
                <a:gd name="T1" fmla="*/ 1 h 2151"/>
                <a:gd name="T2" fmla="*/ 0 w 2028"/>
                <a:gd name="T3" fmla="*/ 2150 h 2151"/>
                <a:gd name="T4" fmla="*/ 2027 w 2028"/>
                <a:gd name="T5" fmla="*/ 2150 h 2151"/>
                <a:gd name="T6" fmla="*/ 2027 w 2028"/>
                <a:gd name="T7" fmla="*/ 1 h 2151"/>
                <a:gd name="T8" fmla="*/ 0 w 2028"/>
                <a:gd name="T9" fmla="*/ 1 h 2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8" h="2151" extrusionOk="0">
                  <a:moveTo>
                    <a:pt x="0" y="1"/>
                  </a:moveTo>
                  <a:lnTo>
                    <a:pt x="0" y="2150"/>
                  </a:lnTo>
                  <a:lnTo>
                    <a:pt x="2027" y="2150"/>
                  </a:lnTo>
                  <a:lnTo>
                    <a:pt x="2027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79" name="Google Shape;292;p31">
              <a:extLst>
                <a:ext uri="{FF2B5EF4-FFF2-40B4-BE49-F238E27FC236}">
                  <a16:creationId xmlns:a16="http://schemas.microsoft.com/office/drawing/2014/main" id="{DCDBC1BD-A0ED-674A-B85B-A955A5752FF7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7200" y="448150"/>
              <a:ext cx="50700" cy="48875"/>
            </a:xfrm>
            <a:custGeom>
              <a:avLst/>
              <a:gdLst>
                <a:gd name="T0" fmla="*/ 0 w 2028"/>
                <a:gd name="T1" fmla="*/ 1 h 1955"/>
                <a:gd name="T2" fmla="*/ 0 w 2028"/>
                <a:gd name="T3" fmla="*/ 1954 h 1955"/>
                <a:gd name="T4" fmla="*/ 2027 w 2028"/>
                <a:gd name="T5" fmla="*/ 1954 h 1955"/>
                <a:gd name="T6" fmla="*/ 2027 w 2028"/>
                <a:gd name="T7" fmla="*/ 1 h 1955"/>
                <a:gd name="T8" fmla="*/ 0 w 2028"/>
                <a:gd name="T9" fmla="*/ 1 h 1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7" y="1954"/>
                  </a:lnTo>
                  <a:lnTo>
                    <a:pt x="2027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80" name="Google Shape;293;p31">
              <a:extLst>
                <a:ext uri="{FF2B5EF4-FFF2-40B4-BE49-F238E27FC236}">
                  <a16:creationId xmlns:a16="http://schemas.microsoft.com/office/drawing/2014/main" id="{D1E250E6-8C0E-9943-A00A-4D5ED418C15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7200" y="575150"/>
              <a:ext cx="50700" cy="48875"/>
            </a:xfrm>
            <a:custGeom>
              <a:avLst/>
              <a:gdLst>
                <a:gd name="T0" fmla="*/ 0 w 2028"/>
                <a:gd name="T1" fmla="*/ 1 h 1955"/>
                <a:gd name="T2" fmla="*/ 0 w 2028"/>
                <a:gd name="T3" fmla="*/ 1954 h 1955"/>
                <a:gd name="T4" fmla="*/ 2027 w 2028"/>
                <a:gd name="T5" fmla="*/ 1954 h 1955"/>
                <a:gd name="T6" fmla="*/ 2027 w 2028"/>
                <a:gd name="T7" fmla="*/ 1 h 1955"/>
                <a:gd name="T8" fmla="*/ 0 w 2028"/>
                <a:gd name="T9" fmla="*/ 1 h 1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7" y="1954"/>
                  </a:lnTo>
                  <a:lnTo>
                    <a:pt x="2027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81" name="Google Shape;294;p31">
              <a:extLst>
                <a:ext uri="{FF2B5EF4-FFF2-40B4-BE49-F238E27FC236}">
                  <a16:creationId xmlns:a16="http://schemas.microsoft.com/office/drawing/2014/main" id="{9E05DB2B-83C7-544D-8AD0-53043F66F76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0075" y="575150"/>
              <a:ext cx="50100" cy="48875"/>
            </a:xfrm>
            <a:custGeom>
              <a:avLst/>
              <a:gdLst>
                <a:gd name="T0" fmla="*/ 1 w 2004"/>
                <a:gd name="T1" fmla="*/ 1 h 1955"/>
                <a:gd name="T2" fmla="*/ 1 w 2004"/>
                <a:gd name="T3" fmla="*/ 1954 h 1955"/>
                <a:gd name="T4" fmla="*/ 2003 w 2004"/>
                <a:gd name="T5" fmla="*/ 1954 h 1955"/>
                <a:gd name="T6" fmla="*/ 2003 w 2004"/>
                <a:gd name="T7" fmla="*/ 1 h 1955"/>
                <a:gd name="T8" fmla="*/ 1 w 2004"/>
                <a:gd name="T9" fmla="*/ 1 h 1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4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03" y="1954"/>
                  </a:lnTo>
                  <a:lnTo>
                    <a:pt x="2003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82" name="Google Shape;295;p31">
              <a:extLst>
                <a:ext uri="{FF2B5EF4-FFF2-40B4-BE49-F238E27FC236}">
                  <a16:creationId xmlns:a16="http://schemas.microsoft.com/office/drawing/2014/main" id="{77430200-754C-6944-B59A-2F875033D33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4300" y="509200"/>
              <a:ext cx="50700" cy="53775"/>
            </a:xfrm>
            <a:custGeom>
              <a:avLst/>
              <a:gdLst>
                <a:gd name="T0" fmla="*/ 1 w 2028"/>
                <a:gd name="T1" fmla="*/ 1 h 2151"/>
                <a:gd name="T2" fmla="*/ 1 w 2028"/>
                <a:gd name="T3" fmla="*/ 2150 h 2151"/>
                <a:gd name="T4" fmla="*/ 2028 w 2028"/>
                <a:gd name="T5" fmla="*/ 2150 h 2151"/>
                <a:gd name="T6" fmla="*/ 2028 w 2028"/>
                <a:gd name="T7" fmla="*/ 1 h 2151"/>
                <a:gd name="T8" fmla="*/ 1 w 2028"/>
                <a:gd name="T9" fmla="*/ 1 h 2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8" h="2151" extrusionOk="0">
                  <a:moveTo>
                    <a:pt x="1" y="1"/>
                  </a:moveTo>
                  <a:lnTo>
                    <a:pt x="1" y="2150"/>
                  </a:lnTo>
                  <a:lnTo>
                    <a:pt x="2028" y="2150"/>
                  </a:lnTo>
                  <a:lnTo>
                    <a:pt x="2028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83" name="Google Shape;296;p31">
              <a:extLst>
                <a:ext uri="{FF2B5EF4-FFF2-40B4-BE49-F238E27FC236}">
                  <a16:creationId xmlns:a16="http://schemas.microsoft.com/office/drawing/2014/main" id="{6AF9BAD9-6E61-ED40-A74A-554B42A4629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4300" y="575150"/>
              <a:ext cx="50700" cy="48875"/>
            </a:xfrm>
            <a:custGeom>
              <a:avLst/>
              <a:gdLst>
                <a:gd name="T0" fmla="*/ 1 w 2028"/>
                <a:gd name="T1" fmla="*/ 1 h 1955"/>
                <a:gd name="T2" fmla="*/ 1 w 2028"/>
                <a:gd name="T3" fmla="*/ 1954 h 1955"/>
                <a:gd name="T4" fmla="*/ 2028 w 2028"/>
                <a:gd name="T5" fmla="*/ 1954 h 1955"/>
                <a:gd name="T6" fmla="*/ 2028 w 2028"/>
                <a:gd name="T7" fmla="*/ 1 h 1955"/>
                <a:gd name="T8" fmla="*/ 1 w 2028"/>
                <a:gd name="T9" fmla="*/ 1 h 1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84" name="Google Shape;297;p31">
              <a:extLst>
                <a:ext uri="{FF2B5EF4-FFF2-40B4-BE49-F238E27FC236}">
                  <a16:creationId xmlns:a16="http://schemas.microsoft.com/office/drawing/2014/main" id="{47F14FF8-168D-A54A-9F24-D92563F475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4300" y="448150"/>
              <a:ext cx="50700" cy="48875"/>
            </a:xfrm>
            <a:custGeom>
              <a:avLst/>
              <a:gdLst>
                <a:gd name="T0" fmla="*/ 1 w 2028"/>
                <a:gd name="T1" fmla="*/ 1 h 1955"/>
                <a:gd name="T2" fmla="*/ 1 w 2028"/>
                <a:gd name="T3" fmla="*/ 1954 h 1955"/>
                <a:gd name="T4" fmla="*/ 2028 w 2028"/>
                <a:gd name="T5" fmla="*/ 1954 h 1955"/>
                <a:gd name="T6" fmla="*/ 2028 w 2028"/>
                <a:gd name="T7" fmla="*/ 1 h 1955"/>
                <a:gd name="T8" fmla="*/ 1 w 2028"/>
                <a:gd name="T9" fmla="*/ 1 h 1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85" name="Google Shape;298;p31">
              <a:extLst>
                <a:ext uri="{FF2B5EF4-FFF2-40B4-BE49-F238E27FC236}">
                  <a16:creationId xmlns:a16="http://schemas.microsoft.com/office/drawing/2014/main" id="{E9BC734C-8F55-694F-9CA1-AF204703CE4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0075" y="509200"/>
              <a:ext cx="50100" cy="53775"/>
            </a:xfrm>
            <a:custGeom>
              <a:avLst/>
              <a:gdLst>
                <a:gd name="T0" fmla="*/ 1 w 2004"/>
                <a:gd name="T1" fmla="*/ 1 h 2151"/>
                <a:gd name="T2" fmla="*/ 1 w 2004"/>
                <a:gd name="T3" fmla="*/ 2150 h 2151"/>
                <a:gd name="T4" fmla="*/ 2003 w 2004"/>
                <a:gd name="T5" fmla="*/ 2150 h 2151"/>
                <a:gd name="T6" fmla="*/ 2003 w 2004"/>
                <a:gd name="T7" fmla="*/ 1 h 2151"/>
                <a:gd name="T8" fmla="*/ 1 w 2004"/>
                <a:gd name="T9" fmla="*/ 1 h 2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4" h="2151" extrusionOk="0">
                  <a:moveTo>
                    <a:pt x="1" y="1"/>
                  </a:moveTo>
                  <a:lnTo>
                    <a:pt x="1" y="2150"/>
                  </a:lnTo>
                  <a:lnTo>
                    <a:pt x="2003" y="2150"/>
                  </a:lnTo>
                  <a:lnTo>
                    <a:pt x="2003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86" name="Google Shape;299;p31">
              <a:extLst>
                <a:ext uri="{FF2B5EF4-FFF2-40B4-BE49-F238E27FC236}">
                  <a16:creationId xmlns:a16="http://schemas.microsoft.com/office/drawing/2014/main" id="{CFD2B6D8-C5C6-F549-A7AA-FFBB3FD1F2B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3625" y="399300"/>
              <a:ext cx="403000" cy="272950"/>
            </a:xfrm>
            <a:custGeom>
              <a:avLst/>
              <a:gdLst>
                <a:gd name="T0" fmla="*/ 14434 w 16120"/>
                <a:gd name="T1" fmla="*/ 1466 h 10918"/>
                <a:gd name="T2" fmla="*/ 14508 w 16120"/>
                <a:gd name="T3" fmla="*/ 1515 h 10918"/>
                <a:gd name="T4" fmla="*/ 14557 w 16120"/>
                <a:gd name="T5" fmla="*/ 1613 h 10918"/>
                <a:gd name="T6" fmla="*/ 14581 w 16120"/>
                <a:gd name="T7" fmla="*/ 1710 h 10918"/>
                <a:gd name="T8" fmla="*/ 14581 w 16120"/>
                <a:gd name="T9" fmla="*/ 9233 h 10918"/>
                <a:gd name="T10" fmla="*/ 14557 w 16120"/>
                <a:gd name="T11" fmla="*/ 9330 h 10918"/>
                <a:gd name="T12" fmla="*/ 14508 w 16120"/>
                <a:gd name="T13" fmla="*/ 9404 h 10918"/>
                <a:gd name="T14" fmla="*/ 14434 w 16120"/>
                <a:gd name="T15" fmla="*/ 9452 h 10918"/>
                <a:gd name="T16" fmla="*/ 14337 w 16120"/>
                <a:gd name="T17" fmla="*/ 9477 h 10918"/>
                <a:gd name="T18" fmla="*/ 1783 w 16120"/>
                <a:gd name="T19" fmla="*/ 9477 h 10918"/>
                <a:gd name="T20" fmla="*/ 1686 w 16120"/>
                <a:gd name="T21" fmla="*/ 9452 h 10918"/>
                <a:gd name="T22" fmla="*/ 1612 w 16120"/>
                <a:gd name="T23" fmla="*/ 9404 h 10918"/>
                <a:gd name="T24" fmla="*/ 1564 w 16120"/>
                <a:gd name="T25" fmla="*/ 9330 h 10918"/>
                <a:gd name="T26" fmla="*/ 1539 w 16120"/>
                <a:gd name="T27" fmla="*/ 9233 h 10918"/>
                <a:gd name="T28" fmla="*/ 1539 w 16120"/>
                <a:gd name="T29" fmla="*/ 1710 h 10918"/>
                <a:gd name="T30" fmla="*/ 1564 w 16120"/>
                <a:gd name="T31" fmla="*/ 1613 h 10918"/>
                <a:gd name="T32" fmla="*/ 1612 w 16120"/>
                <a:gd name="T33" fmla="*/ 1515 h 10918"/>
                <a:gd name="T34" fmla="*/ 1686 w 16120"/>
                <a:gd name="T35" fmla="*/ 1466 h 10918"/>
                <a:gd name="T36" fmla="*/ 14434 w 16120"/>
                <a:gd name="T37" fmla="*/ 1466 h 10918"/>
                <a:gd name="T38" fmla="*/ 0 w 16120"/>
                <a:gd name="T39" fmla="*/ 1 h 10918"/>
                <a:gd name="T40" fmla="*/ 0 w 16120"/>
                <a:gd name="T41" fmla="*/ 10332 h 10918"/>
                <a:gd name="T42" fmla="*/ 25 w 16120"/>
                <a:gd name="T43" fmla="*/ 10429 h 10918"/>
                <a:gd name="T44" fmla="*/ 74 w 16120"/>
                <a:gd name="T45" fmla="*/ 10527 h 10918"/>
                <a:gd name="T46" fmla="*/ 147 w 16120"/>
                <a:gd name="T47" fmla="*/ 10625 h 10918"/>
                <a:gd name="T48" fmla="*/ 220 w 16120"/>
                <a:gd name="T49" fmla="*/ 10722 h 10918"/>
                <a:gd name="T50" fmla="*/ 342 w 16120"/>
                <a:gd name="T51" fmla="*/ 10796 h 10918"/>
                <a:gd name="T52" fmla="*/ 489 w 16120"/>
                <a:gd name="T53" fmla="*/ 10869 h 10918"/>
                <a:gd name="T54" fmla="*/ 635 w 16120"/>
                <a:gd name="T55" fmla="*/ 10918 h 10918"/>
                <a:gd name="T56" fmla="*/ 15485 w 16120"/>
                <a:gd name="T57" fmla="*/ 10918 h 10918"/>
                <a:gd name="T58" fmla="*/ 15631 w 16120"/>
                <a:gd name="T59" fmla="*/ 10869 h 10918"/>
                <a:gd name="T60" fmla="*/ 15778 w 16120"/>
                <a:gd name="T61" fmla="*/ 10796 h 10918"/>
                <a:gd name="T62" fmla="*/ 15900 w 16120"/>
                <a:gd name="T63" fmla="*/ 10698 h 10918"/>
                <a:gd name="T64" fmla="*/ 15973 w 16120"/>
                <a:gd name="T65" fmla="*/ 10576 h 10918"/>
                <a:gd name="T66" fmla="*/ 16046 w 16120"/>
                <a:gd name="T67" fmla="*/ 10454 h 10918"/>
                <a:gd name="T68" fmla="*/ 16095 w 16120"/>
                <a:gd name="T69" fmla="*/ 10307 h 10918"/>
                <a:gd name="T70" fmla="*/ 16120 w 16120"/>
                <a:gd name="T71" fmla="*/ 10136 h 10918"/>
                <a:gd name="T72" fmla="*/ 16120 w 16120"/>
                <a:gd name="T73" fmla="*/ 1 h 10918"/>
                <a:gd name="T74" fmla="*/ 0 w 16120"/>
                <a:gd name="T75" fmla="*/ 1 h 109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120" h="10918" extrusionOk="0">
                  <a:moveTo>
                    <a:pt x="14434" y="1466"/>
                  </a:moveTo>
                  <a:lnTo>
                    <a:pt x="14508" y="1515"/>
                  </a:lnTo>
                  <a:lnTo>
                    <a:pt x="14557" y="1613"/>
                  </a:lnTo>
                  <a:lnTo>
                    <a:pt x="14581" y="1710"/>
                  </a:lnTo>
                  <a:lnTo>
                    <a:pt x="14581" y="9233"/>
                  </a:lnTo>
                  <a:lnTo>
                    <a:pt x="14557" y="9330"/>
                  </a:lnTo>
                  <a:lnTo>
                    <a:pt x="14508" y="9404"/>
                  </a:lnTo>
                  <a:lnTo>
                    <a:pt x="14434" y="9452"/>
                  </a:lnTo>
                  <a:lnTo>
                    <a:pt x="14337" y="9477"/>
                  </a:lnTo>
                  <a:lnTo>
                    <a:pt x="1783" y="9477"/>
                  </a:lnTo>
                  <a:lnTo>
                    <a:pt x="1686" y="9452"/>
                  </a:lnTo>
                  <a:lnTo>
                    <a:pt x="1612" y="9404"/>
                  </a:lnTo>
                  <a:lnTo>
                    <a:pt x="1564" y="9330"/>
                  </a:lnTo>
                  <a:lnTo>
                    <a:pt x="1539" y="9233"/>
                  </a:lnTo>
                  <a:lnTo>
                    <a:pt x="1539" y="1710"/>
                  </a:lnTo>
                  <a:lnTo>
                    <a:pt x="1564" y="1613"/>
                  </a:lnTo>
                  <a:lnTo>
                    <a:pt x="1612" y="1515"/>
                  </a:lnTo>
                  <a:lnTo>
                    <a:pt x="1686" y="1466"/>
                  </a:lnTo>
                  <a:lnTo>
                    <a:pt x="14434" y="1466"/>
                  </a:lnTo>
                  <a:close/>
                  <a:moveTo>
                    <a:pt x="0" y="1"/>
                  </a:moveTo>
                  <a:lnTo>
                    <a:pt x="0" y="10332"/>
                  </a:lnTo>
                  <a:lnTo>
                    <a:pt x="25" y="10429"/>
                  </a:lnTo>
                  <a:lnTo>
                    <a:pt x="74" y="10527"/>
                  </a:lnTo>
                  <a:lnTo>
                    <a:pt x="147" y="10625"/>
                  </a:lnTo>
                  <a:lnTo>
                    <a:pt x="220" y="10722"/>
                  </a:lnTo>
                  <a:lnTo>
                    <a:pt x="342" y="10796"/>
                  </a:lnTo>
                  <a:lnTo>
                    <a:pt x="489" y="10869"/>
                  </a:lnTo>
                  <a:lnTo>
                    <a:pt x="635" y="10918"/>
                  </a:lnTo>
                  <a:lnTo>
                    <a:pt x="15485" y="10918"/>
                  </a:lnTo>
                  <a:lnTo>
                    <a:pt x="15631" y="10869"/>
                  </a:lnTo>
                  <a:lnTo>
                    <a:pt x="15778" y="10796"/>
                  </a:lnTo>
                  <a:lnTo>
                    <a:pt x="15900" y="10698"/>
                  </a:lnTo>
                  <a:lnTo>
                    <a:pt x="15973" y="10576"/>
                  </a:lnTo>
                  <a:lnTo>
                    <a:pt x="16046" y="10454"/>
                  </a:lnTo>
                  <a:lnTo>
                    <a:pt x="16095" y="10307"/>
                  </a:lnTo>
                  <a:lnTo>
                    <a:pt x="16120" y="10136"/>
                  </a:lnTo>
                  <a:lnTo>
                    <a:pt x="1612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87" name="Google Shape;300;p31">
              <a:extLst>
                <a:ext uri="{FF2B5EF4-FFF2-40B4-BE49-F238E27FC236}">
                  <a16:creationId xmlns:a16="http://schemas.microsoft.com/office/drawing/2014/main" id="{A8CA73AC-D448-5D43-9DA3-E183B81EE5E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5250" y="575150"/>
              <a:ext cx="50700" cy="48875"/>
            </a:xfrm>
            <a:custGeom>
              <a:avLst/>
              <a:gdLst>
                <a:gd name="T0" fmla="*/ 0 w 2028"/>
                <a:gd name="T1" fmla="*/ 1 h 1955"/>
                <a:gd name="T2" fmla="*/ 0 w 2028"/>
                <a:gd name="T3" fmla="*/ 1954 h 1955"/>
                <a:gd name="T4" fmla="*/ 2028 w 2028"/>
                <a:gd name="T5" fmla="*/ 1954 h 1955"/>
                <a:gd name="T6" fmla="*/ 2028 w 2028"/>
                <a:gd name="T7" fmla="*/ 1 h 1955"/>
                <a:gd name="T8" fmla="*/ 0 w 2028"/>
                <a:gd name="T9" fmla="*/ 1 h 1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8" y="1954"/>
                  </a:lnTo>
                  <a:lnTo>
                    <a:pt x="2028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88" name="Google Shape;301;p31">
              <a:extLst>
                <a:ext uri="{FF2B5EF4-FFF2-40B4-BE49-F238E27FC236}">
                  <a16:creationId xmlns:a16="http://schemas.microsoft.com/office/drawing/2014/main" id="{FD266515-4AE5-7641-8D25-9638B7B4FD3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5250" y="509200"/>
              <a:ext cx="50700" cy="53775"/>
            </a:xfrm>
            <a:custGeom>
              <a:avLst/>
              <a:gdLst>
                <a:gd name="T0" fmla="*/ 0 w 2028"/>
                <a:gd name="T1" fmla="*/ 1 h 2151"/>
                <a:gd name="T2" fmla="*/ 0 w 2028"/>
                <a:gd name="T3" fmla="*/ 2150 h 2151"/>
                <a:gd name="T4" fmla="*/ 2028 w 2028"/>
                <a:gd name="T5" fmla="*/ 2150 h 2151"/>
                <a:gd name="T6" fmla="*/ 2028 w 2028"/>
                <a:gd name="T7" fmla="*/ 1 h 2151"/>
                <a:gd name="T8" fmla="*/ 0 w 2028"/>
                <a:gd name="T9" fmla="*/ 1 h 2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8" h="2151" extrusionOk="0">
                  <a:moveTo>
                    <a:pt x="0" y="1"/>
                  </a:moveTo>
                  <a:lnTo>
                    <a:pt x="0" y="2150"/>
                  </a:lnTo>
                  <a:lnTo>
                    <a:pt x="2028" y="2150"/>
                  </a:lnTo>
                  <a:lnTo>
                    <a:pt x="2028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89" name="Google Shape;302;p31">
              <a:extLst>
                <a:ext uri="{FF2B5EF4-FFF2-40B4-BE49-F238E27FC236}">
                  <a16:creationId xmlns:a16="http://schemas.microsoft.com/office/drawing/2014/main" id="{C1219B1F-701E-B94D-9751-F869CE9D0E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5250" y="448150"/>
              <a:ext cx="50700" cy="48875"/>
            </a:xfrm>
            <a:custGeom>
              <a:avLst/>
              <a:gdLst>
                <a:gd name="T0" fmla="*/ 0 w 2028"/>
                <a:gd name="T1" fmla="*/ 1 h 1955"/>
                <a:gd name="T2" fmla="*/ 0 w 2028"/>
                <a:gd name="T3" fmla="*/ 1954 h 1955"/>
                <a:gd name="T4" fmla="*/ 2028 w 2028"/>
                <a:gd name="T5" fmla="*/ 1954 h 1955"/>
                <a:gd name="T6" fmla="*/ 2028 w 2028"/>
                <a:gd name="T7" fmla="*/ 1 h 1955"/>
                <a:gd name="T8" fmla="*/ 0 w 2028"/>
                <a:gd name="T9" fmla="*/ 1 h 1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8" y="1954"/>
                  </a:lnTo>
                  <a:lnTo>
                    <a:pt x="2028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90" name="Google Shape;303;p31">
              <a:extLst>
                <a:ext uri="{FF2B5EF4-FFF2-40B4-BE49-F238E27FC236}">
                  <a16:creationId xmlns:a16="http://schemas.microsoft.com/office/drawing/2014/main" id="{B869DB54-E838-F342-83E2-4FE28DCB874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2350" y="575150"/>
              <a:ext cx="50700" cy="48875"/>
            </a:xfrm>
            <a:custGeom>
              <a:avLst/>
              <a:gdLst>
                <a:gd name="T0" fmla="*/ 1 w 2028"/>
                <a:gd name="T1" fmla="*/ 1 h 1955"/>
                <a:gd name="T2" fmla="*/ 1 w 2028"/>
                <a:gd name="T3" fmla="*/ 1954 h 1955"/>
                <a:gd name="T4" fmla="*/ 2028 w 2028"/>
                <a:gd name="T5" fmla="*/ 1954 h 1955"/>
                <a:gd name="T6" fmla="*/ 2028 w 2028"/>
                <a:gd name="T7" fmla="*/ 1 h 1955"/>
                <a:gd name="T8" fmla="*/ 1 w 2028"/>
                <a:gd name="T9" fmla="*/ 1 h 1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91" name="Google Shape;304;p31">
              <a:extLst>
                <a:ext uri="{FF2B5EF4-FFF2-40B4-BE49-F238E27FC236}">
                  <a16:creationId xmlns:a16="http://schemas.microsoft.com/office/drawing/2014/main" id="{C2DF470F-D511-1D48-B2C4-6B1BAD54A77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0075" y="448150"/>
              <a:ext cx="50100" cy="48875"/>
            </a:xfrm>
            <a:custGeom>
              <a:avLst/>
              <a:gdLst>
                <a:gd name="T0" fmla="*/ 1 w 2004"/>
                <a:gd name="T1" fmla="*/ 1 h 1955"/>
                <a:gd name="T2" fmla="*/ 1 w 2004"/>
                <a:gd name="T3" fmla="*/ 1954 h 1955"/>
                <a:gd name="T4" fmla="*/ 2003 w 2004"/>
                <a:gd name="T5" fmla="*/ 1954 h 1955"/>
                <a:gd name="T6" fmla="*/ 2003 w 2004"/>
                <a:gd name="T7" fmla="*/ 1 h 1955"/>
                <a:gd name="T8" fmla="*/ 1 w 2004"/>
                <a:gd name="T9" fmla="*/ 1 h 1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4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03" y="1954"/>
                  </a:lnTo>
                  <a:lnTo>
                    <a:pt x="2003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92" name="Google Shape;305;p31">
              <a:extLst>
                <a:ext uri="{FF2B5EF4-FFF2-40B4-BE49-F238E27FC236}">
                  <a16:creationId xmlns:a16="http://schemas.microsoft.com/office/drawing/2014/main" id="{9592EFFA-892A-5647-85E6-CFC557AFD75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2350" y="509200"/>
              <a:ext cx="50700" cy="53775"/>
            </a:xfrm>
            <a:custGeom>
              <a:avLst/>
              <a:gdLst>
                <a:gd name="T0" fmla="*/ 1 w 2028"/>
                <a:gd name="T1" fmla="*/ 1 h 2151"/>
                <a:gd name="T2" fmla="*/ 1 w 2028"/>
                <a:gd name="T3" fmla="*/ 2150 h 2151"/>
                <a:gd name="T4" fmla="*/ 2028 w 2028"/>
                <a:gd name="T5" fmla="*/ 2150 h 2151"/>
                <a:gd name="T6" fmla="*/ 2028 w 2028"/>
                <a:gd name="T7" fmla="*/ 1 h 2151"/>
                <a:gd name="T8" fmla="*/ 1 w 2028"/>
                <a:gd name="T9" fmla="*/ 1 h 2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8" h="2151" extrusionOk="0">
                  <a:moveTo>
                    <a:pt x="1" y="1"/>
                  </a:moveTo>
                  <a:lnTo>
                    <a:pt x="1" y="2150"/>
                  </a:lnTo>
                  <a:lnTo>
                    <a:pt x="2028" y="2150"/>
                  </a:lnTo>
                  <a:lnTo>
                    <a:pt x="2028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93" name="Google Shape;306;p31">
              <a:extLst>
                <a:ext uri="{FF2B5EF4-FFF2-40B4-BE49-F238E27FC236}">
                  <a16:creationId xmlns:a16="http://schemas.microsoft.com/office/drawing/2014/main" id="{B3614EC5-C8E8-4749-BAAF-B3F4509AED0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2350" y="448150"/>
              <a:ext cx="50700" cy="48875"/>
            </a:xfrm>
            <a:custGeom>
              <a:avLst/>
              <a:gdLst>
                <a:gd name="T0" fmla="*/ 1 w 2028"/>
                <a:gd name="T1" fmla="*/ 1 h 1955"/>
                <a:gd name="T2" fmla="*/ 1 w 2028"/>
                <a:gd name="T3" fmla="*/ 1954 h 1955"/>
                <a:gd name="T4" fmla="*/ 2028 w 2028"/>
                <a:gd name="T5" fmla="*/ 1954 h 1955"/>
                <a:gd name="T6" fmla="*/ 2028 w 2028"/>
                <a:gd name="T7" fmla="*/ 1 h 1955"/>
                <a:gd name="T8" fmla="*/ 1 w 2028"/>
                <a:gd name="T9" fmla="*/ 1 h 1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52235" name="Google Shape;307;p31">
            <a:extLst>
              <a:ext uri="{FF2B5EF4-FFF2-40B4-BE49-F238E27FC236}">
                <a16:creationId xmlns:a16="http://schemas.microsoft.com/office/drawing/2014/main" id="{3CA1155D-DBE2-9147-8FB2-924DC2443742}"/>
              </a:ext>
            </a:extLst>
          </p:cNvPr>
          <p:cNvGrpSpPr>
            <a:grpSpLocks/>
          </p:cNvGrpSpPr>
          <p:nvPr/>
        </p:nvGrpSpPr>
        <p:grpSpPr bwMode="auto">
          <a:xfrm>
            <a:off x="5278438" y="681038"/>
            <a:ext cx="298450" cy="298450"/>
            <a:chOff x="6660750" y="298550"/>
            <a:chExt cx="396900" cy="396300"/>
          </a:xfrm>
        </p:grpSpPr>
        <p:sp>
          <p:nvSpPr>
            <p:cNvPr id="52472" name="Google Shape;308;p31">
              <a:extLst>
                <a:ext uri="{FF2B5EF4-FFF2-40B4-BE49-F238E27FC236}">
                  <a16:creationId xmlns:a16="http://schemas.microsoft.com/office/drawing/2014/main" id="{A12210EA-CFB4-784E-87C6-97C320CD6D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0750" y="298550"/>
              <a:ext cx="396900" cy="396300"/>
            </a:xfrm>
            <a:custGeom>
              <a:avLst/>
              <a:gdLst>
                <a:gd name="T0" fmla="*/ 9330 w 15876"/>
                <a:gd name="T1" fmla="*/ 1100 h 15852"/>
                <a:gd name="T2" fmla="*/ 10649 w 15876"/>
                <a:gd name="T3" fmla="*/ 1515 h 15852"/>
                <a:gd name="T4" fmla="*/ 11821 w 15876"/>
                <a:gd name="T5" fmla="*/ 2150 h 15852"/>
                <a:gd name="T6" fmla="*/ 12847 w 15876"/>
                <a:gd name="T7" fmla="*/ 3005 h 15852"/>
                <a:gd name="T8" fmla="*/ 13702 w 15876"/>
                <a:gd name="T9" fmla="*/ 4031 h 15852"/>
                <a:gd name="T10" fmla="*/ 14337 w 15876"/>
                <a:gd name="T11" fmla="*/ 5227 h 15852"/>
                <a:gd name="T12" fmla="*/ 14752 w 15876"/>
                <a:gd name="T13" fmla="*/ 6522 h 15852"/>
                <a:gd name="T14" fmla="*/ 14899 w 15876"/>
                <a:gd name="T15" fmla="*/ 7938 h 15852"/>
                <a:gd name="T16" fmla="*/ 14752 w 15876"/>
                <a:gd name="T17" fmla="*/ 9331 h 15852"/>
                <a:gd name="T18" fmla="*/ 14337 w 15876"/>
                <a:gd name="T19" fmla="*/ 10625 h 15852"/>
                <a:gd name="T20" fmla="*/ 13702 w 15876"/>
                <a:gd name="T21" fmla="*/ 11822 h 15852"/>
                <a:gd name="T22" fmla="*/ 12847 w 15876"/>
                <a:gd name="T23" fmla="*/ 12847 h 15852"/>
                <a:gd name="T24" fmla="*/ 11821 w 15876"/>
                <a:gd name="T25" fmla="*/ 13702 h 15852"/>
                <a:gd name="T26" fmla="*/ 10649 w 15876"/>
                <a:gd name="T27" fmla="*/ 14337 h 15852"/>
                <a:gd name="T28" fmla="*/ 9330 w 15876"/>
                <a:gd name="T29" fmla="*/ 14752 h 15852"/>
                <a:gd name="T30" fmla="*/ 7572 w 15876"/>
                <a:gd name="T31" fmla="*/ 14875 h 15852"/>
                <a:gd name="T32" fmla="*/ 6204 w 15876"/>
                <a:gd name="T33" fmla="*/ 14655 h 15852"/>
                <a:gd name="T34" fmla="*/ 4934 w 15876"/>
                <a:gd name="T35" fmla="*/ 14191 h 15852"/>
                <a:gd name="T36" fmla="*/ 3786 w 15876"/>
                <a:gd name="T37" fmla="*/ 13507 h 15852"/>
                <a:gd name="T38" fmla="*/ 2785 w 15876"/>
                <a:gd name="T39" fmla="*/ 12603 h 15852"/>
                <a:gd name="T40" fmla="*/ 1979 w 15876"/>
                <a:gd name="T41" fmla="*/ 11529 h 15852"/>
                <a:gd name="T42" fmla="*/ 1393 w 15876"/>
                <a:gd name="T43" fmla="*/ 10307 h 15852"/>
                <a:gd name="T44" fmla="*/ 1051 w 15876"/>
                <a:gd name="T45" fmla="*/ 8989 h 15852"/>
                <a:gd name="T46" fmla="*/ 978 w 15876"/>
                <a:gd name="T47" fmla="*/ 7572 h 15852"/>
                <a:gd name="T48" fmla="*/ 1197 w 15876"/>
                <a:gd name="T49" fmla="*/ 6180 h 15852"/>
                <a:gd name="T50" fmla="*/ 1661 w 15876"/>
                <a:gd name="T51" fmla="*/ 4910 h 15852"/>
                <a:gd name="T52" fmla="*/ 2370 w 15876"/>
                <a:gd name="T53" fmla="*/ 3762 h 15852"/>
                <a:gd name="T54" fmla="*/ 3273 w 15876"/>
                <a:gd name="T55" fmla="*/ 2785 h 15852"/>
                <a:gd name="T56" fmla="*/ 4324 w 15876"/>
                <a:gd name="T57" fmla="*/ 1979 h 15852"/>
                <a:gd name="T58" fmla="*/ 5545 w 15876"/>
                <a:gd name="T59" fmla="*/ 1393 h 15852"/>
                <a:gd name="T60" fmla="*/ 6888 w 15876"/>
                <a:gd name="T61" fmla="*/ 1051 h 15852"/>
                <a:gd name="T62" fmla="*/ 7523 w 15876"/>
                <a:gd name="T63" fmla="*/ 1 h 15852"/>
                <a:gd name="T64" fmla="*/ 5960 w 15876"/>
                <a:gd name="T65" fmla="*/ 245 h 15852"/>
                <a:gd name="T66" fmla="*/ 4494 w 15876"/>
                <a:gd name="T67" fmla="*/ 782 h 15852"/>
                <a:gd name="T68" fmla="*/ 3200 w 15876"/>
                <a:gd name="T69" fmla="*/ 1564 h 15852"/>
                <a:gd name="T70" fmla="*/ 2077 w 15876"/>
                <a:gd name="T71" fmla="*/ 2590 h 15852"/>
                <a:gd name="T72" fmla="*/ 1149 w 15876"/>
                <a:gd name="T73" fmla="*/ 3811 h 15852"/>
                <a:gd name="T74" fmla="*/ 489 w 15876"/>
                <a:gd name="T75" fmla="*/ 5203 h 15852"/>
                <a:gd name="T76" fmla="*/ 98 w 15876"/>
                <a:gd name="T77" fmla="*/ 6717 h 15852"/>
                <a:gd name="T78" fmla="*/ 25 w 15876"/>
                <a:gd name="T79" fmla="*/ 8329 h 15852"/>
                <a:gd name="T80" fmla="*/ 245 w 15876"/>
                <a:gd name="T81" fmla="*/ 9917 h 15852"/>
                <a:gd name="T82" fmla="*/ 782 w 15876"/>
                <a:gd name="T83" fmla="*/ 11358 h 15852"/>
                <a:gd name="T84" fmla="*/ 1588 w 15876"/>
                <a:gd name="T85" fmla="*/ 12676 h 15852"/>
                <a:gd name="T86" fmla="*/ 2614 w 15876"/>
                <a:gd name="T87" fmla="*/ 13800 h 15852"/>
                <a:gd name="T88" fmla="*/ 3835 w 15876"/>
                <a:gd name="T89" fmla="*/ 14704 h 15852"/>
                <a:gd name="T90" fmla="*/ 5203 w 15876"/>
                <a:gd name="T91" fmla="*/ 15387 h 15852"/>
                <a:gd name="T92" fmla="*/ 6741 w 15876"/>
                <a:gd name="T93" fmla="*/ 15778 h 15852"/>
                <a:gd name="T94" fmla="*/ 8744 w 15876"/>
                <a:gd name="T95" fmla="*/ 15827 h 15852"/>
                <a:gd name="T96" fmla="*/ 10307 w 15876"/>
                <a:gd name="T97" fmla="*/ 15510 h 15852"/>
                <a:gd name="T98" fmla="*/ 11724 w 15876"/>
                <a:gd name="T99" fmla="*/ 14899 h 15852"/>
                <a:gd name="T100" fmla="*/ 12994 w 15876"/>
                <a:gd name="T101" fmla="*/ 14044 h 15852"/>
                <a:gd name="T102" fmla="*/ 14068 w 15876"/>
                <a:gd name="T103" fmla="*/ 12970 h 15852"/>
                <a:gd name="T104" fmla="*/ 14923 w 15876"/>
                <a:gd name="T105" fmla="*/ 11700 h 15852"/>
                <a:gd name="T106" fmla="*/ 15509 w 15876"/>
                <a:gd name="T107" fmla="*/ 10283 h 15852"/>
                <a:gd name="T108" fmla="*/ 15827 w 15876"/>
                <a:gd name="T109" fmla="*/ 8744 h 15852"/>
                <a:gd name="T110" fmla="*/ 15827 w 15876"/>
                <a:gd name="T111" fmla="*/ 7108 h 15852"/>
                <a:gd name="T112" fmla="*/ 15509 w 15876"/>
                <a:gd name="T113" fmla="*/ 5569 h 15852"/>
                <a:gd name="T114" fmla="*/ 14923 w 15876"/>
                <a:gd name="T115" fmla="*/ 4153 h 15852"/>
                <a:gd name="T116" fmla="*/ 14068 w 15876"/>
                <a:gd name="T117" fmla="*/ 2883 h 15852"/>
                <a:gd name="T118" fmla="*/ 12994 w 15876"/>
                <a:gd name="T119" fmla="*/ 1808 h 15852"/>
                <a:gd name="T120" fmla="*/ 11724 w 15876"/>
                <a:gd name="T121" fmla="*/ 953 h 15852"/>
                <a:gd name="T122" fmla="*/ 10307 w 15876"/>
                <a:gd name="T123" fmla="*/ 343 h 15852"/>
                <a:gd name="T124" fmla="*/ 8744 w 15876"/>
                <a:gd name="T125" fmla="*/ 25 h 158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876" h="15852" extrusionOk="0">
                  <a:moveTo>
                    <a:pt x="8304" y="978"/>
                  </a:moveTo>
                  <a:lnTo>
                    <a:pt x="8646" y="1002"/>
                  </a:lnTo>
                  <a:lnTo>
                    <a:pt x="8988" y="1051"/>
                  </a:lnTo>
                  <a:lnTo>
                    <a:pt x="9330" y="1100"/>
                  </a:lnTo>
                  <a:lnTo>
                    <a:pt x="9672" y="1198"/>
                  </a:lnTo>
                  <a:lnTo>
                    <a:pt x="10014" y="1271"/>
                  </a:lnTo>
                  <a:lnTo>
                    <a:pt x="10332" y="1393"/>
                  </a:lnTo>
                  <a:lnTo>
                    <a:pt x="10649" y="1515"/>
                  </a:lnTo>
                  <a:lnTo>
                    <a:pt x="10942" y="1662"/>
                  </a:lnTo>
                  <a:lnTo>
                    <a:pt x="11260" y="1808"/>
                  </a:lnTo>
                  <a:lnTo>
                    <a:pt x="11553" y="1979"/>
                  </a:lnTo>
                  <a:lnTo>
                    <a:pt x="11821" y="2150"/>
                  </a:lnTo>
                  <a:lnTo>
                    <a:pt x="12090" y="2346"/>
                  </a:lnTo>
                  <a:lnTo>
                    <a:pt x="12359" y="2565"/>
                  </a:lnTo>
                  <a:lnTo>
                    <a:pt x="12603" y="2785"/>
                  </a:lnTo>
                  <a:lnTo>
                    <a:pt x="12847" y="3005"/>
                  </a:lnTo>
                  <a:lnTo>
                    <a:pt x="13091" y="3249"/>
                  </a:lnTo>
                  <a:lnTo>
                    <a:pt x="13311" y="3493"/>
                  </a:lnTo>
                  <a:lnTo>
                    <a:pt x="13507" y="3762"/>
                  </a:lnTo>
                  <a:lnTo>
                    <a:pt x="13702" y="4031"/>
                  </a:lnTo>
                  <a:lnTo>
                    <a:pt x="13897" y="4324"/>
                  </a:lnTo>
                  <a:lnTo>
                    <a:pt x="14044" y="4617"/>
                  </a:lnTo>
                  <a:lnTo>
                    <a:pt x="14215" y="4910"/>
                  </a:lnTo>
                  <a:lnTo>
                    <a:pt x="14337" y="5227"/>
                  </a:lnTo>
                  <a:lnTo>
                    <a:pt x="14483" y="5545"/>
                  </a:lnTo>
                  <a:lnTo>
                    <a:pt x="14581" y="5862"/>
                  </a:lnTo>
                  <a:lnTo>
                    <a:pt x="14679" y="6180"/>
                  </a:lnTo>
                  <a:lnTo>
                    <a:pt x="14752" y="6522"/>
                  </a:lnTo>
                  <a:lnTo>
                    <a:pt x="14825" y="6864"/>
                  </a:lnTo>
                  <a:lnTo>
                    <a:pt x="14850" y="7206"/>
                  </a:lnTo>
                  <a:lnTo>
                    <a:pt x="14899" y="7572"/>
                  </a:lnTo>
                  <a:lnTo>
                    <a:pt x="14899" y="7938"/>
                  </a:lnTo>
                  <a:lnTo>
                    <a:pt x="14899" y="8280"/>
                  </a:lnTo>
                  <a:lnTo>
                    <a:pt x="14850" y="8647"/>
                  </a:lnTo>
                  <a:lnTo>
                    <a:pt x="14825" y="8989"/>
                  </a:lnTo>
                  <a:lnTo>
                    <a:pt x="14752" y="9331"/>
                  </a:lnTo>
                  <a:lnTo>
                    <a:pt x="14679" y="9672"/>
                  </a:lnTo>
                  <a:lnTo>
                    <a:pt x="14581" y="9990"/>
                  </a:lnTo>
                  <a:lnTo>
                    <a:pt x="14483" y="10307"/>
                  </a:lnTo>
                  <a:lnTo>
                    <a:pt x="14337" y="10625"/>
                  </a:lnTo>
                  <a:lnTo>
                    <a:pt x="14215" y="10942"/>
                  </a:lnTo>
                  <a:lnTo>
                    <a:pt x="14044" y="11236"/>
                  </a:lnTo>
                  <a:lnTo>
                    <a:pt x="13897" y="11529"/>
                  </a:lnTo>
                  <a:lnTo>
                    <a:pt x="13702" y="11822"/>
                  </a:lnTo>
                  <a:lnTo>
                    <a:pt x="13507" y="12090"/>
                  </a:lnTo>
                  <a:lnTo>
                    <a:pt x="13311" y="12359"/>
                  </a:lnTo>
                  <a:lnTo>
                    <a:pt x="13091" y="12603"/>
                  </a:lnTo>
                  <a:lnTo>
                    <a:pt x="12847" y="12847"/>
                  </a:lnTo>
                  <a:lnTo>
                    <a:pt x="12603" y="13067"/>
                  </a:lnTo>
                  <a:lnTo>
                    <a:pt x="12359" y="13287"/>
                  </a:lnTo>
                  <a:lnTo>
                    <a:pt x="12090" y="13507"/>
                  </a:lnTo>
                  <a:lnTo>
                    <a:pt x="11821" y="13702"/>
                  </a:lnTo>
                  <a:lnTo>
                    <a:pt x="11553" y="13873"/>
                  </a:lnTo>
                  <a:lnTo>
                    <a:pt x="11260" y="14044"/>
                  </a:lnTo>
                  <a:lnTo>
                    <a:pt x="10942" y="14191"/>
                  </a:lnTo>
                  <a:lnTo>
                    <a:pt x="10649" y="14337"/>
                  </a:lnTo>
                  <a:lnTo>
                    <a:pt x="10332" y="14459"/>
                  </a:lnTo>
                  <a:lnTo>
                    <a:pt x="10014" y="14581"/>
                  </a:lnTo>
                  <a:lnTo>
                    <a:pt x="9672" y="14655"/>
                  </a:lnTo>
                  <a:lnTo>
                    <a:pt x="9330" y="14752"/>
                  </a:lnTo>
                  <a:lnTo>
                    <a:pt x="8988" y="14801"/>
                  </a:lnTo>
                  <a:lnTo>
                    <a:pt x="8646" y="14850"/>
                  </a:lnTo>
                  <a:lnTo>
                    <a:pt x="8304" y="14875"/>
                  </a:lnTo>
                  <a:lnTo>
                    <a:pt x="7572" y="14875"/>
                  </a:lnTo>
                  <a:lnTo>
                    <a:pt x="7230" y="14850"/>
                  </a:lnTo>
                  <a:lnTo>
                    <a:pt x="6888" y="14801"/>
                  </a:lnTo>
                  <a:lnTo>
                    <a:pt x="6546" y="14752"/>
                  </a:lnTo>
                  <a:lnTo>
                    <a:pt x="6204" y="14655"/>
                  </a:lnTo>
                  <a:lnTo>
                    <a:pt x="5862" y="14581"/>
                  </a:lnTo>
                  <a:lnTo>
                    <a:pt x="5545" y="14459"/>
                  </a:lnTo>
                  <a:lnTo>
                    <a:pt x="5227" y="14337"/>
                  </a:lnTo>
                  <a:lnTo>
                    <a:pt x="4934" y="14191"/>
                  </a:lnTo>
                  <a:lnTo>
                    <a:pt x="4617" y="14044"/>
                  </a:lnTo>
                  <a:lnTo>
                    <a:pt x="4324" y="13873"/>
                  </a:lnTo>
                  <a:lnTo>
                    <a:pt x="4055" y="13702"/>
                  </a:lnTo>
                  <a:lnTo>
                    <a:pt x="3786" y="13507"/>
                  </a:lnTo>
                  <a:lnTo>
                    <a:pt x="3518" y="13287"/>
                  </a:lnTo>
                  <a:lnTo>
                    <a:pt x="3273" y="13067"/>
                  </a:lnTo>
                  <a:lnTo>
                    <a:pt x="3029" y="12847"/>
                  </a:lnTo>
                  <a:lnTo>
                    <a:pt x="2785" y="12603"/>
                  </a:lnTo>
                  <a:lnTo>
                    <a:pt x="2565" y="12359"/>
                  </a:lnTo>
                  <a:lnTo>
                    <a:pt x="2370" y="12090"/>
                  </a:lnTo>
                  <a:lnTo>
                    <a:pt x="2174" y="11822"/>
                  </a:lnTo>
                  <a:lnTo>
                    <a:pt x="1979" y="11529"/>
                  </a:lnTo>
                  <a:lnTo>
                    <a:pt x="1832" y="11236"/>
                  </a:lnTo>
                  <a:lnTo>
                    <a:pt x="1661" y="10942"/>
                  </a:lnTo>
                  <a:lnTo>
                    <a:pt x="1539" y="10625"/>
                  </a:lnTo>
                  <a:lnTo>
                    <a:pt x="1393" y="10307"/>
                  </a:lnTo>
                  <a:lnTo>
                    <a:pt x="1295" y="9990"/>
                  </a:lnTo>
                  <a:lnTo>
                    <a:pt x="1197" y="9672"/>
                  </a:lnTo>
                  <a:lnTo>
                    <a:pt x="1124" y="9331"/>
                  </a:lnTo>
                  <a:lnTo>
                    <a:pt x="1051" y="8989"/>
                  </a:lnTo>
                  <a:lnTo>
                    <a:pt x="1026" y="8647"/>
                  </a:lnTo>
                  <a:lnTo>
                    <a:pt x="978" y="8280"/>
                  </a:lnTo>
                  <a:lnTo>
                    <a:pt x="978" y="7938"/>
                  </a:lnTo>
                  <a:lnTo>
                    <a:pt x="978" y="7572"/>
                  </a:lnTo>
                  <a:lnTo>
                    <a:pt x="1026" y="7206"/>
                  </a:lnTo>
                  <a:lnTo>
                    <a:pt x="1051" y="6864"/>
                  </a:lnTo>
                  <a:lnTo>
                    <a:pt x="1124" y="6522"/>
                  </a:lnTo>
                  <a:lnTo>
                    <a:pt x="1197" y="6180"/>
                  </a:lnTo>
                  <a:lnTo>
                    <a:pt x="1295" y="5862"/>
                  </a:lnTo>
                  <a:lnTo>
                    <a:pt x="1393" y="5545"/>
                  </a:lnTo>
                  <a:lnTo>
                    <a:pt x="1539" y="5227"/>
                  </a:lnTo>
                  <a:lnTo>
                    <a:pt x="1661" y="4910"/>
                  </a:lnTo>
                  <a:lnTo>
                    <a:pt x="1832" y="4617"/>
                  </a:lnTo>
                  <a:lnTo>
                    <a:pt x="1979" y="4324"/>
                  </a:lnTo>
                  <a:lnTo>
                    <a:pt x="2174" y="4031"/>
                  </a:lnTo>
                  <a:lnTo>
                    <a:pt x="2370" y="3762"/>
                  </a:lnTo>
                  <a:lnTo>
                    <a:pt x="2565" y="3493"/>
                  </a:lnTo>
                  <a:lnTo>
                    <a:pt x="2785" y="3249"/>
                  </a:lnTo>
                  <a:lnTo>
                    <a:pt x="3029" y="3005"/>
                  </a:lnTo>
                  <a:lnTo>
                    <a:pt x="3273" y="2785"/>
                  </a:lnTo>
                  <a:lnTo>
                    <a:pt x="3518" y="2565"/>
                  </a:lnTo>
                  <a:lnTo>
                    <a:pt x="3786" y="2346"/>
                  </a:lnTo>
                  <a:lnTo>
                    <a:pt x="4055" y="2150"/>
                  </a:lnTo>
                  <a:lnTo>
                    <a:pt x="4324" y="1979"/>
                  </a:lnTo>
                  <a:lnTo>
                    <a:pt x="4617" y="1808"/>
                  </a:lnTo>
                  <a:lnTo>
                    <a:pt x="4934" y="1662"/>
                  </a:lnTo>
                  <a:lnTo>
                    <a:pt x="5227" y="1515"/>
                  </a:lnTo>
                  <a:lnTo>
                    <a:pt x="5545" y="1393"/>
                  </a:lnTo>
                  <a:lnTo>
                    <a:pt x="5862" y="1271"/>
                  </a:lnTo>
                  <a:lnTo>
                    <a:pt x="6204" y="1198"/>
                  </a:lnTo>
                  <a:lnTo>
                    <a:pt x="6546" y="1100"/>
                  </a:lnTo>
                  <a:lnTo>
                    <a:pt x="6888" y="1051"/>
                  </a:lnTo>
                  <a:lnTo>
                    <a:pt x="7230" y="1002"/>
                  </a:lnTo>
                  <a:lnTo>
                    <a:pt x="7572" y="978"/>
                  </a:lnTo>
                  <a:lnTo>
                    <a:pt x="8304" y="978"/>
                  </a:lnTo>
                  <a:close/>
                  <a:moveTo>
                    <a:pt x="7523" y="1"/>
                  </a:moveTo>
                  <a:lnTo>
                    <a:pt x="7132" y="25"/>
                  </a:lnTo>
                  <a:lnTo>
                    <a:pt x="6741" y="74"/>
                  </a:lnTo>
                  <a:lnTo>
                    <a:pt x="6351" y="147"/>
                  </a:lnTo>
                  <a:lnTo>
                    <a:pt x="5960" y="245"/>
                  </a:lnTo>
                  <a:lnTo>
                    <a:pt x="5569" y="343"/>
                  </a:lnTo>
                  <a:lnTo>
                    <a:pt x="5203" y="465"/>
                  </a:lnTo>
                  <a:lnTo>
                    <a:pt x="4861" y="611"/>
                  </a:lnTo>
                  <a:lnTo>
                    <a:pt x="4494" y="782"/>
                  </a:lnTo>
                  <a:lnTo>
                    <a:pt x="4153" y="953"/>
                  </a:lnTo>
                  <a:lnTo>
                    <a:pt x="3835" y="1149"/>
                  </a:lnTo>
                  <a:lnTo>
                    <a:pt x="3493" y="1344"/>
                  </a:lnTo>
                  <a:lnTo>
                    <a:pt x="3200" y="1564"/>
                  </a:lnTo>
                  <a:lnTo>
                    <a:pt x="2883" y="1808"/>
                  </a:lnTo>
                  <a:lnTo>
                    <a:pt x="2614" y="2052"/>
                  </a:lnTo>
                  <a:lnTo>
                    <a:pt x="2321" y="2321"/>
                  </a:lnTo>
                  <a:lnTo>
                    <a:pt x="2077" y="2590"/>
                  </a:lnTo>
                  <a:lnTo>
                    <a:pt x="1808" y="2883"/>
                  </a:lnTo>
                  <a:lnTo>
                    <a:pt x="1588" y="3176"/>
                  </a:lnTo>
                  <a:lnTo>
                    <a:pt x="1368" y="3493"/>
                  </a:lnTo>
                  <a:lnTo>
                    <a:pt x="1149" y="3811"/>
                  </a:lnTo>
                  <a:lnTo>
                    <a:pt x="953" y="4153"/>
                  </a:lnTo>
                  <a:lnTo>
                    <a:pt x="782" y="4495"/>
                  </a:lnTo>
                  <a:lnTo>
                    <a:pt x="636" y="4837"/>
                  </a:lnTo>
                  <a:lnTo>
                    <a:pt x="489" y="5203"/>
                  </a:lnTo>
                  <a:lnTo>
                    <a:pt x="367" y="5569"/>
                  </a:lnTo>
                  <a:lnTo>
                    <a:pt x="245" y="5936"/>
                  </a:lnTo>
                  <a:lnTo>
                    <a:pt x="172" y="6326"/>
                  </a:lnTo>
                  <a:lnTo>
                    <a:pt x="98" y="6717"/>
                  </a:lnTo>
                  <a:lnTo>
                    <a:pt x="49" y="7108"/>
                  </a:lnTo>
                  <a:lnTo>
                    <a:pt x="25" y="7523"/>
                  </a:lnTo>
                  <a:lnTo>
                    <a:pt x="1" y="7938"/>
                  </a:lnTo>
                  <a:lnTo>
                    <a:pt x="25" y="8329"/>
                  </a:lnTo>
                  <a:lnTo>
                    <a:pt x="49" y="8744"/>
                  </a:lnTo>
                  <a:lnTo>
                    <a:pt x="98" y="9135"/>
                  </a:lnTo>
                  <a:lnTo>
                    <a:pt x="172" y="9526"/>
                  </a:lnTo>
                  <a:lnTo>
                    <a:pt x="245" y="9917"/>
                  </a:lnTo>
                  <a:lnTo>
                    <a:pt x="367" y="10283"/>
                  </a:lnTo>
                  <a:lnTo>
                    <a:pt x="489" y="10649"/>
                  </a:lnTo>
                  <a:lnTo>
                    <a:pt x="636" y="11016"/>
                  </a:lnTo>
                  <a:lnTo>
                    <a:pt x="782" y="11358"/>
                  </a:lnTo>
                  <a:lnTo>
                    <a:pt x="953" y="11700"/>
                  </a:lnTo>
                  <a:lnTo>
                    <a:pt x="1149" y="12041"/>
                  </a:lnTo>
                  <a:lnTo>
                    <a:pt x="1368" y="12359"/>
                  </a:lnTo>
                  <a:lnTo>
                    <a:pt x="1588" y="12676"/>
                  </a:lnTo>
                  <a:lnTo>
                    <a:pt x="1808" y="12970"/>
                  </a:lnTo>
                  <a:lnTo>
                    <a:pt x="2077" y="13263"/>
                  </a:lnTo>
                  <a:lnTo>
                    <a:pt x="2321" y="13531"/>
                  </a:lnTo>
                  <a:lnTo>
                    <a:pt x="2614" y="13800"/>
                  </a:lnTo>
                  <a:lnTo>
                    <a:pt x="2883" y="14044"/>
                  </a:lnTo>
                  <a:lnTo>
                    <a:pt x="3200" y="14288"/>
                  </a:lnTo>
                  <a:lnTo>
                    <a:pt x="3493" y="14508"/>
                  </a:lnTo>
                  <a:lnTo>
                    <a:pt x="3835" y="14704"/>
                  </a:lnTo>
                  <a:lnTo>
                    <a:pt x="4153" y="14899"/>
                  </a:lnTo>
                  <a:lnTo>
                    <a:pt x="4494" y="15070"/>
                  </a:lnTo>
                  <a:lnTo>
                    <a:pt x="4861" y="15241"/>
                  </a:lnTo>
                  <a:lnTo>
                    <a:pt x="5203" y="15387"/>
                  </a:lnTo>
                  <a:lnTo>
                    <a:pt x="5569" y="15510"/>
                  </a:lnTo>
                  <a:lnTo>
                    <a:pt x="5960" y="15607"/>
                  </a:lnTo>
                  <a:lnTo>
                    <a:pt x="6351" y="15705"/>
                  </a:lnTo>
                  <a:lnTo>
                    <a:pt x="6741" y="15778"/>
                  </a:lnTo>
                  <a:lnTo>
                    <a:pt x="7132" y="15827"/>
                  </a:lnTo>
                  <a:lnTo>
                    <a:pt x="7523" y="15851"/>
                  </a:lnTo>
                  <a:lnTo>
                    <a:pt x="8353" y="15851"/>
                  </a:lnTo>
                  <a:lnTo>
                    <a:pt x="8744" y="15827"/>
                  </a:lnTo>
                  <a:lnTo>
                    <a:pt x="9135" y="15778"/>
                  </a:lnTo>
                  <a:lnTo>
                    <a:pt x="9526" y="15705"/>
                  </a:lnTo>
                  <a:lnTo>
                    <a:pt x="9916" y="15607"/>
                  </a:lnTo>
                  <a:lnTo>
                    <a:pt x="10307" y="15510"/>
                  </a:lnTo>
                  <a:lnTo>
                    <a:pt x="10673" y="15387"/>
                  </a:lnTo>
                  <a:lnTo>
                    <a:pt x="11015" y="15241"/>
                  </a:lnTo>
                  <a:lnTo>
                    <a:pt x="11382" y="15070"/>
                  </a:lnTo>
                  <a:lnTo>
                    <a:pt x="11724" y="14899"/>
                  </a:lnTo>
                  <a:lnTo>
                    <a:pt x="12041" y="14704"/>
                  </a:lnTo>
                  <a:lnTo>
                    <a:pt x="12383" y="14508"/>
                  </a:lnTo>
                  <a:lnTo>
                    <a:pt x="12676" y="14288"/>
                  </a:lnTo>
                  <a:lnTo>
                    <a:pt x="12994" y="14044"/>
                  </a:lnTo>
                  <a:lnTo>
                    <a:pt x="13262" y="13800"/>
                  </a:lnTo>
                  <a:lnTo>
                    <a:pt x="13555" y="13531"/>
                  </a:lnTo>
                  <a:lnTo>
                    <a:pt x="13800" y="13263"/>
                  </a:lnTo>
                  <a:lnTo>
                    <a:pt x="14068" y="12970"/>
                  </a:lnTo>
                  <a:lnTo>
                    <a:pt x="14288" y="12676"/>
                  </a:lnTo>
                  <a:lnTo>
                    <a:pt x="14508" y="12359"/>
                  </a:lnTo>
                  <a:lnTo>
                    <a:pt x="14728" y="12041"/>
                  </a:lnTo>
                  <a:lnTo>
                    <a:pt x="14923" y="11700"/>
                  </a:lnTo>
                  <a:lnTo>
                    <a:pt x="15094" y="11358"/>
                  </a:lnTo>
                  <a:lnTo>
                    <a:pt x="15241" y="11016"/>
                  </a:lnTo>
                  <a:lnTo>
                    <a:pt x="15387" y="10649"/>
                  </a:lnTo>
                  <a:lnTo>
                    <a:pt x="15509" y="10283"/>
                  </a:lnTo>
                  <a:lnTo>
                    <a:pt x="15631" y="9917"/>
                  </a:lnTo>
                  <a:lnTo>
                    <a:pt x="15705" y="9526"/>
                  </a:lnTo>
                  <a:lnTo>
                    <a:pt x="15778" y="9135"/>
                  </a:lnTo>
                  <a:lnTo>
                    <a:pt x="15827" y="8744"/>
                  </a:lnTo>
                  <a:lnTo>
                    <a:pt x="15851" y="8329"/>
                  </a:lnTo>
                  <a:lnTo>
                    <a:pt x="15876" y="7938"/>
                  </a:lnTo>
                  <a:lnTo>
                    <a:pt x="15851" y="7523"/>
                  </a:lnTo>
                  <a:lnTo>
                    <a:pt x="15827" y="7108"/>
                  </a:lnTo>
                  <a:lnTo>
                    <a:pt x="15778" y="6717"/>
                  </a:lnTo>
                  <a:lnTo>
                    <a:pt x="15705" y="6326"/>
                  </a:lnTo>
                  <a:lnTo>
                    <a:pt x="15631" y="5936"/>
                  </a:lnTo>
                  <a:lnTo>
                    <a:pt x="15509" y="5569"/>
                  </a:lnTo>
                  <a:lnTo>
                    <a:pt x="15387" y="5203"/>
                  </a:lnTo>
                  <a:lnTo>
                    <a:pt x="15241" y="4837"/>
                  </a:lnTo>
                  <a:lnTo>
                    <a:pt x="15094" y="4495"/>
                  </a:lnTo>
                  <a:lnTo>
                    <a:pt x="14923" y="4153"/>
                  </a:lnTo>
                  <a:lnTo>
                    <a:pt x="14728" y="3811"/>
                  </a:lnTo>
                  <a:lnTo>
                    <a:pt x="14508" y="3493"/>
                  </a:lnTo>
                  <a:lnTo>
                    <a:pt x="14288" y="3176"/>
                  </a:lnTo>
                  <a:lnTo>
                    <a:pt x="14068" y="2883"/>
                  </a:lnTo>
                  <a:lnTo>
                    <a:pt x="13800" y="2590"/>
                  </a:lnTo>
                  <a:lnTo>
                    <a:pt x="13555" y="2321"/>
                  </a:lnTo>
                  <a:lnTo>
                    <a:pt x="13262" y="2052"/>
                  </a:lnTo>
                  <a:lnTo>
                    <a:pt x="12994" y="1808"/>
                  </a:lnTo>
                  <a:lnTo>
                    <a:pt x="12676" y="1564"/>
                  </a:lnTo>
                  <a:lnTo>
                    <a:pt x="12383" y="1344"/>
                  </a:lnTo>
                  <a:lnTo>
                    <a:pt x="12041" y="1149"/>
                  </a:lnTo>
                  <a:lnTo>
                    <a:pt x="11724" y="953"/>
                  </a:lnTo>
                  <a:lnTo>
                    <a:pt x="11382" y="782"/>
                  </a:lnTo>
                  <a:lnTo>
                    <a:pt x="11015" y="611"/>
                  </a:lnTo>
                  <a:lnTo>
                    <a:pt x="10673" y="465"/>
                  </a:lnTo>
                  <a:lnTo>
                    <a:pt x="10307" y="343"/>
                  </a:lnTo>
                  <a:lnTo>
                    <a:pt x="9916" y="245"/>
                  </a:lnTo>
                  <a:lnTo>
                    <a:pt x="9526" y="147"/>
                  </a:lnTo>
                  <a:lnTo>
                    <a:pt x="9135" y="74"/>
                  </a:lnTo>
                  <a:lnTo>
                    <a:pt x="8744" y="25"/>
                  </a:lnTo>
                  <a:lnTo>
                    <a:pt x="8353" y="1"/>
                  </a:lnTo>
                  <a:lnTo>
                    <a:pt x="7523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73" name="Google Shape;309;p31">
              <a:extLst>
                <a:ext uri="{FF2B5EF4-FFF2-40B4-BE49-F238E27FC236}">
                  <a16:creationId xmlns:a16="http://schemas.microsoft.com/office/drawing/2014/main" id="{7C6396A6-732D-A946-A40A-4343DF736E6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7400" y="335200"/>
              <a:ext cx="323625" cy="323025"/>
            </a:xfrm>
            <a:custGeom>
              <a:avLst/>
              <a:gdLst>
                <a:gd name="T0" fmla="*/ 6741 w 12945"/>
                <a:gd name="T1" fmla="*/ 1441 h 12921"/>
                <a:gd name="T2" fmla="*/ 6863 w 12945"/>
                <a:gd name="T3" fmla="*/ 6301 h 12921"/>
                <a:gd name="T4" fmla="*/ 9159 w 12945"/>
                <a:gd name="T5" fmla="*/ 8768 h 12921"/>
                <a:gd name="T6" fmla="*/ 8988 w 12945"/>
                <a:gd name="T7" fmla="*/ 9086 h 12921"/>
                <a:gd name="T8" fmla="*/ 8548 w 12945"/>
                <a:gd name="T9" fmla="*/ 9086 h 12921"/>
                <a:gd name="T10" fmla="*/ 6081 w 12945"/>
                <a:gd name="T11" fmla="*/ 6472 h 12921"/>
                <a:gd name="T12" fmla="*/ 6203 w 12945"/>
                <a:gd name="T13" fmla="*/ 1441 h 12921"/>
                <a:gd name="T14" fmla="*/ 6228 w 12945"/>
                <a:gd name="T15" fmla="*/ 0 h 12921"/>
                <a:gd name="T16" fmla="*/ 4787 w 12945"/>
                <a:gd name="T17" fmla="*/ 220 h 12921"/>
                <a:gd name="T18" fmla="*/ 3444 w 12945"/>
                <a:gd name="T19" fmla="*/ 733 h 12921"/>
                <a:gd name="T20" fmla="*/ 3615 w 12945"/>
                <a:gd name="T21" fmla="*/ 1344 h 12921"/>
                <a:gd name="T22" fmla="*/ 3297 w 12945"/>
                <a:gd name="T23" fmla="*/ 1392 h 12921"/>
                <a:gd name="T24" fmla="*/ 2735 w 12945"/>
                <a:gd name="T25" fmla="*/ 1197 h 12921"/>
                <a:gd name="T26" fmla="*/ 1661 w 12945"/>
                <a:gd name="T27" fmla="*/ 2150 h 12921"/>
                <a:gd name="T28" fmla="*/ 1319 w 12945"/>
                <a:gd name="T29" fmla="*/ 3200 h 12921"/>
                <a:gd name="T30" fmla="*/ 1417 w 12945"/>
                <a:gd name="T31" fmla="*/ 3542 h 12921"/>
                <a:gd name="T32" fmla="*/ 1123 w 12945"/>
                <a:gd name="T33" fmla="*/ 3664 h 12921"/>
                <a:gd name="T34" fmla="*/ 464 w 12945"/>
                <a:gd name="T35" fmla="*/ 4079 h 12921"/>
                <a:gd name="T36" fmla="*/ 73 w 12945"/>
                <a:gd name="T37" fmla="*/ 5471 h 12921"/>
                <a:gd name="T38" fmla="*/ 757 w 12945"/>
                <a:gd name="T39" fmla="*/ 6277 h 12921"/>
                <a:gd name="T40" fmla="*/ 757 w 12945"/>
                <a:gd name="T41" fmla="*/ 6643 h 12921"/>
                <a:gd name="T42" fmla="*/ 24 w 12945"/>
                <a:gd name="T43" fmla="*/ 7083 h 12921"/>
                <a:gd name="T44" fmla="*/ 342 w 12945"/>
                <a:gd name="T45" fmla="*/ 8500 h 12921"/>
                <a:gd name="T46" fmla="*/ 1075 w 12945"/>
                <a:gd name="T47" fmla="*/ 9305 h 12921"/>
                <a:gd name="T48" fmla="*/ 1417 w 12945"/>
                <a:gd name="T49" fmla="*/ 9379 h 12921"/>
                <a:gd name="T50" fmla="*/ 1319 w 12945"/>
                <a:gd name="T51" fmla="*/ 9721 h 12921"/>
                <a:gd name="T52" fmla="*/ 1661 w 12945"/>
                <a:gd name="T53" fmla="*/ 10771 h 12921"/>
                <a:gd name="T54" fmla="*/ 2735 w 12945"/>
                <a:gd name="T55" fmla="*/ 11723 h 12921"/>
                <a:gd name="T56" fmla="*/ 3370 w 12945"/>
                <a:gd name="T57" fmla="*/ 11504 h 12921"/>
                <a:gd name="T58" fmla="*/ 3663 w 12945"/>
                <a:gd name="T59" fmla="*/ 11675 h 12921"/>
                <a:gd name="T60" fmla="*/ 3761 w 12945"/>
                <a:gd name="T61" fmla="*/ 12334 h 12921"/>
                <a:gd name="T62" fmla="*/ 5129 w 12945"/>
                <a:gd name="T63" fmla="*/ 12798 h 12921"/>
                <a:gd name="T64" fmla="*/ 6228 w 12945"/>
                <a:gd name="T65" fmla="*/ 12358 h 12921"/>
                <a:gd name="T66" fmla="*/ 6472 w 12945"/>
                <a:gd name="T67" fmla="*/ 12114 h 12921"/>
                <a:gd name="T68" fmla="*/ 6716 w 12945"/>
                <a:gd name="T69" fmla="*/ 12358 h 12921"/>
                <a:gd name="T70" fmla="*/ 7815 w 12945"/>
                <a:gd name="T71" fmla="*/ 12798 h 12921"/>
                <a:gd name="T72" fmla="*/ 9183 w 12945"/>
                <a:gd name="T73" fmla="*/ 12334 h 12921"/>
                <a:gd name="T74" fmla="*/ 9281 w 12945"/>
                <a:gd name="T75" fmla="*/ 11675 h 12921"/>
                <a:gd name="T76" fmla="*/ 9574 w 12945"/>
                <a:gd name="T77" fmla="*/ 11504 h 12921"/>
                <a:gd name="T78" fmla="*/ 10209 w 12945"/>
                <a:gd name="T79" fmla="*/ 11723 h 12921"/>
                <a:gd name="T80" fmla="*/ 11283 w 12945"/>
                <a:gd name="T81" fmla="*/ 10771 h 12921"/>
                <a:gd name="T82" fmla="*/ 11625 w 12945"/>
                <a:gd name="T83" fmla="*/ 9721 h 12921"/>
                <a:gd name="T84" fmla="*/ 11528 w 12945"/>
                <a:gd name="T85" fmla="*/ 9379 h 12921"/>
                <a:gd name="T86" fmla="*/ 11870 w 12945"/>
                <a:gd name="T87" fmla="*/ 9305 h 12921"/>
                <a:gd name="T88" fmla="*/ 12602 w 12945"/>
                <a:gd name="T89" fmla="*/ 8500 h 12921"/>
                <a:gd name="T90" fmla="*/ 12920 w 12945"/>
                <a:gd name="T91" fmla="*/ 7083 h 12921"/>
                <a:gd name="T92" fmla="*/ 12187 w 12945"/>
                <a:gd name="T93" fmla="*/ 6643 h 12921"/>
                <a:gd name="T94" fmla="*/ 12187 w 12945"/>
                <a:gd name="T95" fmla="*/ 6277 h 12921"/>
                <a:gd name="T96" fmla="*/ 12871 w 12945"/>
                <a:gd name="T97" fmla="*/ 5471 h 12921"/>
                <a:gd name="T98" fmla="*/ 12480 w 12945"/>
                <a:gd name="T99" fmla="*/ 4079 h 12921"/>
                <a:gd name="T100" fmla="*/ 11821 w 12945"/>
                <a:gd name="T101" fmla="*/ 3664 h 12921"/>
                <a:gd name="T102" fmla="*/ 11528 w 12945"/>
                <a:gd name="T103" fmla="*/ 3542 h 12921"/>
                <a:gd name="T104" fmla="*/ 11625 w 12945"/>
                <a:gd name="T105" fmla="*/ 3200 h 12921"/>
                <a:gd name="T106" fmla="*/ 11283 w 12945"/>
                <a:gd name="T107" fmla="*/ 2150 h 12921"/>
                <a:gd name="T108" fmla="*/ 10209 w 12945"/>
                <a:gd name="T109" fmla="*/ 1197 h 12921"/>
                <a:gd name="T110" fmla="*/ 9647 w 12945"/>
                <a:gd name="T111" fmla="*/ 1392 h 12921"/>
                <a:gd name="T112" fmla="*/ 9330 w 12945"/>
                <a:gd name="T113" fmla="*/ 1344 h 12921"/>
                <a:gd name="T114" fmla="*/ 9501 w 12945"/>
                <a:gd name="T115" fmla="*/ 733 h 12921"/>
                <a:gd name="T116" fmla="*/ 8157 w 12945"/>
                <a:gd name="T117" fmla="*/ 220 h 12921"/>
                <a:gd name="T118" fmla="*/ 6716 w 12945"/>
                <a:gd name="T119" fmla="*/ 0 h 12921"/>
                <a:gd name="T120" fmla="*/ 6570 w 12945"/>
                <a:gd name="T121" fmla="*/ 782 h 12921"/>
                <a:gd name="T122" fmla="*/ 6252 w 12945"/>
                <a:gd name="T123" fmla="*/ 660 h 129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945" h="12921" extrusionOk="0">
                  <a:moveTo>
                    <a:pt x="6472" y="1319"/>
                  </a:moveTo>
                  <a:lnTo>
                    <a:pt x="6545" y="1344"/>
                  </a:lnTo>
                  <a:lnTo>
                    <a:pt x="6619" y="1368"/>
                  </a:lnTo>
                  <a:lnTo>
                    <a:pt x="6741" y="1441"/>
                  </a:lnTo>
                  <a:lnTo>
                    <a:pt x="6838" y="1563"/>
                  </a:lnTo>
                  <a:lnTo>
                    <a:pt x="6863" y="1637"/>
                  </a:lnTo>
                  <a:lnTo>
                    <a:pt x="6863" y="1710"/>
                  </a:lnTo>
                  <a:lnTo>
                    <a:pt x="6863" y="6301"/>
                  </a:lnTo>
                  <a:lnTo>
                    <a:pt x="9061" y="8475"/>
                  </a:lnTo>
                  <a:lnTo>
                    <a:pt x="9110" y="8548"/>
                  </a:lnTo>
                  <a:lnTo>
                    <a:pt x="9134" y="8622"/>
                  </a:lnTo>
                  <a:lnTo>
                    <a:pt x="9159" y="8768"/>
                  </a:lnTo>
                  <a:lnTo>
                    <a:pt x="9134" y="8915"/>
                  </a:lnTo>
                  <a:lnTo>
                    <a:pt x="9110" y="8988"/>
                  </a:lnTo>
                  <a:lnTo>
                    <a:pt x="9061" y="9037"/>
                  </a:lnTo>
                  <a:lnTo>
                    <a:pt x="8988" y="9086"/>
                  </a:lnTo>
                  <a:lnTo>
                    <a:pt x="8914" y="9135"/>
                  </a:lnTo>
                  <a:lnTo>
                    <a:pt x="8768" y="9159"/>
                  </a:lnTo>
                  <a:lnTo>
                    <a:pt x="8621" y="9135"/>
                  </a:lnTo>
                  <a:lnTo>
                    <a:pt x="8548" y="9086"/>
                  </a:lnTo>
                  <a:lnTo>
                    <a:pt x="8499" y="9037"/>
                  </a:lnTo>
                  <a:lnTo>
                    <a:pt x="6203" y="6741"/>
                  </a:lnTo>
                  <a:lnTo>
                    <a:pt x="6130" y="6595"/>
                  </a:lnTo>
                  <a:lnTo>
                    <a:pt x="6081" y="6472"/>
                  </a:lnTo>
                  <a:lnTo>
                    <a:pt x="6081" y="1710"/>
                  </a:lnTo>
                  <a:lnTo>
                    <a:pt x="6081" y="1637"/>
                  </a:lnTo>
                  <a:lnTo>
                    <a:pt x="6106" y="1563"/>
                  </a:lnTo>
                  <a:lnTo>
                    <a:pt x="6203" y="1441"/>
                  </a:lnTo>
                  <a:lnTo>
                    <a:pt x="6326" y="1368"/>
                  </a:lnTo>
                  <a:lnTo>
                    <a:pt x="6399" y="1344"/>
                  </a:lnTo>
                  <a:lnTo>
                    <a:pt x="6472" y="1319"/>
                  </a:lnTo>
                  <a:close/>
                  <a:moveTo>
                    <a:pt x="6228" y="0"/>
                  </a:moveTo>
                  <a:lnTo>
                    <a:pt x="5862" y="25"/>
                  </a:lnTo>
                  <a:lnTo>
                    <a:pt x="5495" y="74"/>
                  </a:lnTo>
                  <a:lnTo>
                    <a:pt x="5129" y="122"/>
                  </a:lnTo>
                  <a:lnTo>
                    <a:pt x="4787" y="220"/>
                  </a:lnTo>
                  <a:lnTo>
                    <a:pt x="4445" y="318"/>
                  </a:lnTo>
                  <a:lnTo>
                    <a:pt x="4103" y="440"/>
                  </a:lnTo>
                  <a:lnTo>
                    <a:pt x="3761" y="586"/>
                  </a:lnTo>
                  <a:lnTo>
                    <a:pt x="3444" y="733"/>
                  </a:lnTo>
                  <a:lnTo>
                    <a:pt x="3639" y="1050"/>
                  </a:lnTo>
                  <a:lnTo>
                    <a:pt x="3663" y="1148"/>
                  </a:lnTo>
                  <a:lnTo>
                    <a:pt x="3663" y="1246"/>
                  </a:lnTo>
                  <a:lnTo>
                    <a:pt x="3615" y="1344"/>
                  </a:lnTo>
                  <a:lnTo>
                    <a:pt x="3541" y="1392"/>
                  </a:lnTo>
                  <a:lnTo>
                    <a:pt x="3493" y="1417"/>
                  </a:lnTo>
                  <a:lnTo>
                    <a:pt x="3370" y="1417"/>
                  </a:lnTo>
                  <a:lnTo>
                    <a:pt x="3297" y="1392"/>
                  </a:lnTo>
                  <a:lnTo>
                    <a:pt x="3248" y="1368"/>
                  </a:lnTo>
                  <a:lnTo>
                    <a:pt x="3224" y="1295"/>
                  </a:lnTo>
                  <a:lnTo>
                    <a:pt x="3028" y="977"/>
                  </a:lnTo>
                  <a:lnTo>
                    <a:pt x="2735" y="1197"/>
                  </a:lnTo>
                  <a:lnTo>
                    <a:pt x="2442" y="1417"/>
                  </a:lnTo>
                  <a:lnTo>
                    <a:pt x="2174" y="1637"/>
                  </a:lnTo>
                  <a:lnTo>
                    <a:pt x="1905" y="1881"/>
                  </a:lnTo>
                  <a:lnTo>
                    <a:pt x="1661" y="2150"/>
                  </a:lnTo>
                  <a:lnTo>
                    <a:pt x="1417" y="2418"/>
                  </a:lnTo>
                  <a:lnTo>
                    <a:pt x="1197" y="2711"/>
                  </a:lnTo>
                  <a:lnTo>
                    <a:pt x="1001" y="3029"/>
                  </a:lnTo>
                  <a:lnTo>
                    <a:pt x="1319" y="3200"/>
                  </a:lnTo>
                  <a:lnTo>
                    <a:pt x="1392" y="3273"/>
                  </a:lnTo>
                  <a:lnTo>
                    <a:pt x="1441" y="3346"/>
                  </a:lnTo>
                  <a:lnTo>
                    <a:pt x="1441" y="3444"/>
                  </a:lnTo>
                  <a:lnTo>
                    <a:pt x="1417" y="3542"/>
                  </a:lnTo>
                  <a:lnTo>
                    <a:pt x="1368" y="3590"/>
                  </a:lnTo>
                  <a:lnTo>
                    <a:pt x="1319" y="3639"/>
                  </a:lnTo>
                  <a:lnTo>
                    <a:pt x="1246" y="3664"/>
                  </a:lnTo>
                  <a:lnTo>
                    <a:pt x="1123" y="3664"/>
                  </a:lnTo>
                  <a:lnTo>
                    <a:pt x="1075" y="3639"/>
                  </a:lnTo>
                  <a:lnTo>
                    <a:pt x="757" y="3444"/>
                  </a:lnTo>
                  <a:lnTo>
                    <a:pt x="586" y="3761"/>
                  </a:lnTo>
                  <a:lnTo>
                    <a:pt x="464" y="4079"/>
                  </a:lnTo>
                  <a:lnTo>
                    <a:pt x="342" y="4421"/>
                  </a:lnTo>
                  <a:lnTo>
                    <a:pt x="220" y="4763"/>
                  </a:lnTo>
                  <a:lnTo>
                    <a:pt x="147" y="5129"/>
                  </a:lnTo>
                  <a:lnTo>
                    <a:pt x="73" y="5471"/>
                  </a:lnTo>
                  <a:lnTo>
                    <a:pt x="24" y="5837"/>
                  </a:lnTo>
                  <a:lnTo>
                    <a:pt x="0" y="6228"/>
                  </a:lnTo>
                  <a:lnTo>
                    <a:pt x="659" y="6228"/>
                  </a:lnTo>
                  <a:lnTo>
                    <a:pt x="757" y="6277"/>
                  </a:lnTo>
                  <a:lnTo>
                    <a:pt x="806" y="6375"/>
                  </a:lnTo>
                  <a:lnTo>
                    <a:pt x="806" y="6472"/>
                  </a:lnTo>
                  <a:lnTo>
                    <a:pt x="806" y="6546"/>
                  </a:lnTo>
                  <a:lnTo>
                    <a:pt x="757" y="6643"/>
                  </a:lnTo>
                  <a:lnTo>
                    <a:pt x="659" y="6692"/>
                  </a:lnTo>
                  <a:lnTo>
                    <a:pt x="562" y="6717"/>
                  </a:lnTo>
                  <a:lnTo>
                    <a:pt x="0" y="6717"/>
                  </a:lnTo>
                  <a:lnTo>
                    <a:pt x="24" y="7083"/>
                  </a:lnTo>
                  <a:lnTo>
                    <a:pt x="73" y="7449"/>
                  </a:lnTo>
                  <a:lnTo>
                    <a:pt x="147" y="7791"/>
                  </a:lnTo>
                  <a:lnTo>
                    <a:pt x="220" y="8158"/>
                  </a:lnTo>
                  <a:lnTo>
                    <a:pt x="342" y="8500"/>
                  </a:lnTo>
                  <a:lnTo>
                    <a:pt x="464" y="8841"/>
                  </a:lnTo>
                  <a:lnTo>
                    <a:pt x="586" y="9159"/>
                  </a:lnTo>
                  <a:lnTo>
                    <a:pt x="757" y="9476"/>
                  </a:lnTo>
                  <a:lnTo>
                    <a:pt x="1075" y="9305"/>
                  </a:lnTo>
                  <a:lnTo>
                    <a:pt x="1172" y="9257"/>
                  </a:lnTo>
                  <a:lnTo>
                    <a:pt x="1270" y="9281"/>
                  </a:lnTo>
                  <a:lnTo>
                    <a:pt x="1343" y="9305"/>
                  </a:lnTo>
                  <a:lnTo>
                    <a:pt x="1417" y="9379"/>
                  </a:lnTo>
                  <a:lnTo>
                    <a:pt x="1441" y="9476"/>
                  </a:lnTo>
                  <a:lnTo>
                    <a:pt x="1441" y="9574"/>
                  </a:lnTo>
                  <a:lnTo>
                    <a:pt x="1392" y="9647"/>
                  </a:lnTo>
                  <a:lnTo>
                    <a:pt x="1319" y="9721"/>
                  </a:lnTo>
                  <a:lnTo>
                    <a:pt x="1001" y="9892"/>
                  </a:lnTo>
                  <a:lnTo>
                    <a:pt x="1197" y="10209"/>
                  </a:lnTo>
                  <a:lnTo>
                    <a:pt x="1417" y="10502"/>
                  </a:lnTo>
                  <a:lnTo>
                    <a:pt x="1661" y="10771"/>
                  </a:lnTo>
                  <a:lnTo>
                    <a:pt x="1905" y="11040"/>
                  </a:lnTo>
                  <a:lnTo>
                    <a:pt x="2174" y="11284"/>
                  </a:lnTo>
                  <a:lnTo>
                    <a:pt x="2442" y="11504"/>
                  </a:lnTo>
                  <a:lnTo>
                    <a:pt x="2735" y="11723"/>
                  </a:lnTo>
                  <a:lnTo>
                    <a:pt x="3028" y="11943"/>
                  </a:lnTo>
                  <a:lnTo>
                    <a:pt x="3224" y="11626"/>
                  </a:lnTo>
                  <a:lnTo>
                    <a:pt x="3273" y="11552"/>
                  </a:lnTo>
                  <a:lnTo>
                    <a:pt x="3370" y="11504"/>
                  </a:lnTo>
                  <a:lnTo>
                    <a:pt x="3468" y="11504"/>
                  </a:lnTo>
                  <a:lnTo>
                    <a:pt x="3541" y="11528"/>
                  </a:lnTo>
                  <a:lnTo>
                    <a:pt x="3615" y="11601"/>
                  </a:lnTo>
                  <a:lnTo>
                    <a:pt x="3663" y="11675"/>
                  </a:lnTo>
                  <a:lnTo>
                    <a:pt x="3663" y="11772"/>
                  </a:lnTo>
                  <a:lnTo>
                    <a:pt x="3639" y="11870"/>
                  </a:lnTo>
                  <a:lnTo>
                    <a:pt x="3444" y="12187"/>
                  </a:lnTo>
                  <a:lnTo>
                    <a:pt x="3761" y="12334"/>
                  </a:lnTo>
                  <a:lnTo>
                    <a:pt x="4103" y="12480"/>
                  </a:lnTo>
                  <a:lnTo>
                    <a:pt x="4445" y="12603"/>
                  </a:lnTo>
                  <a:lnTo>
                    <a:pt x="4787" y="12700"/>
                  </a:lnTo>
                  <a:lnTo>
                    <a:pt x="5129" y="12798"/>
                  </a:lnTo>
                  <a:lnTo>
                    <a:pt x="5495" y="12847"/>
                  </a:lnTo>
                  <a:lnTo>
                    <a:pt x="5862" y="12896"/>
                  </a:lnTo>
                  <a:lnTo>
                    <a:pt x="6228" y="12920"/>
                  </a:lnTo>
                  <a:lnTo>
                    <a:pt x="6228" y="12358"/>
                  </a:lnTo>
                  <a:lnTo>
                    <a:pt x="6252" y="12261"/>
                  </a:lnTo>
                  <a:lnTo>
                    <a:pt x="6301" y="12187"/>
                  </a:lnTo>
                  <a:lnTo>
                    <a:pt x="6374" y="12139"/>
                  </a:lnTo>
                  <a:lnTo>
                    <a:pt x="6472" y="12114"/>
                  </a:lnTo>
                  <a:lnTo>
                    <a:pt x="6570" y="12139"/>
                  </a:lnTo>
                  <a:lnTo>
                    <a:pt x="6643" y="12187"/>
                  </a:lnTo>
                  <a:lnTo>
                    <a:pt x="6692" y="12261"/>
                  </a:lnTo>
                  <a:lnTo>
                    <a:pt x="6716" y="12358"/>
                  </a:lnTo>
                  <a:lnTo>
                    <a:pt x="6716" y="12920"/>
                  </a:lnTo>
                  <a:lnTo>
                    <a:pt x="7083" y="12896"/>
                  </a:lnTo>
                  <a:lnTo>
                    <a:pt x="7449" y="12847"/>
                  </a:lnTo>
                  <a:lnTo>
                    <a:pt x="7815" y="12798"/>
                  </a:lnTo>
                  <a:lnTo>
                    <a:pt x="8157" y="12700"/>
                  </a:lnTo>
                  <a:lnTo>
                    <a:pt x="8499" y="12603"/>
                  </a:lnTo>
                  <a:lnTo>
                    <a:pt x="8841" y="12480"/>
                  </a:lnTo>
                  <a:lnTo>
                    <a:pt x="9183" y="12334"/>
                  </a:lnTo>
                  <a:lnTo>
                    <a:pt x="9501" y="12187"/>
                  </a:lnTo>
                  <a:lnTo>
                    <a:pt x="9305" y="11870"/>
                  </a:lnTo>
                  <a:lnTo>
                    <a:pt x="9281" y="11772"/>
                  </a:lnTo>
                  <a:lnTo>
                    <a:pt x="9281" y="11675"/>
                  </a:lnTo>
                  <a:lnTo>
                    <a:pt x="9330" y="11601"/>
                  </a:lnTo>
                  <a:lnTo>
                    <a:pt x="9403" y="11528"/>
                  </a:lnTo>
                  <a:lnTo>
                    <a:pt x="9476" y="11504"/>
                  </a:lnTo>
                  <a:lnTo>
                    <a:pt x="9574" y="11504"/>
                  </a:lnTo>
                  <a:lnTo>
                    <a:pt x="9672" y="11552"/>
                  </a:lnTo>
                  <a:lnTo>
                    <a:pt x="9720" y="11626"/>
                  </a:lnTo>
                  <a:lnTo>
                    <a:pt x="9916" y="11943"/>
                  </a:lnTo>
                  <a:lnTo>
                    <a:pt x="10209" y="11723"/>
                  </a:lnTo>
                  <a:lnTo>
                    <a:pt x="10502" y="11504"/>
                  </a:lnTo>
                  <a:lnTo>
                    <a:pt x="10771" y="11284"/>
                  </a:lnTo>
                  <a:lnTo>
                    <a:pt x="11039" y="11040"/>
                  </a:lnTo>
                  <a:lnTo>
                    <a:pt x="11283" y="10771"/>
                  </a:lnTo>
                  <a:lnTo>
                    <a:pt x="11528" y="10502"/>
                  </a:lnTo>
                  <a:lnTo>
                    <a:pt x="11747" y="10209"/>
                  </a:lnTo>
                  <a:lnTo>
                    <a:pt x="11943" y="9892"/>
                  </a:lnTo>
                  <a:lnTo>
                    <a:pt x="11625" y="9721"/>
                  </a:lnTo>
                  <a:lnTo>
                    <a:pt x="11552" y="9647"/>
                  </a:lnTo>
                  <a:lnTo>
                    <a:pt x="11503" y="9574"/>
                  </a:lnTo>
                  <a:lnTo>
                    <a:pt x="11503" y="9476"/>
                  </a:lnTo>
                  <a:lnTo>
                    <a:pt x="11528" y="9379"/>
                  </a:lnTo>
                  <a:lnTo>
                    <a:pt x="11601" y="9305"/>
                  </a:lnTo>
                  <a:lnTo>
                    <a:pt x="11674" y="9281"/>
                  </a:lnTo>
                  <a:lnTo>
                    <a:pt x="11772" y="9257"/>
                  </a:lnTo>
                  <a:lnTo>
                    <a:pt x="11870" y="9305"/>
                  </a:lnTo>
                  <a:lnTo>
                    <a:pt x="12187" y="9476"/>
                  </a:lnTo>
                  <a:lnTo>
                    <a:pt x="12358" y="9159"/>
                  </a:lnTo>
                  <a:lnTo>
                    <a:pt x="12480" y="8841"/>
                  </a:lnTo>
                  <a:lnTo>
                    <a:pt x="12602" y="8500"/>
                  </a:lnTo>
                  <a:lnTo>
                    <a:pt x="12724" y="8158"/>
                  </a:lnTo>
                  <a:lnTo>
                    <a:pt x="12798" y="7791"/>
                  </a:lnTo>
                  <a:lnTo>
                    <a:pt x="12871" y="7449"/>
                  </a:lnTo>
                  <a:lnTo>
                    <a:pt x="12920" y="7083"/>
                  </a:lnTo>
                  <a:lnTo>
                    <a:pt x="12944" y="6717"/>
                  </a:lnTo>
                  <a:lnTo>
                    <a:pt x="12382" y="6717"/>
                  </a:lnTo>
                  <a:lnTo>
                    <a:pt x="12285" y="6692"/>
                  </a:lnTo>
                  <a:lnTo>
                    <a:pt x="12187" y="6643"/>
                  </a:lnTo>
                  <a:lnTo>
                    <a:pt x="12138" y="6546"/>
                  </a:lnTo>
                  <a:lnTo>
                    <a:pt x="12138" y="6472"/>
                  </a:lnTo>
                  <a:lnTo>
                    <a:pt x="12138" y="6375"/>
                  </a:lnTo>
                  <a:lnTo>
                    <a:pt x="12187" y="6277"/>
                  </a:lnTo>
                  <a:lnTo>
                    <a:pt x="12285" y="6228"/>
                  </a:lnTo>
                  <a:lnTo>
                    <a:pt x="12944" y="6228"/>
                  </a:lnTo>
                  <a:lnTo>
                    <a:pt x="12920" y="5837"/>
                  </a:lnTo>
                  <a:lnTo>
                    <a:pt x="12871" y="5471"/>
                  </a:lnTo>
                  <a:lnTo>
                    <a:pt x="12798" y="5129"/>
                  </a:lnTo>
                  <a:lnTo>
                    <a:pt x="12724" y="4763"/>
                  </a:lnTo>
                  <a:lnTo>
                    <a:pt x="12602" y="4421"/>
                  </a:lnTo>
                  <a:lnTo>
                    <a:pt x="12480" y="4079"/>
                  </a:lnTo>
                  <a:lnTo>
                    <a:pt x="12358" y="3761"/>
                  </a:lnTo>
                  <a:lnTo>
                    <a:pt x="12187" y="3444"/>
                  </a:lnTo>
                  <a:lnTo>
                    <a:pt x="11870" y="3639"/>
                  </a:lnTo>
                  <a:lnTo>
                    <a:pt x="11821" y="3664"/>
                  </a:lnTo>
                  <a:lnTo>
                    <a:pt x="11699" y="3664"/>
                  </a:lnTo>
                  <a:lnTo>
                    <a:pt x="11625" y="3639"/>
                  </a:lnTo>
                  <a:lnTo>
                    <a:pt x="11577" y="3590"/>
                  </a:lnTo>
                  <a:lnTo>
                    <a:pt x="11528" y="3542"/>
                  </a:lnTo>
                  <a:lnTo>
                    <a:pt x="11503" y="3444"/>
                  </a:lnTo>
                  <a:lnTo>
                    <a:pt x="11503" y="3346"/>
                  </a:lnTo>
                  <a:lnTo>
                    <a:pt x="11552" y="3273"/>
                  </a:lnTo>
                  <a:lnTo>
                    <a:pt x="11625" y="3200"/>
                  </a:lnTo>
                  <a:lnTo>
                    <a:pt x="11943" y="3029"/>
                  </a:lnTo>
                  <a:lnTo>
                    <a:pt x="11747" y="2711"/>
                  </a:lnTo>
                  <a:lnTo>
                    <a:pt x="11528" y="2418"/>
                  </a:lnTo>
                  <a:lnTo>
                    <a:pt x="11283" y="2150"/>
                  </a:lnTo>
                  <a:lnTo>
                    <a:pt x="11039" y="1881"/>
                  </a:lnTo>
                  <a:lnTo>
                    <a:pt x="10771" y="1637"/>
                  </a:lnTo>
                  <a:lnTo>
                    <a:pt x="10502" y="1417"/>
                  </a:lnTo>
                  <a:lnTo>
                    <a:pt x="10209" y="1197"/>
                  </a:lnTo>
                  <a:lnTo>
                    <a:pt x="9916" y="977"/>
                  </a:lnTo>
                  <a:lnTo>
                    <a:pt x="9720" y="1295"/>
                  </a:lnTo>
                  <a:lnTo>
                    <a:pt x="9696" y="1368"/>
                  </a:lnTo>
                  <a:lnTo>
                    <a:pt x="9647" y="1392"/>
                  </a:lnTo>
                  <a:lnTo>
                    <a:pt x="9574" y="1417"/>
                  </a:lnTo>
                  <a:lnTo>
                    <a:pt x="9452" y="1417"/>
                  </a:lnTo>
                  <a:lnTo>
                    <a:pt x="9403" y="1392"/>
                  </a:lnTo>
                  <a:lnTo>
                    <a:pt x="9330" y="1344"/>
                  </a:lnTo>
                  <a:lnTo>
                    <a:pt x="9281" y="1246"/>
                  </a:lnTo>
                  <a:lnTo>
                    <a:pt x="9281" y="1148"/>
                  </a:lnTo>
                  <a:lnTo>
                    <a:pt x="9305" y="1050"/>
                  </a:lnTo>
                  <a:lnTo>
                    <a:pt x="9501" y="733"/>
                  </a:lnTo>
                  <a:lnTo>
                    <a:pt x="9183" y="586"/>
                  </a:lnTo>
                  <a:lnTo>
                    <a:pt x="8841" y="440"/>
                  </a:lnTo>
                  <a:lnTo>
                    <a:pt x="8499" y="318"/>
                  </a:lnTo>
                  <a:lnTo>
                    <a:pt x="8157" y="220"/>
                  </a:lnTo>
                  <a:lnTo>
                    <a:pt x="7815" y="122"/>
                  </a:lnTo>
                  <a:lnTo>
                    <a:pt x="7449" y="74"/>
                  </a:lnTo>
                  <a:lnTo>
                    <a:pt x="7083" y="25"/>
                  </a:lnTo>
                  <a:lnTo>
                    <a:pt x="6716" y="0"/>
                  </a:lnTo>
                  <a:lnTo>
                    <a:pt x="6716" y="562"/>
                  </a:lnTo>
                  <a:lnTo>
                    <a:pt x="6692" y="660"/>
                  </a:lnTo>
                  <a:lnTo>
                    <a:pt x="6643" y="733"/>
                  </a:lnTo>
                  <a:lnTo>
                    <a:pt x="6570" y="782"/>
                  </a:lnTo>
                  <a:lnTo>
                    <a:pt x="6472" y="806"/>
                  </a:lnTo>
                  <a:lnTo>
                    <a:pt x="6374" y="782"/>
                  </a:lnTo>
                  <a:lnTo>
                    <a:pt x="6301" y="733"/>
                  </a:lnTo>
                  <a:lnTo>
                    <a:pt x="6252" y="660"/>
                  </a:lnTo>
                  <a:lnTo>
                    <a:pt x="6228" y="562"/>
                  </a:lnTo>
                  <a:lnTo>
                    <a:pt x="622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52236" name="Google Shape;310;p31">
            <a:extLst>
              <a:ext uri="{FF2B5EF4-FFF2-40B4-BE49-F238E27FC236}">
                <a16:creationId xmlns:a16="http://schemas.microsoft.com/office/drawing/2014/main" id="{A07D85E1-BC82-5148-87CC-B607A11729C9}"/>
              </a:ext>
            </a:extLst>
          </p:cNvPr>
          <p:cNvGrpSpPr>
            <a:grpSpLocks/>
          </p:cNvGrpSpPr>
          <p:nvPr/>
        </p:nvGrpSpPr>
        <p:grpSpPr bwMode="auto">
          <a:xfrm>
            <a:off x="703263" y="1150938"/>
            <a:ext cx="312737" cy="379412"/>
            <a:chOff x="584925" y="922575"/>
            <a:chExt cx="415200" cy="502525"/>
          </a:xfrm>
        </p:grpSpPr>
        <p:sp>
          <p:nvSpPr>
            <p:cNvPr id="52469" name="Google Shape;311;p31">
              <a:extLst>
                <a:ext uri="{FF2B5EF4-FFF2-40B4-BE49-F238E27FC236}">
                  <a16:creationId xmlns:a16="http://schemas.microsoft.com/office/drawing/2014/main" id="{EF2DBE04-9958-974D-AFCE-08651F93AED6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925" y="961025"/>
              <a:ext cx="378575" cy="464075"/>
            </a:xfrm>
            <a:custGeom>
              <a:avLst/>
              <a:gdLst>
                <a:gd name="T0" fmla="*/ 782 w 15143"/>
                <a:gd name="T1" fmla="*/ 1 h 18563"/>
                <a:gd name="T2" fmla="*/ 635 w 15143"/>
                <a:gd name="T3" fmla="*/ 25 h 18563"/>
                <a:gd name="T4" fmla="*/ 489 w 15143"/>
                <a:gd name="T5" fmla="*/ 50 h 18563"/>
                <a:gd name="T6" fmla="*/ 342 w 15143"/>
                <a:gd name="T7" fmla="*/ 123 h 18563"/>
                <a:gd name="T8" fmla="*/ 220 w 15143"/>
                <a:gd name="T9" fmla="*/ 196 h 18563"/>
                <a:gd name="T10" fmla="*/ 122 w 15143"/>
                <a:gd name="T11" fmla="*/ 294 h 18563"/>
                <a:gd name="T12" fmla="*/ 73 w 15143"/>
                <a:gd name="T13" fmla="*/ 416 h 18563"/>
                <a:gd name="T14" fmla="*/ 24 w 15143"/>
                <a:gd name="T15" fmla="*/ 563 h 18563"/>
                <a:gd name="T16" fmla="*/ 0 w 15143"/>
                <a:gd name="T17" fmla="*/ 709 h 18563"/>
                <a:gd name="T18" fmla="*/ 0 w 15143"/>
                <a:gd name="T19" fmla="*/ 17708 h 18563"/>
                <a:gd name="T20" fmla="*/ 24 w 15143"/>
                <a:gd name="T21" fmla="*/ 17879 h 18563"/>
                <a:gd name="T22" fmla="*/ 73 w 15143"/>
                <a:gd name="T23" fmla="*/ 18025 h 18563"/>
                <a:gd name="T24" fmla="*/ 122 w 15143"/>
                <a:gd name="T25" fmla="*/ 18172 h 18563"/>
                <a:gd name="T26" fmla="*/ 220 w 15143"/>
                <a:gd name="T27" fmla="*/ 18294 h 18563"/>
                <a:gd name="T28" fmla="*/ 342 w 15143"/>
                <a:gd name="T29" fmla="*/ 18416 h 18563"/>
                <a:gd name="T30" fmla="*/ 489 w 15143"/>
                <a:gd name="T31" fmla="*/ 18489 h 18563"/>
                <a:gd name="T32" fmla="*/ 635 w 15143"/>
                <a:gd name="T33" fmla="*/ 18538 h 18563"/>
                <a:gd name="T34" fmla="*/ 782 w 15143"/>
                <a:gd name="T35" fmla="*/ 18562 h 18563"/>
                <a:gd name="T36" fmla="*/ 14361 w 15143"/>
                <a:gd name="T37" fmla="*/ 18562 h 18563"/>
                <a:gd name="T38" fmla="*/ 14507 w 15143"/>
                <a:gd name="T39" fmla="*/ 18538 h 18563"/>
                <a:gd name="T40" fmla="*/ 14654 w 15143"/>
                <a:gd name="T41" fmla="*/ 18489 h 18563"/>
                <a:gd name="T42" fmla="*/ 14800 w 15143"/>
                <a:gd name="T43" fmla="*/ 18416 h 18563"/>
                <a:gd name="T44" fmla="*/ 14923 w 15143"/>
                <a:gd name="T45" fmla="*/ 18294 h 18563"/>
                <a:gd name="T46" fmla="*/ 15020 w 15143"/>
                <a:gd name="T47" fmla="*/ 18172 h 18563"/>
                <a:gd name="T48" fmla="*/ 15069 w 15143"/>
                <a:gd name="T49" fmla="*/ 18025 h 18563"/>
                <a:gd name="T50" fmla="*/ 15118 w 15143"/>
                <a:gd name="T51" fmla="*/ 17879 h 18563"/>
                <a:gd name="T52" fmla="*/ 15142 w 15143"/>
                <a:gd name="T53" fmla="*/ 17708 h 18563"/>
                <a:gd name="T54" fmla="*/ 15142 w 15143"/>
                <a:gd name="T55" fmla="*/ 17586 h 18563"/>
                <a:gd name="T56" fmla="*/ 1759 w 15143"/>
                <a:gd name="T57" fmla="*/ 17586 h 18563"/>
                <a:gd name="T58" fmla="*/ 1612 w 15143"/>
                <a:gd name="T59" fmla="*/ 17561 h 18563"/>
                <a:gd name="T60" fmla="*/ 1465 w 15143"/>
                <a:gd name="T61" fmla="*/ 17512 h 18563"/>
                <a:gd name="T62" fmla="*/ 1319 w 15143"/>
                <a:gd name="T63" fmla="*/ 17439 h 18563"/>
                <a:gd name="T64" fmla="*/ 1197 w 15143"/>
                <a:gd name="T65" fmla="*/ 17317 h 18563"/>
                <a:gd name="T66" fmla="*/ 1099 w 15143"/>
                <a:gd name="T67" fmla="*/ 17195 h 18563"/>
                <a:gd name="T68" fmla="*/ 1050 w 15143"/>
                <a:gd name="T69" fmla="*/ 17048 h 18563"/>
                <a:gd name="T70" fmla="*/ 1001 w 15143"/>
                <a:gd name="T71" fmla="*/ 16902 h 18563"/>
                <a:gd name="T72" fmla="*/ 977 w 15143"/>
                <a:gd name="T73" fmla="*/ 16731 h 18563"/>
                <a:gd name="T74" fmla="*/ 977 w 15143"/>
                <a:gd name="T75" fmla="*/ 1 h 18563"/>
                <a:gd name="T76" fmla="*/ 782 w 15143"/>
                <a:gd name="T77" fmla="*/ 1 h 185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143" h="18563" extrusionOk="0">
                  <a:moveTo>
                    <a:pt x="782" y="1"/>
                  </a:moveTo>
                  <a:lnTo>
                    <a:pt x="635" y="25"/>
                  </a:lnTo>
                  <a:lnTo>
                    <a:pt x="489" y="50"/>
                  </a:lnTo>
                  <a:lnTo>
                    <a:pt x="342" y="123"/>
                  </a:lnTo>
                  <a:lnTo>
                    <a:pt x="220" y="196"/>
                  </a:lnTo>
                  <a:lnTo>
                    <a:pt x="122" y="294"/>
                  </a:lnTo>
                  <a:lnTo>
                    <a:pt x="73" y="416"/>
                  </a:lnTo>
                  <a:lnTo>
                    <a:pt x="24" y="563"/>
                  </a:lnTo>
                  <a:lnTo>
                    <a:pt x="0" y="709"/>
                  </a:lnTo>
                  <a:lnTo>
                    <a:pt x="0" y="17708"/>
                  </a:lnTo>
                  <a:lnTo>
                    <a:pt x="24" y="17879"/>
                  </a:lnTo>
                  <a:lnTo>
                    <a:pt x="73" y="18025"/>
                  </a:lnTo>
                  <a:lnTo>
                    <a:pt x="122" y="18172"/>
                  </a:lnTo>
                  <a:lnTo>
                    <a:pt x="220" y="18294"/>
                  </a:lnTo>
                  <a:lnTo>
                    <a:pt x="342" y="18416"/>
                  </a:lnTo>
                  <a:lnTo>
                    <a:pt x="489" y="18489"/>
                  </a:lnTo>
                  <a:lnTo>
                    <a:pt x="635" y="18538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7" y="18538"/>
                  </a:lnTo>
                  <a:lnTo>
                    <a:pt x="14654" y="18489"/>
                  </a:lnTo>
                  <a:lnTo>
                    <a:pt x="14800" y="18416"/>
                  </a:lnTo>
                  <a:lnTo>
                    <a:pt x="14923" y="18294"/>
                  </a:lnTo>
                  <a:lnTo>
                    <a:pt x="15020" y="18172"/>
                  </a:lnTo>
                  <a:lnTo>
                    <a:pt x="15069" y="18025"/>
                  </a:lnTo>
                  <a:lnTo>
                    <a:pt x="15118" y="17879"/>
                  </a:lnTo>
                  <a:lnTo>
                    <a:pt x="15142" y="17708"/>
                  </a:lnTo>
                  <a:lnTo>
                    <a:pt x="15142" y="17586"/>
                  </a:lnTo>
                  <a:lnTo>
                    <a:pt x="1759" y="17586"/>
                  </a:lnTo>
                  <a:lnTo>
                    <a:pt x="1612" y="17561"/>
                  </a:lnTo>
                  <a:lnTo>
                    <a:pt x="1465" y="17512"/>
                  </a:lnTo>
                  <a:lnTo>
                    <a:pt x="1319" y="17439"/>
                  </a:lnTo>
                  <a:lnTo>
                    <a:pt x="1197" y="17317"/>
                  </a:lnTo>
                  <a:lnTo>
                    <a:pt x="1099" y="17195"/>
                  </a:lnTo>
                  <a:lnTo>
                    <a:pt x="1050" y="17048"/>
                  </a:lnTo>
                  <a:lnTo>
                    <a:pt x="1001" y="16902"/>
                  </a:lnTo>
                  <a:lnTo>
                    <a:pt x="977" y="16731"/>
                  </a:lnTo>
                  <a:lnTo>
                    <a:pt x="977" y="1"/>
                  </a:lnTo>
                  <a:lnTo>
                    <a:pt x="782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70" name="Google Shape;312;p31">
              <a:extLst>
                <a:ext uri="{FF2B5EF4-FFF2-40B4-BE49-F238E27FC236}">
                  <a16:creationId xmlns:a16="http://schemas.microsoft.com/office/drawing/2014/main" id="{8691E4E6-549F-6B4A-80D4-BFEF870C493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550" y="922575"/>
              <a:ext cx="378575" cy="464050"/>
            </a:xfrm>
            <a:custGeom>
              <a:avLst/>
              <a:gdLst>
                <a:gd name="T0" fmla="*/ 13238 w 15143"/>
                <a:gd name="T1" fmla="*/ 6497 h 18562"/>
                <a:gd name="T2" fmla="*/ 13360 w 15143"/>
                <a:gd name="T3" fmla="*/ 6619 h 18562"/>
                <a:gd name="T4" fmla="*/ 13360 w 15143"/>
                <a:gd name="T5" fmla="*/ 6814 h 18562"/>
                <a:gd name="T6" fmla="*/ 13238 w 15143"/>
                <a:gd name="T7" fmla="*/ 6936 h 18562"/>
                <a:gd name="T8" fmla="*/ 2003 w 15143"/>
                <a:gd name="T9" fmla="*/ 6961 h 18562"/>
                <a:gd name="T10" fmla="*/ 1832 w 15143"/>
                <a:gd name="T11" fmla="*/ 6888 h 18562"/>
                <a:gd name="T12" fmla="*/ 1759 w 15143"/>
                <a:gd name="T13" fmla="*/ 6717 h 18562"/>
                <a:gd name="T14" fmla="*/ 1832 w 15143"/>
                <a:gd name="T15" fmla="*/ 6546 h 18562"/>
                <a:gd name="T16" fmla="*/ 2003 w 15143"/>
                <a:gd name="T17" fmla="*/ 6472 h 18562"/>
                <a:gd name="T18" fmla="*/ 13238 w 15143"/>
                <a:gd name="T19" fmla="*/ 8793 h 18562"/>
                <a:gd name="T20" fmla="*/ 13360 w 15143"/>
                <a:gd name="T21" fmla="*/ 8939 h 18562"/>
                <a:gd name="T22" fmla="*/ 13360 w 15143"/>
                <a:gd name="T23" fmla="*/ 9135 h 18562"/>
                <a:gd name="T24" fmla="*/ 13238 w 15143"/>
                <a:gd name="T25" fmla="*/ 9257 h 18562"/>
                <a:gd name="T26" fmla="*/ 2003 w 15143"/>
                <a:gd name="T27" fmla="*/ 9281 h 18562"/>
                <a:gd name="T28" fmla="*/ 1832 w 15143"/>
                <a:gd name="T29" fmla="*/ 9208 h 18562"/>
                <a:gd name="T30" fmla="*/ 1759 w 15143"/>
                <a:gd name="T31" fmla="*/ 9037 h 18562"/>
                <a:gd name="T32" fmla="*/ 1832 w 15143"/>
                <a:gd name="T33" fmla="*/ 8866 h 18562"/>
                <a:gd name="T34" fmla="*/ 13238 w 15143"/>
                <a:gd name="T35" fmla="*/ 8793 h 18562"/>
                <a:gd name="T36" fmla="*/ 13238 w 15143"/>
                <a:gd name="T37" fmla="*/ 11113 h 18562"/>
                <a:gd name="T38" fmla="*/ 13360 w 15143"/>
                <a:gd name="T39" fmla="*/ 11235 h 18562"/>
                <a:gd name="T40" fmla="*/ 13360 w 15143"/>
                <a:gd name="T41" fmla="*/ 11430 h 18562"/>
                <a:gd name="T42" fmla="*/ 13238 w 15143"/>
                <a:gd name="T43" fmla="*/ 11552 h 18562"/>
                <a:gd name="T44" fmla="*/ 2003 w 15143"/>
                <a:gd name="T45" fmla="*/ 11577 h 18562"/>
                <a:gd name="T46" fmla="*/ 1832 w 15143"/>
                <a:gd name="T47" fmla="*/ 11504 h 18562"/>
                <a:gd name="T48" fmla="*/ 1759 w 15143"/>
                <a:gd name="T49" fmla="*/ 11333 h 18562"/>
                <a:gd name="T50" fmla="*/ 1832 w 15143"/>
                <a:gd name="T51" fmla="*/ 11162 h 18562"/>
                <a:gd name="T52" fmla="*/ 2003 w 15143"/>
                <a:gd name="T53" fmla="*/ 11088 h 18562"/>
                <a:gd name="T54" fmla="*/ 8255 w 15143"/>
                <a:gd name="T55" fmla="*/ 13409 h 18562"/>
                <a:gd name="T56" fmla="*/ 8426 w 15143"/>
                <a:gd name="T57" fmla="*/ 13482 h 18562"/>
                <a:gd name="T58" fmla="*/ 8500 w 15143"/>
                <a:gd name="T59" fmla="*/ 13653 h 18562"/>
                <a:gd name="T60" fmla="*/ 8426 w 15143"/>
                <a:gd name="T61" fmla="*/ 13824 h 18562"/>
                <a:gd name="T62" fmla="*/ 8255 w 15143"/>
                <a:gd name="T63" fmla="*/ 13897 h 18562"/>
                <a:gd name="T64" fmla="*/ 1905 w 15143"/>
                <a:gd name="T65" fmla="*/ 13873 h 18562"/>
                <a:gd name="T66" fmla="*/ 1783 w 15143"/>
                <a:gd name="T67" fmla="*/ 13750 h 18562"/>
                <a:gd name="T68" fmla="*/ 1783 w 15143"/>
                <a:gd name="T69" fmla="*/ 13555 h 18562"/>
                <a:gd name="T70" fmla="*/ 1905 w 15143"/>
                <a:gd name="T71" fmla="*/ 13433 h 18562"/>
                <a:gd name="T72" fmla="*/ 8255 w 15143"/>
                <a:gd name="T73" fmla="*/ 13409 h 18562"/>
                <a:gd name="T74" fmla="*/ 489 w 15143"/>
                <a:gd name="T75" fmla="*/ 49 h 18562"/>
                <a:gd name="T76" fmla="*/ 220 w 15143"/>
                <a:gd name="T77" fmla="*/ 220 h 18562"/>
                <a:gd name="T78" fmla="*/ 74 w 15143"/>
                <a:gd name="T79" fmla="*/ 464 h 18562"/>
                <a:gd name="T80" fmla="*/ 0 w 15143"/>
                <a:gd name="T81" fmla="*/ 782 h 18562"/>
                <a:gd name="T82" fmla="*/ 25 w 15143"/>
                <a:gd name="T83" fmla="*/ 17927 h 18562"/>
                <a:gd name="T84" fmla="*/ 123 w 15143"/>
                <a:gd name="T85" fmla="*/ 18195 h 18562"/>
                <a:gd name="T86" fmla="*/ 342 w 15143"/>
                <a:gd name="T87" fmla="*/ 18415 h 18562"/>
                <a:gd name="T88" fmla="*/ 635 w 15143"/>
                <a:gd name="T89" fmla="*/ 18537 h 18562"/>
                <a:gd name="T90" fmla="*/ 14361 w 15143"/>
                <a:gd name="T91" fmla="*/ 18562 h 18562"/>
                <a:gd name="T92" fmla="*/ 14654 w 15143"/>
                <a:gd name="T93" fmla="*/ 18489 h 18562"/>
                <a:gd name="T94" fmla="*/ 14923 w 15143"/>
                <a:gd name="T95" fmla="*/ 18318 h 18562"/>
                <a:gd name="T96" fmla="*/ 15069 w 15143"/>
                <a:gd name="T97" fmla="*/ 18073 h 18562"/>
                <a:gd name="T98" fmla="*/ 15143 w 15143"/>
                <a:gd name="T99" fmla="*/ 17780 h 18562"/>
                <a:gd name="T100" fmla="*/ 12554 w 15143"/>
                <a:gd name="T101" fmla="*/ 3859 h 18562"/>
                <a:gd name="T102" fmla="*/ 12065 w 15143"/>
                <a:gd name="T103" fmla="*/ 3761 h 18562"/>
                <a:gd name="T104" fmla="*/ 11650 w 15143"/>
                <a:gd name="T105" fmla="*/ 3468 h 18562"/>
                <a:gd name="T106" fmla="*/ 11382 w 15143"/>
                <a:gd name="T107" fmla="*/ 3078 h 18562"/>
                <a:gd name="T108" fmla="*/ 11284 w 15143"/>
                <a:gd name="T109" fmla="*/ 2589 h 18562"/>
                <a:gd name="T110" fmla="*/ 635 w 15143"/>
                <a:gd name="T111" fmla="*/ 0 h 18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143" h="18562" extrusionOk="0">
                  <a:moveTo>
                    <a:pt x="13140" y="6472"/>
                  </a:moveTo>
                  <a:lnTo>
                    <a:pt x="13238" y="6497"/>
                  </a:lnTo>
                  <a:lnTo>
                    <a:pt x="13311" y="6546"/>
                  </a:lnTo>
                  <a:lnTo>
                    <a:pt x="13360" y="6619"/>
                  </a:lnTo>
                  <a:lnTo>
                    <a:pt x="13384" y="6717"/>
                  </a:lnTo>
                  <a:lnTo>
                    <a:pt x="13360" y="6814"/>
                  </a:lnTo>
                  <a:lnTo>
                    <a:pt x="13311" y="6888"/>
                  </a:lnTo>
                  <a:lnTo>
                    <a:pt x="13238" y="6936"/>
                  </a:lnTo>
                  <a:lnTo>
                    <a:pt x="13140" y="6961"/>
                  </a:lnTo>
                  <a:lnTo>
                    <a:pt x="2003" y="6961"/>
                  </a:lnTo>
                  <a:lnTo>
                    <a:pt x="1905" y="6936"/>
                  </a:lnTo>
                  <a:lnTo>
                    <a:pt x="1832" y="6888"/>
                  </a:lnTo>
                  <a:lnTo>
                    <a:pt x="1783" y="6814"/>
                  </a:lnTo>
                  <a:lnTo>
                    <a:pt x="1759" y="6717"/>
                  </a:lnTo>
                  <a:lnTo>
                    <a:pt x="1783" y="6619"/>
                  </a:lnTo>
                  <a:lnTo>
                    <a:pt x="1832" y="6546"/>
                  </a:lnTo>
                  <a:lnTo>
                    <a:pt x="1905" y="6497"/>
                  </a:lnTo>
                  <a:lnTo>
                    <a:pt x="2003" y="6472"/>
                  </a:lnTo>
                  <a:lnTo>
                    <a:pt x="13140" y="6472"/>
                  </a:lnTo>
                  <a:close/>
                  <a:moveTo>
                    <a:pt x="13238" y="8793"/>
                  </a:moveTo>
                  <a:lnTo>
                    <a:pt x="13311" y="8866"/>
                  </a:lnTo>
                  <a:lnTo>
                    <a:pt x="13360" y="8939"/>
                  </a:lnTo>
                  <a:lnTo>
                    <a:pt x="13384" y="9037"/>
                  </a:lnTo>
                  <a:lnTo>
                    <a:pt x="13360" y="9135"/>
                  </a:lnTo>
                  <a:lnTo>
                    <a:pt x="13311" y="9208"/>
                  </a:lnTo>
                  <a:lnTo>
                    <a:pt x="13238" y="9257"/>
                  </a:lnTo>
                  <a:lnTo>
                    <a:pt x="13140" y="9281"/>
                  </a:lnTo>
                  <a:lnTo>
                    <a:pt x="2003" y="9281"/>
                  </a:lnTo>
                  <a:lnTo>
                    <a:pt x="1905" y="9257"/>
                  </a:lnTo>
                  <a:lnTo>
                    <a:pt x="1832" y="9208"/>
                  </a:lnTo>
                  <a:lnTo>
                    <a:pt x="1783" y="9135"/>
                  </a:lnTo>
                  <a:lnTo>
                    <a:pt x="1759" y="9037"/>
                  </a:lnTo>
                  <a:lnTo>
                    <a:pt x="1783" y="8939"/>
                  </a:lnTo>
                  <a:lnTo>
                    <a:pt x="1832" y="8866"/>
                  </a:lnTo>
                  <a:lnTo>
                    <a:pt x="1905" y="8793"/>
                  </a:lnTo>
                  <a:lnTo>
                    <a:pt x="13238" y="8793"/>
                  </a:lnTo>
                  <a:close/>
                  <a:moveTo>
                    <a:pt x="13140" y="11088"/>
                  </a:moveTo>
                  <a:lnTo>
                    <a:pt x="13238" y="11113"/>
                  </a:lnTo>
                  <a:lnTo>
                    <a:pt x="13311" y="11162"/>
                  </a:lnTo>
                  <a:lnTo>
                    <a:pt x="13360" y="11235"/>
                  </a:lnTo>
                  <a:lnTo>
                    <a:pt x="13384" y="11333"/>
                  </a:lnTo>
                  <a:lnTo>
                    <a:pt x="13360" y="11430"/>
                  </a:lnTo>
                  <a:lnTo>
                    <a:pt x="13311" y="11504"/>
                  </a:lnTo>
                  <a:lnTo>
                    <a:pt x="13238" y="11552"/>
                  </a:lnTo>
                  <a:lnTo>
                    <a:pt x="13140" y="11577"/>
                  </a:lnTo>
                  <a:lnTo>
                    <a:pt x="2003" y="11577"/>
                  </a:lnTo>
                  <a:lnTo>
                    <a:pt x="1905" y="11552"/>
                  </a:lnTo>
                  <a:lnTo>
                    <a:pt x="1832" y="11504"/>
                  </a:lnTo>
                  <a:lnTo>
                    <a:pt x="1783" y="11430"/>
                  </a:lnTo>
                  <a:lnTo>
                    <a:pt x="1759" y="11333"/>
                  </a:lnTo>
                  <a:lnTo>
                    <a:pt x="1783" y="11235"/>
                  </a:lnTo>
                  <a:lnTo>
                    <a:pt x="1832" y="11162"/>
                  </a:lnTo>
                  <a:lnTo>
                    <a:pt x="1905" y="11113"/>
                  </a:lnTo>
                  <a:lnTo>
                    <a:pt x="2003" y="11088"/>
                  </a:lnTo>
                  <a:lnTo>
                    <a:pt x="13140" y="11088"/>
                  </a:lnTo>
                  <a:close/>
                  <a:moveTo>
                    <a:pt x="8255" y="13409"/>
                  </a:moveTo>
                  <a:lnTo>
                    <a:pt x="8353" y="13433"/>
                  </a:lnTo>
                  <a:lnTo>
                    <a:pt x="8426" y="13482"/>
                  </a:lnTo>
                  <a:lnTo>
                    <a:pt x="8475" y="13555"/>
                  </a:lnTo>
                  <a:lnTo>
                    <a:pt x="8500" y="13653"/>
                  </a:lnTo>
                  <a:lnTo>
                    <a:pt x="8475" y="13750"/>
                  </a:lnTo>
                  <a:lnTo>
                    <a:pt x="8426" y="13824"/>
                  </a:lnTo>
                  <a:lnTo>
                    <a:pt x="8353" y="13873"/>
                  </a:lnTo>
                  <a:lnTo>
                    <a:pt x="8255" y="13897"/>
                  </a:lnTo>
                  <a:lnTo>
                    <a:pt x="2003" y="13897"/>
                  </a:lnTo>
                  <a:lnTo>
                    <a:pt x="1905" y="13873"/>
                  </a:lnTo>
                  <a:lnTo>
                    <a:pt x="1832" y="13824"/>
                  </a:lnTo>
                  <a:lnTo>
                    <a:pt x="1783" y="13750"/>
                  </a:lnTo>
                  <a:lnTo>
                    <a:pt x="1759" y="13653"/>
                  </a:lnTo>
                  <a:lnTo>
                    <a:pt x="1783" y="13555"/>
                  </a:lnTo>
                  <a:lnTo>
                    <a:pt x="1832" y="13482"/>
                  </a:lnTo>
                  <a:lnTo>
                    <a:pt x="1905" y="13433"/>
                  </a:lnTo>
                  <a:lnTo>
                    <a:pt x="2003" y="13409"/>
                  </a:lnTo>
                  <a:lnTo>
                    <a:pt x="8255" y="13409"/>
                  </a:lnTo>
                  <a:close/>
                  <a:moveTo>
                    <a:pt x="635" y="0"/>
                  </a:moveTo>
                  <a:lnTo>
                    <a:pt x="489" y="49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3" y="342"/>
                  </a:lnTo>
                  <a:lnTo>
                    <a:pt x="74" y="464"/>
                  </a:lnTo>
                  <a:lnTo>
                    <a:pt x="25" y="611"/>
                  </a:lnTo>
                  <a:lnTo>
                    <a:pt x="0" y="782"/>
                  </a:lnTo>
                  <a:lnTo>
                    <a:pt x="0" y="17780"/>
                  </a:lnTo>
                  <a:lnTo>
                    <a:pt x="25" y="17927"/>
                  </a:lnTo>
                  <a:lnTo>
                    <a:pt x="74" y="18073"/>
                  </a:lnTo>
                  <a:lnTo>
                    <a:pt x="123" y="18195"/>
                  </a:lnTo>
                  <a:lnTo>
                    <a:pt x="220" y="18318"/>
                  </a:lnTo>
                  <a:lnTo>
                    <a:pt x="342" y="18415"/>
                  </a:lnTo>
                  <a:lnTo>
                    <a:pt x="489" y="18489"/>
                  </a:lnTo>
                  <a:lnTo>
                    <a:pt x="635" y="18537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8" y="18537"/>
                  </a:lnTo>
                  <a:lnTo>
                    <a:pt x="14654" y="18489"/>
                  </a:lnTo>
                  <a:lnTo>
                    <a:pt x="14801" y="18415"/>
                  </a:lnTo>
                  <a:lnTo>
                    <a:pt x="14923" y="18318"/>
                  </a:lnTo>
                  <a:lnTo>
                    <a:pt x="15021" y="18195"/>
                  </a:lnTo>
                  <a:lnTo>
                    <a:pt x="15069" y="18073"/>
                  </a:lnTo>
                  <a:lnTo>
                    <a:pt x="15118" y="17927"/>
                  </a:lnTo>
                  <a:lnTo>
                    <a:pt x="15143" y="17780"/>
                  </a:lnTo>
                  <a:lnTo>
                    <a:pt x="15143" y="3859"/>
                  </a:lnTo>
                  <a:lnTo>
                    <a:pt x="12554" y="3859"/>
                  </a:lnTo>
                  <a:lnTo>
                    <a:pt x="12285" y="3835"/>
                  </a:lnTo>
                  <a:lnTo>
                    <a:pt x="12065" y="3761"/>
                  </a:lnTo>
                  <a:lnTo>
                    <a:pt x="11846" y="3639"/>
                  </a:lnTo>
                  <a:lnTo>
                    <a:pt x="11650" y="3468"/>
                  </a:lnTo>
                  <a:lnTo>
                    <a:pt x="11504" y="3297"/>
                  </a:lnTo>
                  <a:lnTo>
                    <a:pt x="11382" y="3078"/>
                  </a:lnTo>
                  <a:lnTo>
                    <a:pt x="11308" y="2833"/>
                  </a:lnTo>
                  <a:lnTo>
                    <a:pt x="11284" y="2589"/>
                  </a:lnTo>
                  <a:lnTo>
                    <a:pt x="11284" y="0"/>
                  </a:lnTo>
                  <a:lnTo>
                    <a:pt x="63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71" name="Google Shape;313;p31">
              <a:extLst>
                <a:ext uri="{FF2B5EF4-FFF2-40B4-BE49-F238E27FC236}">
                  <a16:creationId xmlns:a16="http://schemas.microsoft.com/office/drawing/2014/main" id="{D8446263-7C5B-224A-9A61-96C277431458}"/>
                </a:ext>
              </a:extLst>
            </p:cNvPr>
            <p:cNvSpPr>
              <a:spLocks/>
            </p:cNvSpPr>
            <p:nvPr/>
          </p:nvSpPr>
          <p:spPr bwMode="auto">
            <a:xfrm>
              <a:off x="915850" y="922575"/>
              <a:ext cx="84275" cy="84275"/>
            </a:xfrm>
            <a:custGeom>
              <a:avLst/>
              <a:gdLst>
                <a:gd name="T0" fmla="*/ 0 w 3371"/>
                <a:gd name="T1" fmla="*/ 0 h 3371"/>
                <a:gd name="T2" fmla="*/ 0 w 3371"/>
                <a:gd name="T3" fmla="*/ 2589 h 3371"/>
                <a:gd name="T4" fmla="*/ 0 w 3371"/>
                <a:gd name="T5" fmla="*/ 2736 h 3371"/>
                <a:gd name="T6" fmla="*/ 49 w 3371"/>
                <a:gd name="T7" fmla="*/ 2882 h 3371"/>
                <a:gd name="T8" fmla="*/ 122 w 3371"/>
                <a:gd name="T9" fmla="*/ 3029 h 3371"/>
                <a:gd name="T10" fmla="*/ 220 w 3371"/>
                <a:gd name="T11" fmla="*/ 3126 h 3371"/>
                <a:gd name="T12" fmla="*/ 342 w 3371"/>
                <a:gd name="T13" fmla="*/ 3224 h 3371"/>
                <a:gd name="T14" fmla="*/ 464 w 3371"/>
                <a:gd name="T15" fmla="*/ 3297 h 3371"/>
                <a:gd name="T16" fmla="*/ 611 w 3371"/>
                <a:gd name="T17" fmla="*/ 3346 h 3371"/>
                <a:gd name="T18" fmla="*/ 782 w 3371"/>
                <a:gd name="T19" fmla="*/ 3371 h 3371"/>
                <a:gd name="T20" fmla="*/ 3371 w 3371"/>
                <a:gd name="T21" fmla="*/ 3371 h 3371"/>
                <a:gd name="T22" fmla="*/ 0 w 3371"/>
                <a:gd name="T23" fmla="*/ 0 h 3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371" h="3371" extrusionOk="0">
                  <a:moveTo>
                    <a:pt x="0" y="0"/>
                  </a:moveTo>
                  <a:lnTo>
                    <a:pt x="0" y="2589"/>
                  </a:lnTo>
                  <a:lnTo>
                    <a:pt x="0" y="2736"/>
                  </a:lnTo>
                  <a:lnTo>
                    <a:pt x="49" y="2882"/>
                  </a:lnTo>
                  <a:lnTo>
                    <a:pt x="122" y="3029"/>
                  </a:lnTo>
                  <a:lnTo>
                    <a:pt x="220" y="3126"/>
                  </a:lnTo>
                  <a:lnTo>
                    <a:pt x="342" y="3224"/>
                  </a:lnTo>
                  <a:lnTo>
                    <a:pt x="464" y="3297"/>
                  </a:lnTo>
                  <a:lnTo>
                    <a:pt x="611" y="3346"/>
                  </a:lnTo>
                  <a:lnTo>
                    <a:pt x="782" y="3371"/>
                  </a:lnTo>
                  <a:lnTo>
                    <a:pt x="3371" y="33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52237" name="Google Shape;314;p31">
            <a:extLst>
              <a:ext uri="{FF2B5EF4-FFF2-40B4-BE49-F238E27FC236}">
                <a16:creationId xmlns:a16="http://schemas.microsoft.com/office/drawing/2014/main" id="{68BB8764-326D-5543-A97F-4232477B921A}"/>
              </a:ext>
            </a:extLst>
          </p:cNvPr>
          <p:cNvGrpSpPr>
            <a:grpSpLocks/>
          </p:cNvGrpSpPr>
          <p:nvPr/>
        </p:nvGrpSpPr>
        <p:grpSpPr bwMode="auto">
          <a:xfrm>
            <a:off x="1201738" y="1143000"/>
            <a:ext cx="330200" cy="393700"/>
            <a:chOff x="1246775" y="910975"/>
            <a:chExt cx="439650" cy="523900"/>
          </a:xfrm>
        </p:grpSpPr>
        <p:sp>
          <p:nvSpPr>
            <p:cNvPr id="52466" name="Google Shape;315;p31">
              <a:extLst>
                <a:ext uri="{FF2B5EF4-FFF2-40B4-BE49-F238E27FC236}">
                  <a16:creationId xmlns:a16="http://schemas.microsoft.com/office/drawing/2014/main" id="{7EAAB7EC-CE09-F744-BB9E-455B87EEAF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6775" y="970800"/>
              <a:ext cx="378575" cy="464075"/>
            </a:xfrm>
            <a:custGeom>
              <a:avLst/>
              <a:gdLst>
                <a:gd name="T0" fmla="*/ 782 w 15143"/>
                <a:gd name="T1" fmla="*/ 1 h 18563"/>
                <a:gd name="T2" fmla="*/ 636 w 15143"/>
                <a:gd name="T3" fmla="*/ 25 h 18563"/>
                <a:gd name="T4" fmla="*/ 489 w 15143"/>
                <a:gd name="T5" fmla="*/ 50 h 18563"/>
                <a:gd name="T6" fmla="*/ 343 w 15143"/>
                <a:gd name="T7" fmla="*/ 123 h 18563"/>
                <a:gd name="T8" fmla="*/ 220 w 15143"/>
                <a:gd name="T9" fmla="*/ 221 h 18563"/>
                <a:gd name="T10" fmla="*/ 123 w 15143"/>
                <a:gd name="T11" fmla="*/ 318 h 18563"/>
                <a:gd name="T12" fmla="*/ 74 w 15143"/>
                <a:gd name="T13" fmla="*/ 465 h 18563"/>
                <a:gd name="T14" fmla="*/ 25 w 15143"/>
                <a:gd name="T15" fmla="*/ 587 h 18563"/>
                <a:gd name="T16" fmla="*/ 1 w 15143"/>
                <a:gd name="T17" fmla="*/ 758 h 18563"/>
                <a:gd name="T18" fmla="*/ 1 w 15143"/>
                <a:gd name="T19" fmla="*/ 17756 h 18563"/>
                <a:gd name="T20" fmla="*/ 25 w 15143"/>
                <a:gd name="T21" fmla="*/ 17903 h 18563"/>
                <a:gd name="T22" fmla="*/ 74 w 15143"/>
                <a:gd name="T23" fmla="*/ 18049 h 18563"/>
                <a:gd name="T24" fmla="*/ 123 w 15143"/>
                <a:gd name="T25" fmla="*/ 18196 h 18563"/>
                <a:gd name="T26" fmla="*/ 220 w 15143"/>
                <a:gd name="T27" fmla="*/ 18318 h 18563"/>
                <a:gd name="T28" fmla="*/ 343 w 15143"/>
                <a:gd name="T29" fmla="*/ 18416 h 18563"/>
                <a:gd name="T30" fmla="*/ 489 w 15143"/>
                <a:gd name="T31" fmla="*/ 18489 h 18563"/>
                <a:gd name="T32" fmla="*/ 636 w 15143"/>
                <a:gd name="T33" fmla="*/ 18538 h 18563"/>
                <a:gd name="T34" fmla="*/ 782 w 15143"/>
                <a:gd name="T35" fmla="*/ 18562 h 18563"/>
                <a:gd name="T36" fmla="*/ 14361 w 15143"/>
                <a:gd name="T37" fmla="*/ 18562 h 18563"/>
                <a:gd name="T38" fmla="*/ 14508 w 15143"/>
                <a:gd name="T39" fmla="*/ 18538 h 18563"/>
                <a:gd name="T40" fmla="*/ 14654 w 15143"/>
                <a:gd name="T41" fmla="*/ 18489 h 18563"/>
                <a:gd name="T42" fmla="*/ 14801 w 15143"/>
                <a:gd name="T43" fmla="*/ 18416 h 18563"/>
                <a:gd name="T44" fmla="*/ 14923 w 15143"/>
                <a:gd name="T45" fmla="*/ 18318 h 18563"/>
                <a:gd name="T46" fmla="*/ 15021 w 15143"/>
                <a:gd name="T47" fmla="*/ 18196 h 18563"/>
                <a:gd name="T48" fmla="*/ 15070 w 15143"/>
                <a:gd name="T49" fmla="*/ 18049 h 18563"/>
                <a:gd name="T50" fmla="*/ 15118 w 15143"/>
                <a:gd name="T51" fmla="*/ 17903 h 18563"/>
                <a:gd name="T52" fmla="*/ 15143 w 15143"/>
                <a:gd name="T53" fmla="*/ 17756 h 18563"/>
                <a:gd name="T54" fmla="*/ 15143 w 15143"/>
                <a:gd name="T55" fmla="*/ 16608 h 18563"/>
                <a:gd name="T56" fmla="*/ 2736 w 15143"/>
                <a:gd name="T57" fmla="*/ 16608 h 18563"/>
                <a:gd name="T58" fmla="*/ 2589 w 15143"/>
                <a:gd name="T59" fmla="*/ 16584 h 18563"/>
                <a:gd name="T60" fmla="*/ 2443 w 15143"/>
                <a:gd name="T61" fmla="*/ 16535 h 18563"/>
                <a:gd name="T62" fmla="*/ 2296 w 15143"/>
                <a:gd name="T63" fmla="*/ 16462 h 18563"/>
                <a:gd name="T64" fmla="*/ 2174 w 15143"/>
                <a:gd name="T65" fmla="*/ 16364 h 18563"/>
                <a:gd name="T66" fmla="*/ 2077 w 15143"/>
                <a:gd name="T67" fmla="*/ 16242 h 18563"/>
                <a:gd name="T68" fmla="*/ 2028 w 15143"/>
                <a:gd name="T69" fmla="*/ 16096 h 18563"/>
                <a:gd name="T70" fmla="*/ 1979 w 15143"/>
                <a:gd name="T71" fmla="*/ 15949 h 18563"/>
                <a:gd name="T72" fmla="*/ 1954 w 15143"/>
                <a:gd name="T73" fmla="*/ 15802 h 18563"/>
                <a:gd name="T74" fmla="*/ 1954 w 15143"/>
                <a:gd name="T75" fmla="*/ 1 h 18563"/>
                <a:gd name="T76" fmla="*/ 782 w 15143"/>
                <a:gd name="T77" fmla="*/ 1 h 185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143" h="18563" extrusionOk="0">
                  <a:moveTo>
                    <a:pt x="782" y="1"/>
                  </a:moveTo>
                  <a:lnTo>
                    <a:pt x="636" y="25"/>
                  </a:lnTo>
                  <a:lnTo>
                    <a:pt x="489" y="50"/>
                  </a:lnTo>
                  <a:lnTo>
                    <a:pt x="343" y="123"/>
                  </a:lnTo>
                  <a:lnTo>
                    <a:pt x="220" y="221"/>
                  </a:lnTo>
                  <a:lnTo>
                    <a:pt x="123" y="318"/>
                  </a:lnTo>
                  <a:lnTo>
                    <a:pt x="74" y="465"/>
                  </a:lnTo>
                  <a:lnTo>
                    <a:pt x="25" y="587"/>
                  </a:lnTo>
                  <a:lnTo>
                    <a:pt x="1" y="758"/>
                  </a:lnTo>
                  <a:lnTo>
                    <a:pt x="1" y="17756"/>
                  </a:lnTo>
                  <a:lnTo>
                    <a:pt x="25" y="17903"/>
                  </a:lnTo>
                  <a:lnTo>
                    <a:pt x="74" y="18049"/>
                  </a:lnTo>
                  <a:lnTo>
                    <a:pt x="123" y="18196"/>
                  </a:lnTo>
                  <a:lnTo>
                    <a:pt x="220" y="18318"/>
                  </a:lnTo>
                  <a:lnTo>
                    <a:pt x="343" y="18416"/>
                  </a:lnTo>
                  <a:lnTo>
                    <a:pt x="489" y="18489"/>
                  </a:lnTo>
                  <a:lnTo>
                    <a:pt x="636" y="18538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8" y="18538"/>
                  </a:lnTo>
                  <a:lnTo>
                    <a:pt x="14654" y="18489"/>
                  </a:lnTo>
                  <a:lnTo>
                    <a:pt x="14801" y="18416"/>
                  </a:lnTo>
                  <a:lnTo>
                    <a:pt x="14923" y="18318"/>
                  </a:lnTo>
                  <a:lnTo>
                    <a:pt x="15021" y="18196"/>
                  </a:lnTo>
                  <a:lnTo>
                    <a:pt x="15070" y="18049"/>
                  </a:lnTo>
                  <a:lnTo>
                    <a:pt x="15118" y="17903"/>
                  </a:lnTo>
                  <a:lnTo>
                    <a:pt x="15143" y="17756"/>
                  </a:lnTo>
                  <a:lnTo>
                    <a:pt x="15143" y="16608"/>
                  </a:lnTo>
                  <a:lnTo>
                    <a:pt x="2736" y="16608"/>
                  </a:lnTo>
                  <a:lnTo>
                    <a:pt x="2589" y="16584"/>
                  </a:lnTo>
                  <a:lnTo>
                    <a:pt x="2443" y="16535"/>
                  </a:lnTo>
                  <a:lnTo>
                    <a:pt x="2296" y="16462"/>
                  </a:lnTo>
                  <a:lnTo>
                    <a:pt x="2174" y="16364"/>
                  </a:lnTo>
                  <a:lnTo>
                    <a:pt x="2077" y="16242"/>
                  </a:lnTo>
                  <a:lnTo>
                    <a:pt x="2028" y="16096"/>
                  </a:lnTo>
                  <a:lnTo>
                    <a:pt x="1979" y="15949"/>
                  </a:lnTo>
                  <a:lnTo>
                    <a:pt x="1954" y="15802"/>
                  </a:lnTo>
                  <a:lnTo>
                    <a:pt x="1954" y="1"/>
                  </a:lnTo>
                  <a:lnTo>
                    <a:pt x="782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67" name="Google Shape;316;p31">
              <a:extLst>
                <a:ext uri="{FF2B5EF4-FFF2-40B4-BE49-F238E27FC236}">
                  <a16:creationId xmlns:a16="http://schemas.microsoft.com/office/drawing/2014/main" id="{CBC17CB0-4F93-7F4D-B3C5-E455B81B5F62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7825" y="910975"/>
              <a:ext cx="378600" cy="464050"/>
            </a:xfrm>
            <a:custGeom>
              <a:avLst/>
              <a:gdLst>
                <a:gd name="T0" fmla="*/ 782 w 15144"/>
                <a:gd name="T1" fmla="*/ 0 h 18562"/>
                <a:gd name="T2" fmla="*/ 636 w 15144"/>
                <a:gd name="T3" fmla="*/ 25 h 18562"/>
                <a:gd name="T4" fmla="*/ 489 w 15144"/>
                <a:gd name="T5" fmla="*/ 74 h 18562"/>
                <a:gd name="T6" fmla="*/ 343 w 15144"/>
                <a:gd name="T7" fmla="*/ 147 h 18562"/>
                <a:gd name="T8" fmla="*/ 221 w 15144"/>
                <a:gd name="T9" fmla="*/ 244 h 18562"/>
                <a:gd name="T10" fmla="*/ 123 w 15144"/>
                <a:gd name="T11" fmla="*/ 342 h 18562"/>
                <a:gd name="T12" fmla="*/ 74 w 15144"/>
                <a:gd name="T13" fmla="*/ 489 h 18562"/>
                <a:gd name="T14" fmla="*/ 25 w 15144"/>
                <a:gd name="T15" fmla="*/ 635 h 18562"/>
                <a:gd name="T16" fmla="*/ 1 w 15144"/>
                <a:gd name="T17" fmla="*/ 782 h 18562"/>
                <a:gd name="T18" fmla="*/ 1 w 15144"/>
                <a:gd name="T19" fmla="*/ 17780 h 18562"/>
                <a:gd name="T20" fmla="*/ 25 w 15144"/>
                <a:gd name="T21" fmla="*/ 17951 h 18562"/>
                <a:gd name="T22" fmla="*/ 74 w 15144"/>
                <a:gd name="T23" fmla="*/ 18098 h 18562"/>
                <a:gd name="T24" fmla="*/ 123 w 15144"/>
                <a:gd name="T25" fmla="*/ 18220 h 18562"/>
                <a:gd name="T26" fmla="*/ 221 w 15144"/>
                <a:gd name="T27" fmla="*/ 18342 h 18562"/>
                <a:gd name="T28" fmla="*/ 343 w 15144"/>
                <a:gd name="T29" fmla="*/ 18440 h 18562"/>
                <a:gd name="T30" fmla="*/ 489 w 15144"/>
                <a:gd name="T31" fmla="*/ 18513 h 18562"/>
                <a:gd name="T32" fmla="*/ 636 w 15144"/>
                <a:gd name="T33" fmla="*/ 18562 h 18562"/>
                <a:gd name="T34" fmla="*/ 14508 w 15144"/>
                <a:gd name="T35" fmla="*/ 18562 h 18562"/>
                <a:gd name="T36" fmla="*/ 14655 w 15144"/>
                <a:gd name="T37" fmla="*/ 18513 h 18562"/>
                <a:gd name="T38" fmla="*/ 14801 w 15144"/>
                <a:gd name="T39" fmla="*/ 18440 h 18562"/>
                <a:gd name="T40" fmla="*/ 14923 w 15144"/>
                <a:gd name="T41" fmla="*/ 18342 h 18562"/>
                <a:gd name="T42" fmla="*/ 15021 w 15144"/>
                <a:gd name="T43" fmla="*/ 18220 h 18562"/>
                <a:gd name="T44" fmla="*/ 15070 w 15144"/>
                <a:gd name="T45" fmla="*/ 18098 h 18562"/>
                <a:gd name="T46" fmla="*/ 15119 w 15144"/>
                <a:gd name="T47" fmla="*/ 17951 h 18562"/>
                <a:gd name="T48" fmla="*/ 15143 w 15144"/>
                <a:gd name="T49" fmla="*/ 17780 h 18562"/>
                <a:gd name="T50" fmla="*/ 15143 w 15144"/>
                <a:gd name="T51" fmla="*/ 3859 h 18562"/>
                <a:gd name="T52" fmla="*/ 12554 w 15144"/>
                <a:gd name="T53" fmla="*/ 3859 h 18562"/>
                <a:gd name="T54" fmla="*/ 12286 w 15144"/>
                <a:gd name="T55" fmla="*/ 3835 h 18562"/>
                <a:gd name="T56" fmla="*/ 12066 w 15144"/>
                <a:gd name="T57" fmla="*/ 3761 h 18562"/>
                <a:gd name="T58" fmla="*/ 11846 w 15144"/>
                <a:gd name="T59" fmla="*/ 3664 h 18562"/>
                <a:gd name="T60" fmla="*/ 11651 w 15144"/>
                <a:gd name="T61" fmla="*/ 3493 h 18562"/>
                <a:gd name="T62" fmla="*/ 11504 w 15144"/>
                <a:gd name="T63" fmla="*/ 3297 h 18562"/>
                <a:gd name="T64" fmla="*/ 11382 w 15144"/>
                <a:gd name="T65" fmla="*/ 3102 h 18562"/>
                <a:gd name="T66" fmla="*/ 11309 w 15144"/>
                <a:gd name="T67" fmla="*/ 2858 h 18562"/>
                <a:gd name="T68" fmla="*/ 11284 w 15144"/>
                <a:gd name="T69" fmla="*/ 2589 h 18562"/>
                <a:gd name="T70" fmla="*/ 11284 w 15144"/>
                <a:gd name="T71" fmla="*/ 0 h 18562"/>
                <a:gd name="T72" fmla="*/ 782 w 15144"/>
                <a:gd name="T73" fmla="*/ 0 h 18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5144" h="18562" extrusionOk="0">
                  <a:moveTo>
                    <a:pt x="782" y="0"/>
                  </a:moveTo>
                  <a:lnTo>
                    <a:pt x="636" y="25"/>
                  </a:lnTo>
                  <a:lnTo>
                    <a:pt x="489" y="74"/>
                  </a:lnTo>
                  <a:lnTo>
                    <a:pt x="343" y="147"/>
                  </a:lnTo>
                  <a:lnTo>
                    <a:pt x="221" y="244"/>
                  </a:lnTo>
                  <a:lnTo>
                    <a:pt x="123" y="342"/>
                  </a:lnTo>
                  <a:lnTo>
                    <a:pt x="74" y="489"/>
                  </a:lnTo>
                  <a:lnTo>
                    <a:pt x="25" y="635"/>
                  </a:lnTo>
                  <a:lnTo>
                    <a:pt x="1" y="782"/>
                  </a:lnTo>
                  <a:lnTo>
                    <a:pt x="1" y="17780"/>
                  </a:lnTo>
                  <a:lnTo>
                    <a:pt x="25" y="17951"/>
                  </a:lnTo>
                  <a:lnTo>
                    <a:pt x="74" y="18098"/>
                  </a:lnTo>
                  <a:lnTo>
                    <a:pt x="123" y="18220"/>
                  </a:lnTo>
                  <a:lnTo>
                    <a:pt x="221" y="18342"/>
                  </a:lnTo>
                  <a:lnTo>
                    <a:pt x="343" y="18440"/>
                  </a:lnTo>
                  <a:lnTo>
                    <a:pt x="489" y="18513"/>
                  </a:lnTo>
                  <a:lnTo>
                    <a:pt x="636" y="18562"/>
                  </a:lnTo>
                  <a:lnTo>
                    <a:pt x="14508" y="18562"/>
                  </a:lnTo>
                  <a:lnTo>
                    <a:pt x="14655" y="18513"/>
                  </a:lnTo>
                  <a:lnTo>
                    <a:pt x="14801" y="18440"/>
                  </a:lnTo>
                  <a:lnTo>
                    <a:pt x="14923" y="18342"/>
                  </a:lnTo>
                  <a:lnTo>
                    <a:pt x="15021" y="18220"/>
                  </a:lnTo>
                  <a:lnTo>
                    <a:pt x="15070" y="18098"/>
                  </a:lnTo>
                  <a:lnTo>
                    <a:pt x="15119" y="17951"/>
                  </a:lnTo>
                  <a:lnTo>
                    <a:pt x="15143" y="17780"/>
                  </a:lnTo>
                  <a:lnTo>
                    <a:pt x="15143" y="3859"/>
                  </a:lnTo>
                  <a:lnTo>
                    <a:pt x="12554" y="3859"/>
                  </a:lnTo>
                  <a:lnTo>
                    <a:pt x="12286" y="3835"/>
                  </a:lnTo>
                  <a:lnTo>
                    <a:pt x="12066" y="3761"/>
                  </a:lnTo>
                  <a:lnTo>
                    <a:pt x="11846" y="3664"/>
                  </a:lnTo>
                  <a:lnTo>
                    <a:pt x="11651" y="3493"/>
                  </a:lnTo>
                  <a:lnTo>
                    <a:pt x="11504" y="3297"/>
                  </a:lnTo>
                  <a:lnTo>
                    <a:pt x="11382" y="3102"/>
                  </a:lnTo>
                  <a:lnTo>
                    <a:pt x="11309" y="2858"/>
                  </a:lnTo>
                  <a:lnTo>
                    <a:pt x="11284" y="2589"/>
                  </a:lnTo>
                  <a:lnTo>
                    <a:pt x="11284" y="0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68" name="Google Shape;317;p31">
              <a:extLst>
                <a:ext uri="{FF2B5EF4-FFF2-40B4-BE49-F238E27FC236}">
                  <a16:creationId xmlns:a16="http://schemas.microsoft.com/office/drawing/2014/main" id="{2F3A430A-70F7-5044-9190-53F9D7D37E01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2125" y="910975"/>
              <a:ext cx="84300" cy="84275"/>
            </a:xfrm>
            <a:custGeom>
              <a:avLst/>
              <a:gdLst>
                <a:gd name="T0" fmla="*/ 1 w 3372"/>
                <a:gd name="T1" fmla="*/ 0 h 3371"/>
                <a:gd name="T2" fmla="*/ 1 w 3372"/>
                <a:gd name="T3" fmla="*/ 2589 h 3371"/>
                <a:gd name="T4" fmla="*/ 1 w 3372"/>
                <a:gd name="T5" fmla="*/ 2760 h 3371"/>
                <a:gd name="T6" fmla="*/ 50 w 3372"/>
                <a:gd name="T7" fmla="*/ 2907 h 3371"/>
                <a:gd name="T8" fmla="*/ 123 w 3372"/>
                <a:gd name="T9" fmla="*/ 3029 h 3371"/>
                <a:gd name="T10" fmla="*/ 221 w 3372"/>
                <a:gd name="T11" fmla="*/ 3151 h 3371"/>
                <a:gd name="T12" fmla="*/ 343 w 3372"/>
                <a:gd name="T13" fmla="*/ 3249 h 3371"/>
                <a:gd name="T14" fmla="*/ 465 w 3372"/>
                <a:gd name="T15" fmla="*/ 3322 h 3371"/>
                <a:gd name="T16" fmla="*/ 611 w 3372"/>
                <a:gd name="T17" fmla="*/ 3371 h 3371"/>
                <a:gd name="T18" fmla="*/ 3371 w 3372"/>
                <a:gd name="T19" fmla="*/ 3371 h 3371"/>
                <a:gd name="T20" fmla="*/ 1 w 3372"/>
                <a:gd name="T21" fmla="*/ 0 h 3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72" h="3371" extrusionOk="0">
                  <a:moveTo>
                    <a:pt x="1" y="0"/>
                  </a:moveTo>
                  <a:lnTo>
                    <a:pt x="1" y="2589"/>
                  </a:lnTo>
                  <a:lnTo>
                    <a:pt x="1" y="2760"/>
                  </a:lnTo>
                  <a:lnTo>
                    <a:pt x="50" y="2907"/>
                  </a:lnTo>
                  <a:lnTo>
                    <a:pt x="123" y="3029"/>
                  </a:lnTo>
                  <a:lnTo>
                    <a:pt x="221" y="3151"/>
                  </a:lnTo>
                  <a:lnTo>
                    <a:pt x="343" y="3249"/>
                  </a:lnTo>
                  <a:lnTo>
                    <a:pt x="465" y="3322"/>
                  </a:lnTo>
                  <a:lnTo>
                    <a:pt x="611" y="3371"/>
                  </a:lnTo>
                  <a:lnTo>
                    <a:pt x="3371" y="337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52238" name="Google Shape;318;p31">
            <a:extLst>
              <a:ext uri="{FF2B5EF4-FFF2-40B4-BE49-F238E27FC236}">
                <a16:creationId xmlns:a16="http://schemas.microsoft.com/office/drawing/2014/main" id="{76508B62-DF1D-934A-95B7-B2C180797654}"/>
              </a:ext>
            </a:extLst>
          </p:cNvPr>
          <p:cNvGrpSpPr>
            <a:grpSpLocks/>
          </p:cNvGrpSpPr>
          <p:nvPr/>
        </p:nvGrpSpPr>
        <p:grpSpPr bwMode="auto">
          <a:xfrm>
            <a:off x="1712913" y="1206500"/>
            <a:ext cx="322262" cy="268288"/>
            <a:chOff x="1926350" y="995225"/>
            <a:chExt cx="428650" cy="356600"/>
          </a:xfrm>
        </p:grpSpPr>
        <p:sp>
          <p:nvSpPr>
            <p:cNvPr id="52462" name="Google Shape;319;p31">
              <a:extLst>
                <a:ext uri="{FF2B5EF4-FFF2-40B4-BE49-F238E27FC236}">
                  <a16:creationId xmlns:a16="http://schemas.microsoft.com/office/drawing/2014/main" id="{1552B415-F80F-A648-A355-E16804DCC5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6350" y="1298075"/>
              <a:ext cx="208225" cy="53750"/>
            </a:xfrm>
            <a:custGeom>
              <a:avLst/>
              <a:gdLst>
                <a:gd name="T0" fmla="*/ 0 w 8329"/>
                <a:gd name="T1" fmla="*/ 0 h 2150"/>
                <a:gd name="T2" fmla="*/ 0 w 8329"/>
                <a:gd name="T3" fmla="*/ 489 h 2150"/>
                <a:gd name="T4" fmla="*/ 25 w 8329"/>
                <a:gd name="T5" fmla="*/ 635 h 2150"/>
                <a:gd name="T6" fmla="*/ 74 w 8329"/>
                <a:gd name="T7" fmla="*/ 758 h 2150"/>
                <a:gd name="T8" fmla="*/ 147 w 8329"/>
                <a:gd name="T9" fmla="*/ 855 h 2150"/>
                <a:gd name="T10" fmla="*/ 245 w 8329"/>
                <a:gd name="T11" fmla="*/ 953 h 2150"/>
                <a:gd name="T12" fmla="*/ 391 w 8329"/>
                <a:gd name="T13" fmla="*/ 1026 h 2150"/>
                <a:gd name="T14" fmla="*/ 562 w 8329"/>
                <a:gd name="T15" fmla="*/ 1051 h 2150"/>
                <a:gd name="T16" fmla="*/ 733 w 8329"/>
                <a:gd name="T17" fmla="*/ 1026 h 2150"/>
                <a:gd name="T18" fmla="*/ 1295 w 8329"/>
                <a:gd name="T19" fmla="*/ 855 h 2150"/>
                <a:gd name="T20" fmla="*/ 1661 w 8329"/>
                <a:gd name="T21" fmla="*/ 782 h 2150"/>
                <a:gd name="T22" fmla="*/ 2076 w 8329"/>
                <a:gd name="T23" fmla="*/ 684 h 2150"/>
                <a:gd name="T24" fmla="*/ 2540 w 8329"/>
                <a:gd name="T25" fmla="*/ 611 h 2150"/>
                <a:gd name="T26" fmla="*/ 3029 w 8329"/>
                <a:gd name="T27" fmla="*/ 562 h 2150"/>
                <a:gd name="T28" fmla="*/ 3591 w 8329"/>
                <a:gd name="T29" fmla="*/ 513 h 2150"/>
                <a:gd name="T30" fmla="*/ 4177 w 8329"/>
                <a:gd name="T31" fmla="*/ 489 h 2150"/>
                <a:gd name="T32" fmla="*/ 4616 w 8329"/>
                <a:gd name="T33" fmla="*/ 513 h 2150"/>
                <a:gd name="T34" fmla="*/ 5032 w 8329"/>
                <a:gd name="T35" fmla="*/ 538 h 2150"/>
                <a:gd name="T36" fmla="*/ 5422 w 8329"/>
                <a:gd name="T37" fmla="*/ 611 h 2150"/>
                <a:gd name="T38" fmla="*/ 5789 w 8329"/>
                <a:gd name="T39" fmla="*/ 684 h 2150"/>
                <a:gd name="T40" fmla="*/ 6131 w 8329"/>
                <a:gd name="T41" fmla="*/ 782 h 2150"/>
                <a:gd name="T42" fmla="*/ 6448 w 8329"/>
                <a:gd name="T43" fmla="*/ 880 h 2150"/>
                <a:gd name="T44" fmla="*/ 6717 w 8329"/>
                <a:gd name="T45" fmla="*/ 1002 h 2150"/>
                <a:gd name="T46" fmla="*/ 6985 w 8329"/>
                <a:gd name="T47" fmla="*/ 1124 h 2150"/>
                <a:gd name="T48" fmla="*/ 7205 w 8329"/>
                <a:gd name="T49" fmla="*/ 1246 h 2150"/>
                <a:gd name="T50" fmla="*/ 7425 w 8329"/>
                <a:gd name="T51" fmla="*/ 1393 h 2150"/>
                <a:gd name="T52" fmla="*/ 7791 w 8329"/>
                <a:gd name="T53" fmla="*/ 1661 h 2150"/>
                <a:gd name="T54" fmla="*/ 8084 w 8329"/>
                <a:gd name="T55" fmla="*/ 1930 h 2150"/>
                <a:gd name="T56" fmla="*/ 8329 w 8329"/>
                <a:gd name="T57" fmla="*/ 2150 h 2150"/>
                <a:gd name="T58" fmla="*/ 8329 w 8329"/>
                <a:gd name="T59" fmla="*/ 1661 h 2150"/>
                <a:gd name="T60" fmla="*/ 8084 w 8329"/>
                <a:gd name="T61" fmla="*/ 1441 h 2150"/>
                <a:gd name="T62" fmla="*/ 7791 w 8329"/>
                <a:gd name="T63" fmla="*/ 1173 h 2150"/>
                <a:gd name="T64" fmla="*/ 7425 w 8329"/>
                <a:gd name="T65" fmla="*/ 904 h 2150"/>
                <a:gd name="T66" fmla="*/ 7205 w 8329"/>
                <a:gd name="T67" fmla="*/ 758 h 2150"/>
                <a:gd name="T68" fmla="*/ 6985 w 8329"/>
                <a:gd name="T69" fmla="*/ 635 h 2150"/>
                <a:gd name="T70" fmla="*/ 6717 w 8329"/>
                <a:gd name="T71" fmla="*/ 513 h 2150"/>
                <a:gd name="T72" fmla="*/ 6448 w 8329"/>
                <a:gd name="T73" fmla="*/ 391 h 2150"/>
                <a:gd name="T74" fmla="*/ 6131 w 8329"/>
                <a:gd name="T75" fmla="*/ 294 h 2150"/>
                <a:gd name="T76" fmla="*/ 5789 w 8329"/>
                <a:gd name="T77" fmla="*/ 196 h 2150"/>
                <a:gd name="T78" fmla="*/ 5422 w 8329"/>
                <a:gd name="T79" fmla="*/ 123 h 2150"/>
                <a:gd name="T80" fmla="*/ 5032 w 8329"/>
                <a:gd name="T81" fmla="*/ 49 h 2150"/>
                <a:gd name="T82" fmla="*/ 4616 w 8329"/>
                <a:gd name="T83" fmla="*/ 25 h 2150"/>
                <a:gd name="T84" fmla="*/ 4177 w 8329"/>
                <a:gd name="T85" fmla="*/ 0 h 2150"/>
                <a:gd name="T86" fmla="*/ 3591 w 8329"/>
                <a:gd name="T87" fmla="*/ 25 h 2150"/>
                <a:gd name="T88" fmla="*/ 3029 w 8329"/>
                <a:gd name="T89" fmla="*/ 74 h 2150"/>
                <a:gd name="T90" fmla="*/ 2540 w 8329"/>
                <a:gd name="T91" fmla="*/ 123 h 2150"/>
                <a:gd name="T92" fmla="*/ 2076 w 8329"/>
                <a:gd name="T93" fmla="*/ 196 h 2150"/>
                <a:gd name="T94" fmla="*/ 1661 w 8329"/>
                <a:gd name="T95" fmla="*/ 294 h 2150"/>
                <a:gd name="T96" fmla="*/ 1295 w 8329"/>
                <a:gd name="T97" fmla="*/ 367 h 2150"/>
                <a:gd name="T98" fmla="*/ 733 w 8329"/>
                <a:gd name="T99" fmla="*/ 538 h 2150"/>
                <a:gd name="T100" fmla="*/ 562 w 8329"/>
                <a:gd name="T101" fmla="*/ 562 h 2150"/>
                <a:gd name="T102" fmla="*/ 391 w 8329"/>
                <a:gd name="T103" fmla="*/ 538 h 2150"/>
                <a:gd name="T104" fmla="*/ 245 w 8329"/>
                <a:gd name="T105" fmla="*/ 465 h 2150"/>
                <a:gd name="T106" fmla="*/ 147 w 8329"/>
                <a:gd name="T107" fmla="*/ 367 h 2150"/>
                <a:gd name="T108" fmla="*/ 74 w 8329"/>
                <a:gd name="T109" fmla="*/ 269 h 2150"/>
                <a:gd name="T110" fmla="*/ 25 w 8329"/>
                <a:gd name="T111" fmla="*/ 147 h 2150"/>
                <a:gd name="T112" fmla="*/ 0 w 8329"/>
                <a:gd name="T113" fmla="*/ 0 h 2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329" h="2150" extrusionOk="0">
                  <a:moveTo>
                    <a:pt x="0" y="0"/>
                  </a:moveTo>
                  <a:lnTo>
                    <a:pt x="0" y="489"/>
                  </a:lnTo>
                  <a:lnTo>
                    <a:pt x="25" y="635"/>
                  </a:lnTo>
                  <a:lnTo>
                    <a:pt x="74" y="758"/>
                  </a:lnTo>
                  <a:lnTo>
                    <a:pt x="147" y="855"/>
                  </a:lnTo>
                  <a:lnTo>
                    <a:pt x="245" y="953"/>
                  </a:lnTo>
                  <a:lnTo>
                    <a:pt x="391" y="1026"/>
                  </a:lnTo>
                  <a:lnTo>
                    <a:pt x="562" y="1051"/>
                  </a:lnTo>
                  <a:lnTo>
                    <a:pt x="733" y="1026"/>
                  </a:lnTo>
                  <a:lnTo>
                    <a:pt x="1295" y="855"/>
                  </a:lnTo>
                  <a:lnTo>
                    <a:pt x="1661" y="782"/>
                  </a:lnTo>
                  <a:lnTo>
                    <a:pt x="2076" y="684"/>
                  </a:lnTo>
                  <a:lnTo>
                    <a:pt x="2540" y="611"/>
                  </a:lnTo>
                  <a:lnTo>
                    <a:pt x="3029" y="562"/>
                  </a:lnTo>
                  <a:lnTo>
                    <a:pt x="3591" y="513"/>
                  </a:lnTo>
                  <a:lnTo>
                    <a:pt x="4177" y="489"/>
                  </a:lnTo>
                  <a:lnTo>
                    <a:pt x="4616" y="513"/>
                  </a:lnTo>
                  <a:lnTo>
                    <a:pt x="5032" y="538"/>
                  </a:lnTo>
                  <a:lnTo>
                    <a:pt x="5422" y="611"/>
                  </a:lnTo>
                  <a:lnTo>
                    <a:pt x="5789" y="684"/>
                  </a:lnTo>
                  <a:lnTo>
                    <a:pt x="6131" y="782"/>
                  </a:lnTo>
                  <a:lnTo>
                    <a:pt x="6448" y="880"/>
                  </a:lnTo>
                  <a:lnTo>
                    <a:pt x="6717" y="1002"/>
                  </a:lnTo>
                  <a:lnTo>
                    <a:pt x="6985" y="1124"/>
                  </a:lnTo>
                  <a:lnTo>
                    <a:pt x="7205" y="1246"/>
                  </a:lnTo>
                  <a:lnTo>
                    <a:pt x="7425" y="1393"/>
                  </a:lnTo>
                  <a:lnTo>
                    <a:pt x="7791" y="1661"/>
                  </a:lnTo>
                  <a:lnTo>
                    <a:pt x="8084" y="1930"/>
                  </a:lnTo>
                  <a:lnTo>
                    <a:pt x="8329" y="2150"/>
                  </a:lnTo>
                  <a:lnTo>
                    <a:pt x="8329" y="1661"/>
                  </a:lnTo>
                  <a:lnTo>
                    <a:pt x="8084" y="1441"/>
                  </a:lnTo>
                  <a:lnTo>
                    <a:pt x="7791" y="1173"/>
                  </a:lnTo>
                  <a:lnTo>
                    <a:pt x="7425" y="904"/>
                  </a:lnTo>
                  <a:lnTo>
                    <a:pt x="7205" y="758"/>
                  </a:lnTo>
                  <a:lnTo>
                    <a:pt x="6985" y="635"/>
                  </a:lnTo>
                  <a:lnTo>
                    <a:pt x="6717" y="513"/>
                  </a:lnTo>
                  <a:lnTo>
                    <a:pt x="6448" y="391"/>
                  </a:lnTo>
                  <a:lnTo>
                    <a:pt x="6131" y="294"/>
                  </a:lnTo>
                  <a:lnTo>
                    <a:pt x="5789" y="196"/>
                  </a:lnTo>
                  <a:lnTo>
                    <a:pt x="5422" y="123"/>
                  </a:lnTo>
                  <a:lnTo>
                    <a:pt x="5032" y="49"/>
                  </a:lnTo>
                  <a:lnTo>
                    <a:pt x="4616" y="25"/>
                  </a:lnTo>
                  <a:lnTo>
                    <a:pt x="4177" y="0"/>
                  </a:lnTo>
                  <a:lnTo>
                    <a:pt x="3591" y="25"/>
                  </a:lnTo>
                  <a:lnTo>
                    <a:pt x="3029" y="74"/>
                  </a:lnTo>
                  <a:lnTo>
                    <a:pt x="2540" y="123"/>
                  </a:lnTo>
                  <a:lnTo>
                    <a:pt x="2076" y="196"/>
                  </a:lnTo>
                  <a:lnTo>
                    <a:pt x="1661" y="294"/>
                  </a:lnTo>
                  <a:lnTo>
                    <a:pt x="1295" y="367"/>
                  </a:lnTo>
                  <a:lnTo>
                    <a:pt x="733" y="538"/>
                  </a:lnTo>
                  <a:lnTo>
                    <a:pt x="562" y="562"/>
                  </a:lnTo>
                  <a:lnTo>
                    <a:pt x="391" y="538"/>
                  </a:lnTo>
                  <a:lnTo>
                    <a:pt x="245" y="465"/>
                  </a:lnTo>
                  <a:lnTo>
                    <a:pt x="147" y="367"/>
                  </a:lnTo>
                  <a:lnTo>
                    <a:pt x="74" y="269"/>
                  </a:lnTo>
                  <a:lnTo>
                    <a:pt x="25" y="14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63" name="Google Shape;320;p31">
              <a:extLst>
                <a:ext uri="{FF2B5EF4-FFF2-40B4-BE49-F238E27FC236}">
                  <a16:creationId xmlns:a16="http://schemas.microsoft.com/office/drawing/2014/main" id="{26C8BB43-3EF4-AC4C-A4A6-6017F3ED875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6775" y="1298075"/>
              <a:ext cx="208225" cy="53750"/>
            </a:xfrm>
            <a:custGeom>
              <a:avLst/>
              <a:gdLst>
                <a:gd name="T0" fmla="*/ 4152 w 8329"/>
                <a:gd name="T1" fmla="*/ 0 h 2150"/>
                <a:gd name="T2" fmla="*/ 3712 w 8329"/>
                <a:gd name="T3" fmla="*/ 25 h 2150"/>
                <a:gd name="T4" fmla="*/ 3297 w 8329"/>
                <a:gd name="T5" fmla="*/ 49 h 2150"/>
                <a:gd name="T6" fmla="*/ 2907 w 8329"/>
                <a:gd name="T7" fmla="*/ 123 h 2150"/>
                <a:gd name="T8" fmla="*/ 2540 w 8329"/>
                <a:gd name="T9" fmla="*/ 196 h 2150"/>
                <a:gd name="T10" fmla="*/ 2198 w 8329"/>
                <a:gd name="T11" fmla="*/ 294 h 2150"/>
                <a:gd name="T12" fmla="*/ 1881 w 8329"/>
                <a:gd name="T13" fmla="*/ 391 h 2150"/>
                <a:gd name="T14" fmla="*/ 1612 w 8329"/>
                <a:gd name="T15" fmla="*/ 513 h 2150"/>
                <a:gd name="T16" fmla="*/ 1343 w 8329"/>
                <a:gd name="T17" fmla="*/ 635 h 2150"/>
                <a:gd name="T18" fmla="*/ 1124 w 8329"/>
                <a:gd name="T19" fmla="*/ 758 h 2150"/>
                <a:gd name="T20" fmla="*/ 904 w 8329"/>
                <a:gd name="T21" fmla="*/ 904 h 2150"/>
                <a:gd name="T22" fmla="*/ 537 w 8329"/>
                <a:gd name="T23" fmla="*/ 1173 h 2150"/>
                <a:gd name="T24" fmla="*/ 244 w 8329"/>
                <a:gd name="T25" fmla="*/ 1441 h 2150"/>
                <a:gd name="T26" fmla="*/ 0 w 8329"/>
                <a:gd name="T27" fmla="*/ 1661 h 2150"/>
                <a:gd name="T28" fmla="*/ 0 w 8329"/>
                <a:gd name="T29" fmla="*/ 2150 h 2150"/>
                <a:gd name="T30" fmla="*/ 244 w 8329"/>
                <a:gd name="T31" fmla="*/ 1930 h 2150"/>
                <a:gd name="T32" fmla="*/ 537 w 8329"/>
                <a:gd name="T33" fmla="*/ 1661 h 2150"/>
                <a:gd name="T34" fmla="*/ 904 w 8329"/>
                <a:gd name="T35" fmla="*/ 1393 h 2150"/>
                <a:gd name="T36" fmla="*/ 1124 w 8329"/>
                <a:gd name="T37" fmla="*/ 1246 h 2150"/>
                <a:gd name="T38" fmla="*/ 1343 w 8329"/>
                <a:gd name="T39" fmla="*/ 1124 h 2150"/>
                <a:gd name="T40" fmla="*/ 1612 w 8329"/>
                <a:gd name="T41" fmla="*/ 1002 h 2150"/>
                <a:gd name="T42" fmla="*/ 1881 w 8329"/>
                <a:gd name="T43" fmla="*/ 880 h 2150"/>
                <a:gd name="T44" fmla="*/ 2198 w 8329"/>
                <a:gd name="T45" fmla="*/ 782 h 2150"/>
                <a:gd name="T46" fmla="*/ 2540 w 8329"/>
                <a:gd name="T47" fmla="*/ 684 h 2150"/>
                <a:gd name="T48" fmla="*/ 2907 w 8329"/>
                <a:gd name="T49" fmla="*/ 611 h 2150"/>
                <a:gd name="T50" fmla="*/ 3297 w 8329"/>
                <a:gd name="T51" fmla="*/ 538 h 2150"/>
                <a:gd name="T52" fmla="*/ 3712 w 8329"/>
                <a:gd name="T53" fmla="*/ 513 h 2150"/>
                <a:gd name="T54" fmla="*/ 4152 w 8329"/>
                <a:gd name="T55" fmla="*/ 489 h 2150"/>
                <a:gd name="T56" fmla="*/ 4738 w 8329"/>
                <a:gd name="T57" fmla="*/ 513 h 2150"/>
                <a:gd name="T58" fmla="*/ 5300 w 8329"/>
                <a:gd name="T59" fmla="*/ 562 h 2150"/>
                <a:gd name="T60" fmla="*/ 5788 w 8329"/>
                <a:gd name="T61" fmla="*/ 611 h 2150"/>
                <a:gd name="T62" fmla="*/ 6252 w 8329"/>
                <a:gd name="T63" fmla="*/ 684 h 2150"/>
                <a:gd name="T64" fmla="*/ 6668 w 8329"/>
                <a:gd name="T65" fmla="*/ 782 h 2150"/>
                <a:gd name="T66" fmla="*/ 7034 w 8329"/>
                <a:gd name="T67" fmla="*/ 855 h 2150"/>
                <a:gd name="T68" fmla="*/ 7596 w 8329"/>
                <a:gd name="T69" fmla="*/ 1026 h 2150"/>
                <a:gd name="T70" fmla="*/ 7767 w 8329"/>
                <a:gd name="T71" fmla="*/ 1051 h 2150"/>
                <a:gd name="T72" fmla="*/ 7938 w 8329"/>
                <a:gd name="T73" fmla="*/ 1026 h 2150"/>
                <a:gd name="T74" fmla="*/ 8084 w 8329"/>
                <a:gd name="T75" fmla="*/ 953 h 2150"/>
                <a:gd name="T76" fmla="*/ 8182 w 8329"/>
                <a:gd name="T77" fmla="*/ 855 h 2150"/>
                <a:gd name="T78" fmla="*/ 8255 w 8329"/>
                <a:gd name="T79" fmla="*/ 758 h 2150"/>
                <a:gd name="T80" fmla="*/ 8304 w 8329"/>
                <a:gd name="T81" fmla="*/ 635 h 2150"/>
                <a:gd name="T82" fmla="*/ 8328 w 8329"/>
                <a:gd name="T83" fmla="*/ 489 h 2150"/>
                <a:gd name="T84" fmla="*/ 8328 w 8329"/>
                <a:gd name="T85" fmla="*/ 0 h 2150"/>
                <a:gd name="T86" fmla="*/ 8304 w 8329"/>
                <a:gd name="T87" fmla="*/ 147 h 2150"/>
                <a:gd name="T88" fmla="*/ 8255 w 8329"/>
                <a:gd name="T89" fmla="*/ 269 h 2150"/>
                <a:gd name="T90" fmla="*/ 8182 w 8329"/>
                <a:gd name="T91" fmla="*/ 367 h 2150"/>
                <a:gd name="T92" fmla="*/ 8084 w 8329"/>
                <a:gd name="T93" fmla="*/ 465 h 2150"/>
                <a:gd name="T94" fmla="*/ 7938 w 8329"/>
                <a:gd name="T95" fmla="*/ 538 h 2150"/>
                <a:gd name="T96" fmla="*/ 7767 w 8329"/>
                <a:gd name="T97" fmla="*/ 562 h 2150"/>
                <a:gd name="T98" fmla="*/ 7596 w 8329"/>
                <a:gd name="T99" fmla="*/ 538 h 2150"/>
                <a:gd name="T100" fmla="*/ 7034 w 8329"/>
                <a:gd name="T101" fmla="*/ 367 h 2150"/>
                <a:gd name="T102" fmla="*/ 6668 w 8329"/>
                <a:gd name="T103" fmla="*/ 294 h 2150"/>
                <a:gd name="T104" fmla="*/ 6252 w 8329"/>
                <a:gd name="T105" fmla="*/ 196 h 2150"/>
                <a:gd name="T106" fmla="*/ 5788 w 8329"/>
                <a:gd name="T107" fmla="*/ 123 h 2150"/>
                <a:gd name="T108" fmla="*/ 5300 w 8329"/>
                <a:gd name="T109" fmla="*/ 74 h 2150"/>
                <a:gd name="T110" fmla="*/ 4738 w 8329"/>
                <a:gd name="T111" fmla="*/ 25 h 2150"/>
                <a:gd name="T112" fmla="*/ 4152 w 8329"/>
                <a:gd name="T113" fmla="*/ 0 h 2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329" h="2150" extrusionOk="0">
                  <a:moveTo>
                    <a:pt x="4152" y="0"/>
                  </a:moveTo>
                  <a:lnTo>
                    <a:pt x="3712" y="25"/>
                  </a:lnTo>
                  <a:lnTo>
                    <a:pt x="3297" y="49"/>
                  </a:lnTo>
                  <a:lnTo>
                    <a:pt x="2907" y="123"/>
                  </a:lnTo>
                  <a:lnTo>
                    <a:pt x="2540" y="196"/>
                  </a:lnTo>
                  <a:lnTo>
                    <a:pt x="2198" y="294"/>
                  </a:lnTo>
                  <a:lnTo>
                    <a:pt x="1881" y="391"/>
                  </a:lnTo>
                  <a:lnTo>
                    <a:pt x="1612" y="513"/>
                  </a:lnTo>
                  <a:lnTo>
                    <a:pt x="1343" y="635"/>
                  </a:lnTo>
                  <a:lnTo>
                    <a:pt x="1124" y="758"/>
                  </a:lnTo>
                  <a:lnTo>
                    <a:pt x="904" y="904"/>
                  </a:lnTo>
                  <a:lnTo>
                    <a:pt x="537" y="1173"/>
                  </a:lnTo>
                  <a:lnTo>
                    <a:pt x="244" y="1441"/>
                  </a:lnTo>
                  <a:lnTo>
                    <a:pt x="0" y="1661"/>
                  </a:lnTo>
                  <a:lnTo>
                    <a:pt x="0" y="2150"/>
                  </a:lnTo>
                  <a:lnTo>
                    <a:pt x="244" y="1930"/>
                  </a:lnTo>
                  <a:lnTo>
                    <a:pt x="537" y="1661"/>
                  </a:lnTo>
                  <a:lnTo>
                    <a:pt x="904" y="1393"/>
                  </a:lnTo>
                  <a:lnTo>
                    <a:pt x="1124" y="1246"/>
                  </a:lnTo>
                  <a:lnTo>
                    <a:pt x="1343" y="1124"/>
                  </a:lnTo>
                  <a:lnTo>
                    <a:pt x="1612" y="1002"/>
                  </a:lnTo>
                  <a:lnTo>
                    <a:pt x="1881" y="880"/>
                  </a:lnTo>
                  <a:lnTo>
                    <a:pt x="2198" y="782"/>
                  </a:lnTo>
                  <a:lnTo>
                    <a:pt x="2540" y="684"/>
                  </a:lnTo>
                  <a:lnTo>
                    <a:pt x="2907" y="611"/>
                  </a:lnTo>
                  <a:lnTo>
                    <a:pt x="3297" y="538"/>
                  </a:lnTo>
                  <a:lnTo>
                    <a:pt x="3712" y="513"/>
                  </a:lnTo>
                  <a:lnTo>
                    <a:pt x="4152" y="489"/>
                  </a:lnTo>
                  <a:lnTo>
                    <a:pt x="4738" y="513"/>
                  </a:lnTo>
                  <a:lnTo>
                    <a:pt x="5300" y="562"/>
                  </a:lnTo>
                  <a:lnTo>
                    <a:pt x="5788" y="611"/>
                  </a:lnTo>
                  <a:lnTo>
                    <a:pt x="6252" y="684"/>
                  </a:lnTo>
                  <a:lnTo>
                    <a:pt x="6668" y="782"/>
                  </a:lnTo>
                  <a:lnTo>
                    <a:pt x="7034" y="855"/>
                  </a:lnTo>
                  <a:lnTo>
                    <a:pt x="7596" y="1026"/>
                  </a:lnTo>
                  <a:lnTo>
                    <a:pt x="7767" y="1051"/>
                  </a:lnTo>
                  <a:lnTo>
                    <a:pt x="7938" y="1026"/>
                  </a:lnTo>
                  <a:lnTo>
                    <a:pt x="8084" y="953"/>
                  </a:lnTo>
                  <a:lnTo>
                    <a:pt x="8182" y="855"/>
                  </a:lnTo>
                  <a:lnTo>
                    <a:pt x="8255" y="758"/>
                  </a:lnTo>
                  <a:lnTo>
                    <a:pt x="8304" y="635"/>
                  </a:lnTo>
                  <a:lnTo>
                    <a:pt x="8328" y="489"/>
                  </a:lnTo>
                  <a:lnTo>
                    <a:pt x="8328" y="0"/>
                  </a:lnTo>
                  <a:lnTo>
                    <a:pt x="8304" y="147"/>
                  </a:lnTo>
                  <a:lnTo>
                    <a:pt x="8255" y="269"/>
                  </a:lnTo>
                  <a:lnTo>
                    <a:pt x="8182" y="367"/>
                  </a:lnTo>
                  <a:lnTo>
                    <a:pt x="8084" y="465"/>
                  </a:lnTo>
                  <a:lnTo>
                    <a:pt x="7938" y="538"/>
                  </a:lnTo>
                  <a:lnTo>
                    <a:pt x="7767" y="562"/>
                  </a:lnTo>
                  <a:lnTo>
                    <a:pt x="7596" y="538"/>
                  </a:lnTo>
                  <a:lnTo>
                    <a:pt x="7034" y="367"/>
                  </a:lnTo>
                  <a:lnTo>
                    <a:pt x="6668" y="294"/>
                  </a:lnTo>
                  <a:lnTo>
                    <a:pt x="6252" y="196"/>
                  </a:lnTo>
                  <a:lnTo>
                    <a:pt x="5788" y="123"/>
                  </a:lnTo>
                  <a:lnTo>
                    <a:pt x="5300" y="74"/>
                  </a:lnTo>
                  <a:lnTo>
                    <a:pt x="4738" y="25"/>
                  </a:lnTo>
                  <a:lnTo>
                    <a:pt x="415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64" name="Google Shape;321;p31">
              <a:extLst>
                <a:ext uri="{FF2B5EF4-FFF2-40B4-BE49-F238E27FC236}">
                  <a16:creationId xmlns:a16="http://schemas.microsoft.com/office/drawing/2014/main" id="{F53D195F-944A-7E43-BE46-941898B3B2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6350" y="995225"/>
              <a:ext cx="208225" cy="332175"/>
            </a:xfrm>
            <a:custGeom>
              <a:avLst/>
              <a:gdLst>
                <a:gd name="T0" fmla="*/ 4177 w 8329"/>
                <a:gd name="T1" fmla="*/ 1 h 13287"/>
                <a:gd name="T2" fmla="*/ 3591 w 8329"/>
                <a:gd name="T3" fmla="*/ 25 h 13287"/>
                <a:gd name="T4" fmla="*/ 3029 w 8329"/>
                <a:gd name="T5" fmla="*/ 74 h 13287"/>
                <a:gd name="T6" fmla="*/ 2467 w 8329"/>
                <a:gd name="T7" fmla="*/ 196 h 13287"/>
                <a:gd name="T8" fmla="*/ 1905 w 8329"/>
                <a:gd name="T9" fmla="*/ 343 h 13287"/>
                <a:gd name="T10" fmla="*/ 1393 w 8329"/>
                <a:gd name="T11" fmla="*/ 538 h 13287"/>
                <a:gd name="T12" fmla="*/ 929 w 8329"/>
                <a:gd name="T13" fmla="*/ 758 h 13287"/>
                <a:gd name="T14" fmla="*/ 513 w 8329"/>
                <a:gd name="T15" fmla="*/ 978 h 13287"/>
                <a:gd name="T16" fmla="*/ 342 w 8329"/>
                <a:gd name="T17" fmla="*/ 1124 h 13287"/>
                <a:gd name="T18" fmla="*/ 196 w 8329"/>
                <a:gd name="T19" fmla="*/ 1246 h 13287"/>
                <a:gd name="T20" fmla="*/ 123 w 8329"/>
                <a:gd name="T21" fmla="*/ 1319 h 13287"/>
                <a:gd name="T22" fmla="*/ 49 w 8329"/>
                <a:gd name="T23" fmla="*/ 1442 h 13287"/>
                <a:gd name="T24" fmla="*/ 25 w 8329"/>
                <a:gd name="T25" fmla="*/ 1539 h 13287"/>
                <a:gd name="T26" fmla="*/ 0 w 8329"/>
                <a:gd name="T27" fmla="*/ 1661 h 13287"/>
                <a:gd name="T28" fmla="*/ 0 w 8329"/>
                <a:gd name="T29" fmla="*/ 11626 h 13287"/>
                <a:gd name="T30" fmla="*/ 25 w 8329"/>
                <a:gd name="T31" fmla="*/ 11773 h 13287"/>
                <a:gd name="T32" fmla="*/ 74 w 8329"/>
                <a:gd name="T33" fmla="*/ 11895 h 13287"/>
                <a:gd name="T34" fmla="*/ 147 w 8329"/>
                <a:gd name="T35" fmla="*/ 11992 h 13287"/>
                <a:gd name="T36" fmla="*/ 245 w 8329"/>
                <a:gd name="T37" fmla="*/ 12090 h 13287"/>
                <a:gd name="T38" fmla="*/ 391 w 8329"/>
                <a:gd name="T39" fmla="*/ 12163 h 13287"/>
                <a:gd name="T40" fmla="*/ 562 w 8329"/>
                <a:gd name="T41" fmla="*/ 12188 h 13287"/>
                <a:gd name="T42" fmla="*/ 733 w 8329"/>
                <a:gd name="T43" fmla="*/ 12163 h 13287"/>
                <a:gd name="T44" fmla="*/ 1295 w 8329"/>
                <a:gd name="T45" fmla="*/ 11992 h 13287"/>
                <a:gd name="T46" fmla="*/ 1661 w 8329"/>
                <a:gd name="T47" fmla="*/ 11919 h 13287"/>
                <a:gd name="T48" fmla="*/ 2076 w 8329"/>
                <a:gd name="T49" fmla="*/ 11821 h 13287"/>
                <a:gd name="T50" fmla="*/ 2540 w 8329"/>
                <a:gd name="T51" fmla="*/ 11748 h 13287"/>
                <a:gd name="T52" fmla="*/ 3029 w 8329"/>
                <a:gd name="T53" fmla="*/ 11699 h 13287"/>
                <a:gd name="T54" fmla="*/ 3591 w 8329"/>
                <a:gd name="T55" fmla="*/ 11650 h 13287"/>
                <a:gd name="T56" fmla="*/ 4177 w 8329"/>
                <a:gd name="T57" fmla="*/ 11626 h 13287"/>
                <a:gd name="T58" fmla="*/ 4616 w 8329"/>
                <a:gd name="T59" fmla="*/ 11650 h 13287"/>
                <a:gd name="T60" fmla="*/ 5032 w 8329"/>
                <a:gd name="T61" fmla="*/ 11675 h 13287"/>
                <a:gd name="T62" fmla="*/ 5422 w 8329"/>
                <a:gd name="T63" fmla="*/ 11748 h 13287"/>
                <a:gd name="T64" fmla="*/ 5789 w 8329"/>
                <a:gd name="T65" fmla="*/ 11821 h 13287"/>
                <a:gd name="T66" fmla="*/ 6131 w 8329"/>
                <a:gd name="T67" fmla="*/ 11919 h 13287"/>
                <a:gd name="T68" fmla="*/ 6448 w 8329"/>
                <a:gd name="T69" fmla="*/ 12017 h 13287"/>
                <a:gd name="T70" fmla="*/ 6717 w 8329"/>
                <a:gd name="T71" fmla="*/ 12139 h 13287"/>
                <a:gd name="T72" fmla="*/ 6985 w 8329"/>
                <a:gd name="T73" fmla="*/ 12261 h 13287"/>
                <a:gd name="T74" fmla="*/ 7205 w 8329"/>
                <a:gd name="T75" fmla="*/ 12383 h 13287"/>
                <a:gd name="T76" fmla="*/ 7425 w 8329"/>
                <a:gd name="T77" fmla="*/ 12530 h 13287"/>
                <a:gd name="T78" fmla="*/ 7791 w 8329"/>
                <a:gd name="T79" fmla="*/ 12798 h 13287"/>
                <a:gd name="T80" fmla="*/ 8084 w 8329"/>
                <a:gd name="T81" fmla="*/ 13067 h 13287"/>
                <a:gd name="T82" fmla="*/ 8329 w 8329"/>
                <a:gd name="T83" fmla="*/ 13287 h 13287"/>
                <a:gd name="T84" fmla="*/ 8329 w 8329"/>
                <a:gd name="T85" fmla="*/ 2199 h 13287"/>
                <a:gd name="T86" fmla="*/ 8329 w 8329"/>
                <a:gd name="T87" fmla="*/ 2101 h 13287"/>
                <a:gd name="T88" fmla="*/ 8280 w 8329"/>
                <a:gd name="T89" fmla="*/ 1979 h 13287"/>
                <a:gd name="T90" fmla="*/ 8231 w 8329"/>
                <a:gd name="T91" fmla="*/ 1881 h 13287"/>
                <a:gd name="T92" fmla="*/ 8158 w 8329"/>
                <a:gd name="T93" fmla="*/ 1808 h 13287"/>
                <a:gd name="T94" fmla="*/ 8036 w 8329"/>
                <a:gd name="T95" fmla="*/ 1686 h 13287"/>
                <a:gd name="T96" fmla="*/ 7767 w 8329"/>
                <a:gd name="T97" fmla="*/ 1442 h 13287"/>
                <a:gd name="T98" fmla="*/ 7449 w 8329"/>
                <a:gd name="T99" fmla="*/ 1173 h 13287"/>
                <a:gd name="T100" fmla="*/ 7083 w 8329"/>
                <a:gd name="T101" fmla="*/ 904 h 13287"/>
                <a:gd name="T102" fmla="*/ 6644 w 8329"/>
                <a:gd name="T103" fmla="*/ 611 h 13287"/>
                <a:gd name="T104" fmla="*/ 6375 w 8329"/>
                <a:gd name="T105" fmla="*/ 489 h 13287"/>
                <a:gd name="T106" fmla="*/ 6131 w 8329"/>
                <a:gd name="T107" fmla="*/ 367 h 13287"/>
                <a:gd name="T108" fmla="*/ 5838 w 8329"/>
                <a:gd name="T109" fmla="*/ 269 h 13287"/>
                <a:gd name="T110" fmla="*/ 5544 w 8329"/>
                <a:gd name="T111" fmla="*/ 172 h 13287"/>
                <a:gd name="T112" fmla="*/ 5227 w 8329"/>
                <a:gd name="T113" fmla="*/ 98 h 13287"/>
                <a:gd name="T114" fmla="*/ 4885 w 8329"/>
                <a:gd name="T115" fmla="*/ 49 h 13287"/>
                <a:gd name="T116" fmla="*/ 4543 w 8329"/>
                <a:gd name="T117" fmla="*/ 1 h 13287"/>
                <a:gd name="T118" fmla="*/ 4177 w 8329"/>
                <a:gd name="T119" fmla="*/ 1 h 13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329" h="13287" extrusionOk="0">
                  <a:moveTo>
                    <a:pt x="4177" y="1"/>
                  </a:moveTo>
                  <a:lnTo>
                    <a:pt x="3591" y="25"/>
                  </a:lnTo>
                  <a:lnTo>
                    <a:pt x="3029" y="74"/>
                  </a:lnTo>
                  <a:lnTo>
                    <a:pt x="2467" y="196"/>
                  </a:lnTo>
                  <a:lnTo>
                    <a:pt x="1905" y="343"/>
                  </a:lnTo>
                  <a:lnTo>
                    <a:pt x="1393" y="538"/>
                  </a:lnTo>
                  <a:lnTo>
                    <a:pt x="929" y="758"/>
                  </a:lnTo>
                  <a:lnTo>
                    <a:pt x="513" y="978"/>
                  </a:lnTo>
                  <a:lnTo>
                    <a:pt x="342" y="1124"/>
                  </a:lnTo>
                  <a:lnTo>
                    <a:pt x="196" y="1246"/>
                  </a:lnTo>
                  <a:lnTo>
                    <a:pt x="123" y="1319"/>
                  </a:lnTo>
                  <a:lnTo>
                    <a:pt x="49" y="1442"/>
                  </a:lnTo>
                  <a:lnTo>
                    <a:pt x="25" y="1539"/>
                  </a:lnTo>
                  <a:lnTo>
                    <a:pt x="0" y="1661"/>
                  </a:lnTo>
                  <a:lnTo>
                    <a:pt x="0" y="11626"/>
                  </a:lnTo>
                  <a:lnTo>
                    <a:pt x="25" y="11773"/>
                  </a:lnTo>
                  <a:lnTo>
                    <a:pt x="74" y="11895"/>
                  </a:lnTo>
                  <a:lnTo>
                    <a:pt x="147" y="11992"/>
                  </a:lnTo>
                  <a:lnTo>
                    <a:pt x="245" y="12090"/>
                  </a:lnTo>
                  <a:lnTo>
                    <a:pt x="391" y="12163"/>
                  </a:lnTo>
                  <a:lnTo>
                    <a:pt x="562" y="12188"/>
                  </a:lnTo>
                  <a:lnTo>
                    <a:pt x="733" y="12163"/>
                  </a:lnTo>
                  <a:lnTo>
                    <a:pt x="1295" y="11992"/>
                  </a:lnTo>
                  <a:lnTo>
                    <a:pt x="1661" y="11919"/>
                  </a:lnTo>
                  <a:lnTo>
                    <a:pt x="2076" y="11821"/>
                  </a:lnTo>
                  <a:lnTo>
                    <a:pt x="2540" y="11748"/>
                  </a:lnTo>
                  <a:lnTo>
                    <a:pt x="3029" y="11699"/>
                  </a:lnTo>
                  <a:lnTo>
                    <a:pt x="3591" y="11650"/>
                  </a:lnTo>
                  <a:lnTo>
                    <a:pt x="4177" y="11626"/>
                  </a:lnTo>
                  <a:lnTo>
                    <a:pt x="4616" y="11650"/>
                  </a:lnTo>
                  <a:lnTo>
                    <a:pt x="5032" y="11675"/>
                  </a:lnTo>
                  <a:lnTo>
                    <a:pt x="5422" y="11748"/>
                  </a:lnTo>
                  <a:lnTo>
                    <a:pt x="5789" y="11821"/>
                  </a:lnTo>
                  <a:lnTo>
                    <a:pt x="6131" y="11919"/>
                  </a:lnTo>
                  <a:lnTo>
                    <a:pt x="6448" y="12017"/>
                  </a:lnTo>
                  <a:lnTo>
                    <a:pt x="6717" y="12139"/>
                  </a:lnTo>
                  <a:lnTo>
                    <a:pt x="6985" y="12261"/>
                  </a:lnTo>
                  <a:lnTo>
                    <a:pt x="7205" y="12383"/>
                  </a:lnTo>
                  <a:lnTo>
                    <a:pt x="7425" y="12530"/>
                  </a:lnTo>
                  <a:lnTo>
                    <a:pt x="7791" y="12798"/>
                  </a:lnTo>
                  <a:lnTo>
                    <a:pt x="8084" y="13067"/>
                  </a:lnTo>
                  <a:lnTo>
                    <a:pt x="8329" y="13287"/>
                  </a:lnTo>
                  <a:lnTo>
                    <a:pt x="8329" y="2199"/>
                  </a:lnTo>
                  <a:lnTo>
                    <a:pt x="8329" y="2101"/>
                  </a:lnTo>
                  <a:lnTo>
                    <a:pt x="8280" y="1979"/>
                  </a:lnTo>
                  <a:lnTo>
                    <a:pt x="8231" y="1881"/>
                  </a:lnTo>
                  <a:lnTo>
                    <a:pt x="8158" y="1808"/>
                  </a:lnTo>
                  <a:lnTo>
                    <a:pt x="8036" y="1686"/>
                  </a:lnTo>
                  <a:lnTo>
                    <a:pt x="7767" y="1442"/>
                  </a:lnTo>
                  <a:lnTo>
                    <a:pt x="7449" y="1173"/>
                  </a:lnTo>
                  <a:lnTo>
                    <a:pt x="7083" y="904"/>
                  </a:lnTo>
                  <a:lnTo>
                    <a:pt x="6644" y="611"/>
                  </a:lnTo>
                  <a:lnTo>
                    <a:pt x="6375" y="489"/>
                  </a:lnTo>
                  <a:lnTo>
                    <a:pt x="6131" y="367"/>
                  </a:lnTo>
                  <a:lnTo>
                    <a:pt x="5838" y="269"/>
                  </a:lnTo>
                  <a:lnTo>
                    <a:pt x="5544" y="172"/>
                  </a:lnTo>
                  <a:lnTo>
                    <a:pt x="5227" y="98"/>
                  </a:lnTo>
                  <a:lnTo>
                    <a:pt x="4885" y="49"/>
                  </a:lnTo>
                  <a:lnTo>
                    <a:pt x="4543" y="1"/>
                  </a:lnTo>
                  <a:lnTo>
                    <a:pt x="4177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65" name="Google Shape;322;p31">
              <a:extLst>
                <a:ext uri="{FF2B5EF4-FFF2-40B4-BE49-F238E27FC236}">
                  <a16:creationId xmlns:a16="http://schemas.microsoft.com/office/drawing/2014/main" id="{6F2451F5-C838-6E4F-83DB-8D473A0DD7B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6775" y="995225"/>
              <a:ext cx="208225" cy="332175"/>
            </a:xfrm>
            <a:custGeom>
              <a:avLst/>
              <a:gdLst>
                <a:gd name="T0" fmla="*/ 3786 w 8329"/>
                <a:gd name="T1" fmla="*/ 1 h 13287"/>
                <a:gd name="T2" fmla="*/ 3444 w 8329"/>
                <a:gd name="T3" fmla="*/ 49 h 13287"/>
                <a:gd name="T4" fmla="*/ 3102 w 8329"/>
                <a:gd name="T5" fmla="*/ 98 h 13287"/>
                <a:gd name="T6" fmla="*/ 2784 w 8329"/>
                <a:gd name="T7" fmla="*/ 172 h 13287"/>
                <a:gd name="T8" fmla="*/ 2491 w 8329"/>
                <a:gd name="T9" fmla="*/ 269 h 13287"/>
                <a:gd name="T10" fmla="*/ 2198 w 8329"/>
                <a:gd name="T11" fmla="*/ 367 h 13287"/>
                <a:gd name="T12" fmla="*/ 1954 w 8329"/>
                <a:gd name="T13" fmla="*/ 489 h 13287"/>
                <a:gd name="T14" fmla="*/ 1685 w 8329"/>
                <a:gd name="T15" fmla="*/ 611 h 13287"/>
                <a:gd name="T16" fmla="*/ 1246 w 8329"/>
                <a:gd name="T17" fmla="*/ 904 h 13287"/>
                <a:gd name="T18" fmla="*/ 879 w 8329"/>
                <a:gd name="T19" fmla="*/ 1173 h 13287"/>
                <a:gd name="T20" fmla="*/ 562 w 8329"/>
                <a:gd name="T21" fmla="*/ 1442 h 13287"/>
                <a:gd name="T22" fmla="*/ 293 w 8329"/>
                <a:gd name="T23" fmla="*/ 1686 h 13287"/>
                <a:gd name="T24" fmla="*/ 171 w 8329"/>
                <a:gd name="T25" fmla="*/ 1808 h 13287"/>
                <a:gd name="T26" fmla="*/ 98 w 8329"/>
                <a:gd name="T27" fmla="*/ 1881 h 13287"/>
                <a:gd name="T28" fmla="*/ 49 w 8329"/>
                <a:gd name="T29" fmla="*/ 1979 h 13287"/>
                <a:gd name="T30" fmla="*/ 0 w 8329"/>
                <a:gd name="T31" fmla="*/ 2101 h 13287"/>
                <a:gd name="T32" fmla="*/ 0 w 8329"/>
                <a:gd name="T33" fmla="*/ 2199 h 13287"/>
                <a:gd name="T34" fmla="*/ 0 w 8329"/>
                <a:gd name="T35" fmla="*/ 13287 h 13287"/>
                <a:gd name="T36" fmla="*/ 244 w 8329"/>
                <a:gd name="T37" fmla="*/ 13067 h 13287"/>
                <a:gd name="T38" fmla="*/ 537 w 8329"/>
                <a:gd name="T39" fmla="*/ 12798 h 13287"/>
                <a:gd name="T40" fmla="*/ 904 w 8329"/>
                <a:gd name="T41" fmla="*/ 12530 h 13287"/>
                <a:gd name="T42" fmla="*/ 1124 w 8329"/>
                <a:gd name="T43" fmla="*/ 12383 h 13287"/>
                <a:gd name="T44" fmla="*/ 1343 w 8329"/>
                <a:gd name="T45" fmla="*/ 12261 h 13287"/>
                <a:gd name="T46" fmla="*/ 1612 w 8329"/>
                <a:gd name="T47" fmla="*/ 12139 h 13287"/>
                <a:gd name="T48" fmla="*/ 1881 w 8329"/>
                <a:gd name="T49" fmla="*/ 12017 h 13287"/>
                <a:gd name="T50" fmla="*/ 2198 w 8329"/>
                <a:gd name="T51" fmla="*/ 11919 h 13287"/>
                <a:gd name="T52" fmla="*/ 2540 w 8329"/>
                <a:gd name="T53" fmla="*/ 11821 h 13287"/>
                <a:gd name="T54" fmla="*/ 2907 w 8329"/>
                <a:gd name="T55" fmla="*/ 11748 h 13287"/>
                <a:gd name="T56" fmla="*/ 3297 w 8329"/>
                <a:gd name="T57" fmla="*/ 11675 h 13287"/>
                <a:gd name="T58" fmla="*/ 3712 w 8329"/>
                <a:gd name="T59" fmla="*/ 11650 h 13287"/>
                <a:gd name="T60" fmla="*/ 4152 w 8329"/>
                <a:gd name="T61" fmla="*/ 11626 h 13287"/>
                <a:gd name="T62" fmla="*/ 4738 w 8329"/>
                <a:gd name="T63" fmla="*/ 11650 h 13287"/>
                <a:gd name="T64" fmla="*/ 5300 w 8329"/>
                <a:gd name="T65" fmla="*/ 11699 h 13287"/>
                <a:gd name="T66" fmla="*/ 5788 w 8329"/>
                <a:gd name="T67" fmla="*/ 11748 h 13287"/>
                <a:gd name="T68" fmla="*/ 6252 w 8329"/>
                <a:gd name="T69" fmla="*/ 11821 h 13287"/>
                <a:gd name="T70" fmla="*/ 6668 w 8329"/>
                <a:gd name="T71" fmla="*/ 11919 h 13287"/>
                <a:gd name="T72" fmla="*/ 7034 w 8329"/>
                <a:gd name="T73" fmla="*/ 11992 h 13287"/>
                <a:gd name="T74" fmla="*/ 7596 w 8329"/>
                <a:gd name="T75" fmla="*/ 12163 h 13287"/>
                <a:gd name="T76" fmla="*/ 7767 w 8329"/>
                <a:gd name="T77" fmla="*/ 12188 h 13287"/>
                <a:gd name="T78" fmla="*/ 7938 w 8329"/>
                <a:gd name="T79" fmla="*/ 12163 h 13287"/>
                <a:gd name="T80" fmla="*/ 8084 w 8329"/>
                <a:gd name="T81" fmla="*/ 12090 h 13287"/>
                <a:gd name="T82" fmla="*/ 8182 w 8329"/>
                <a:gd name="T83" fmla="*/ 11992 h 13287"/>
                <a:gd name="T84" fmla="*/ 8255 w 8329"/>
                <a:gd name="T85" fmla="*/ 11895 h 13287"/>
                <a:gd name="T86" fmla="*/ 8304 w 8329"/>
                <a:gd name="T87" fmla="*/ 11773 h 13287"/>
                <a:gd name="T88" fmla="*/ 8328 w 8329"/>
                <a:gd name="T89" fmla="*/ 11626 h 13287"/>
                <a:gd name="T90" fmla="*/ 8328 w 8329"/>
                <a:gd name="T91" fmla="*/ 1661 h 13287"/>
                <a:gd name="T92" fmla="*/ 8304 w 8329"/>
                <a:gd name="T93" fmla="*/ 1539 h 13287"/>
                <a:gd name="T94" fmla="*/ 8280 w 8329"/>
                <a:gd name="T95" fmla="*/ 1442 h 13287"/>
                <a:gd name="T96" fmla="*/ 8206 w 8329"/>
                <a:gd name="T97" fmla="*/ 1319 h 13287"/>
                <a:gd name="T98" fmla="*/ 8133 w 8329"/>
                <a:gd name="T99" fmla="*/ 1246 h 13287"/>
                <a:gd name="T100" fmla="*/ 7987 w 8329"/>
                <a:gd name="T101" fmla="*/ 1124 h 13287"/>
                <a:gd name="T102" fmla="*/ 7816 w 8329"/>
                <a:gd name="T103" fmla="*/ 978 h 13287"/>
                <a:gd name="T104" fmla="*/ 7400 w 8329"/>
                <a:gd name="T105" fmla="*/ 758 h 13287"/>
                <a:gd name="T106" fmla="*/ 6936 w 8329"/>
                <a:gd name="T107" fmla="*/ 538 h 13287"/>
                <a:gd name="T108" fmla="*/ 6423 w 8329"/>
                <a:gd name="T109" fmla="*/ 343 h 13287"/>
                <a:gd name="T110" fmla="*/ 5862 w 8329"/>
                <a:gd name="T111" fmla="*/ 196 h 13287"/>
                <a:gd name="T112" fmla="*/ 5300 w 8329"/>
                <a:gd name="T113" fmla="*/ 74 h 13287"/>
                <a:gd name="T114" fmla="*/ 4738 w 8329"/>
                <a:gd name="T115" fmla="*/ 25 h 13287"/>
                <a:gd name="T116" fmla="*/ 4152 w 8329"/>
                <a:gd name="T117" fmla="*/ 1 h 13287"/>
                <a:gd name="T118" fmla="*/ 3786 w 8329"/>
                <a:gd name="T119" fmla="*/ 1 h 13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329" h="13287" extrusionOk="0">
                  <a:moveTo>
                    <a:pt x="3786" y="1"/>
                  </a:moveTo>
                  <a:lnTo>
                    <a:pt x="3444" y="49"/>
                  </a:lnTo>
                  <a:lnTo>
                    <a:pt x="3102" y="98"/>
                  </a:lnTo>
                  <a:lnTo>
                    <a:pt x="2784" y="172"/>
                  </a:lnTo>
                  <a:lnTo>
                    <a:pt x="2491" y="269"/>
                  </a:lnTo>
                  <a:lnTo>
                    <a:pt x="2198" y="367"/>
                  </a:lnTo>
                  <a:lnTo>
                    <a:pt x="1954" y="489"/>
                  </a:lnTo>
                  <a:lnTo>
                    <a:pt x="1685" y="611"/>
                  </a:lnTo>
                  <a:lnTo>
                    <a:pt x="1246" y="904"/>
                  </a:lnTo>
                  <a:lnTo>
                    <a:pt x="879" y="1173"/>
                  </a:lnTo>
                  <a:lnTo>
                    <a:pt x="562" y="1442"/>
                  </a:lnTo>
                  <a:lnTo>
                    <a:pt x="293" y="1686"/>
                  </a:lnTo>
                  <a:lnTo>
                    <a:pt x="171" y="1808"/>
                  </a:lnTo>
                  <a:lnTo>
                    <a:pt x="98" y="1881"/>
                  </a:lnTo>
                  <a:lnTo>
                    <a:pt x="49" y="1979"/>
                  </a:lnTo>
                  <a:lnTo>
                    <a:pt x="0" y="2101"/>
                  </a:lnTo>
                  <a:lnTo>
                    <a:pt x="0" y="2199"/>
                  </a:lnTo>
                  <a:lnTo>
                    <a:pt x="0" y="13287"/>
                  </a:lnTo>
                  <a:lnTo>
                    <a:pt x="244" y="13067"/>
                  </a:lnTo>
                  <a:lnTo>
                    <a:pt x="537" y="12798"/>
                  </a:lnTo>
                  <a:lnTo>
                    <a:pt x="904" y="12530"/>
                  </a:lnTo>
                  <a:lnTo>
                    <a:pt x="1124" y="12383"/>
                  </a:lnTo>
                  <a:lnTo>
                    <a:pt x="1343" y="12261"/>
                  </a:lnTo>
                  <a:lnTo>
                    <a:pt x="1612" y="12139"/>
                  </a:lnTo>
                  <a:lnTo>
                    <a:pt x="1881" y="12017"/>
                  </a:lnTo>
                  <a:lnTo>
                    <a:pt x="2198" y="11919"/>
                  </a:lnTo>
                  <a:lnTo>
                    <a:pt x="2540" y="11821"/>
                  </a:lnTo>
                  <a:lnTo>
                    <a:pt x="2907" y="11748"/>
                  </a:lnTo>
                  <a:lnTo>
                    <a:pt x="3297" y="11675"/>
                  </a:lnTo>
                  <a:lnTo>
                    <a:pt x="3712" y="11650"/>
                  </a:lnTo>
                  <a:lnTo>
                    <a:pt x="4152" y="11626"/>
                  </a:lnTo>
                  <a:lnTo>
                    <a:pt x="4738" y="11650"/>
                  </a:lnTo>
                  <a:lnTo>
                    <a:pt x="5300" y="11699"/>
                  </a:lnTo>
                  <a:lnTo>
                    <a:pt x="5788" y="11748"/>
                  </a:lnTo>
                  <a:lnTo>
                    <a:pt x="6252" y="11821"/>
                  </a:lnTo>
                  <a:lnTo>
                    <a:pt x="6668" y="11919"/>
                  </a:lnTo>
                  <a:lnTo>
                    <a:pt x="7034" y="11992"/>
                  </a:lnTo>
                  <a:lnTo>
                    <a:pt x="7596" y="12163"/>
                  </a:lnTo>
                  <a:lnTo>
                    <a:pt x="7767" y="12188"/>
                  </a:lnTo>
                  <a:lnTo>
                    <a:pt x="7938" y="12163"/>
                  </a:lnTo>
                  <a:lnTo>
                    <a:pt x="8084" y="12090"/>
                  </a:lnTo>
                  <a:lnTo>
                    <a:pt x="8182" y="11992"/>
                  </a:lnTo>
                  <a:lnTo>
                    <a:pt x="8255" y="11895"/>
                  </a:lnTo>
                  <a:lnTo>
                    <a:pt x="8304" y="11773"/>
                  </a:lnTo>
                  <a:lnTo>
                    <a:pt x="8328" y="11626"/>
                  </a:lnTo>
                  <a:lnTo>
                    <a:pt x="8328" y="1661"/>
                  </a:lnTo>
                  <a:lnTo>
                    <a:pt x="8304" y="1539"/>
                  </a:lnTo>
                  <a:lnTo>
                    <a:pt x="8280" y="1442"/>
                  </a:lnTo>
                  <a:lnTo>
                    <a:pt x="8206" y="1319"/>
                  </a:lnTo>
                  <a:lnTo>
                    <a:pt x="8133" y="1246"/>
                  </a:lnTo>
                  <a:lnTo>
                    <a:pt x="7987" y="1124"/>
                  </a:lnTo>
                  <a:lnTo>
                    <a:pt x="7816" y="978"/>
                  </a:lnTo>
                  <a:lnTo>
                    <a:pt x="7400" y="758"/>
                  </a:lnTo>
                  <a:lnTo>
                    <a:pt x="6936" y="538"/>
                  </a:lnTo>
                  <a:lnTo>
                    <a:pt x="6423" y="343"/>
                  </a:lnTo>
                  <a:lnTo>
                    <a:pt x="5862" y="196"/>
                  </a:lnTo>
                  <a:lnTo>
                    <a:pt x="5300" y="74"/>
                  </a:lnTo>
                  <a:lnTo>
                    <a:pt x="4738" y="25"/>
                  </a:lnTo>
                  <a:lnTo>
                    <a:pt x="4152" y="1"/>
                  </a:lnTo>
                  <a:lnTo>
                    <a:pt x="378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sp>
        <p:nvSpPr>
          <p:cNvPr id="52239" name="Google Shape;323;p31">
            <a:extLst>
              <a:ext uri="{FF2B5EF4-FFF2-40B4-BE49-F238E27FC236}">
                <a16:creationId xmlns:a16="http://schemas.microsoft.com/office/drawing/2014/main" id="{283FD68E-B8C2-1944-8331-61BD3F692254}"/>
              </a:ext>
            </a:extLst>
          </p:cNvPr>
          <p:cNvSpPr>
            <a:spLocks/>
          </p:cNvSpPr>
          <p:nvPr/>
        </p:nvSpPr>
        <p:spPr bwMode="auto">
          <a:xfrm>
            <a:off x="2224088" y="1184275"/>
            <a:ext cx="315912" cy="312738"/>
          </a:xfrm>
          <a:custGeom>
            <a:avLst/>
            <a:gdLst>
              <a:gd name="T0" fmla="*/ 13482 w 16756"/>
              <a:gd name="T1" fmla="*/ 2590 h 16658"/>
              <a:gd name="T2" fmla="*/ 13800 w 16756"/>
              <a:gd name="T3" fmla="*/ 2736 h 16658"/>
              <a:gd name="T4" fmla="*/ 14069 w 16756"/>
              <a:gd name="T5" fmla="*/ 3005 h 16658"/>
              <a:gd name="T6" fmla="*/ 14191 w 16756"/>
              <a:gd name="T7" fmla="*/ 3371 h 16658"/>
              <a:gd name="T8" fmla="*/ 14191 w 16756"/>
              <a:gd name="T9" fmla="*/ 3738 h 16658"/>
              <a:gd name="T10" fmla="*/ 14069 w 16756"/>
              <a:gd name="T11" fmla="*/ 4055 h 16658"/>
              <a:gd name="T12" fmla="*/ 13800 w 16756"/>
              <a:gd name="T13" fmla="*/ 4348 h 16658"/>
              <a:gd name="T14" fmla="*/ 13482 w 16756"/>
              <a:gd name="T15" fmla="*/ 4495 h 16658"/>
              <a:gd name="T16" fmla="*/ 12896 w 16756"/>
              <a:gd name="T17" fmla="*/ 4446 h 16658"/>
              <a:gd name="T18" fmla="*/ 12554 w 16756"/>
              <a:gd name="T19" fmla="*/ 4202 h 16658"/>
              <a:gd name="T20" fmla="*/ 12408 w 16756"/>
              <a:gd name="T21" fmla="*/ 3884 h 16658"/>
              <a:gd name="T22" fmla="*/ 12359 w 16756"/>
              <a:gd name="T23" fmla="*/ 3567 h 16658"/>
              <a:gd name="T24" fmla="*/ 12408 w 16756"/>
              <a:gd name="T25" fmla="*/ 3176 h 16658"/>
              <a:gd name="T26" fmla="*/ 12554 w 16756"/>
              <a:gd name="T27" fmla="*/ 2858 h 16658"/>
              <a:gd name="T28" fmla="*/ 12896 w 16756"/>
              <a:gd name="T29" fmla="*/ 2663 h 16658"/>
              <a:gd name="T30" fmla="*/ 13287 w 16756"/>
              <a:gd name="T31" fmla="*/ 2565 h 16658"/>
              <a:gd name="T32" fmla="*/ 10527 w 16756"/>
              <a:gd name="T33" fmla="*/ 25 h 16658"/>
              <a:gd name="T34" fmla="*/ 9868 w 16756"/>
              <a:gd name="T35" fmla="*/ 172 h 16658"/>
              <a:gd name="T36" fmla="*/ 9184 w 16756"/>
              <a:gd name="T37" fmla="*/ 489 h 16658"/>
              <a:gd name="T38" fmla="*/ 8622 w 16756"/>
              <a:gd name="T39" fmla="*/ 831 h 16658"/>
              <a:gd name="T40" fmla="*/ 8427 w 16756"/>
              <a:gd name="T41" fmla="*/ 1051 h 16658"/>
              <a:gd name="T42" fmla="*/ 270 w 16756"/>
              <a:gd name="T43" fmla="*/ 9086 h 16658"/>
              <a:gd name="T44" fmla="*/ 25 w 16756"/>
              <a:gd name="T45" fmla="*/ 9624 h 16658"/>
              <a:gd name="T46" fmla="*/ 1 w 16756"/>
              <a:gd name="T47" fmla="*/ 9917 h 16658"/>
              <a:gd name="T48" fmla="*/ 25 w 16756"/>
              <a:gd name="T49" fmla="*/ 10136 h 16658"/>
              <a:gd name="T50" fmla="*/ 270 w 16756"/>
              <a:gd name="T51" fmla="*/ 10625 h 16658"/>
              <a:gd name="T52" fmla="*/ 5911 w 16756"/>
              <a:gd name="T53" fmla="*/ 16242 h 16658"/>
              <a:gd name="T54" fmla="*/ 6131 w 16756"/>
              <a:gd name="T55" fmla="*/ 16438 h 16658"/>
              <a:gd name="T56" fmla="*/ 6400 w 16756"/>
              <a:gd name="T57" fmla="*/ 16560 h 16658"/>
              <a:gd name="T58" fmla="*/ 6668 w 16756"/>
              <a:gd name="T59" fmla="*/ 16633 h 16658"/>
              <a:gd name="T60" fmla="*/ 7206 w 16756"/>
              <a:gd name="T61" fmla="*/ 16633 h 16658"/>
              <a:gd name="T62" fmla="*/ 7596 w 16756"/>
              <a:gd name="T63" fmla="*/ 16511 h 16658"/>
              <a:gd name="T64" fmla="*/ 7816 w 16756"/>
              <a:gd name="T65" fmla="*/ 16340 h 16658"/>
              <a:gd name="T66" fmla="*/ 15803 w 16756"/>
              <a:gd name="T67" fmla="*/ 8427 h 16658"/>
              <a:gd name="T68" fmla="*/ 16169 w 16756"/>
              <a:gd name="T69" fmla="*/ 7938 h 16658"/>
              <a:gd name="T70" fmla="*/ 16340 w 16756"/>
              <a:gd name="T71" fmla="*/ 7645 h 16658"/>
              <a:gd name="T72" fmla="*/ 16438 w 16756"/>
              <a:gd name="T73" fmla="*/ 7279 h 16658"/>
              <a:gd name="T74" fmla="*/ 16682 w 16756"/>
              <a:gd name="T75" fmla="*/ 6644 h 16658"/>
              <a:gd name="T76" fmla="*/ 16755 w 16756"/>
              <a:gd name="T77" fmla="*/ 6009 h 16658"/>
              <a:gd name="T78" fmla="*/ 16731 w 16756"/>
              <a:gd name="T79" fmla="*/ 1173 h 16658"/>
              <a:gd name="T80" fmla="*/ 16657 w 16756"/>
              <a:gd name="T81" fmla="*/ 905 h 16658"/>
              <a:gd name="T82" fmla="*/ 16535 w 16756"/>
              <a:gd name="T83" fmla="*/ 660 h 16658"/>
              <a:gd name="T84" fmla="*/ 16340 w 16756"/>
              <a:gd name="T85" fmla="*/ 416 h 16658"/>
              <a:gd name="T86" fmla="*/ 15900 w 16756"/>
              <a:gd name="T87" fmla="*/ 123 h 16658"/>
              <a:gd name="T88" fmla="*/ 15509 w 16756"/>
              <a:gd name="T89" fmla="*/ 1 h 166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6756" h="16658" extrusionOk="0">
                <a:moveTo>
                  <a:pt x="13287" y="2565"/>
                </a:moveTo>
                <a:lnTo>
                  <a:pt x="13482" y="2590"/>
                </a:lnTo>
                <a:lnTo>
                  <a:pt x="13653" y="2663"/>
                </a:lnTo>
                <a:lnTo>
                  <a:pt x="13800" y="2736"/>
                </a:lnTo>
                <a:lnTo>
                  <a:pt x="13922" y="2858"/>
                </a:lnTo>
                <a:lnTo>
                  <a:pt x="14069" y="3005"/>
                </a:lnTo>
                <a:lnTo>
                  <a:pt x="14142" y="3176"/>
                </a:lnTo>
                <a:lnTo>
                  <a:pt x="14191" y="3371"/>
                </a:lnTo>
                <a:lnTo>
                  <a:pt x="14215" y="3567"/>
                </a:lnTo>
                <a:lnTo>
                  <a:pt x="14191" y="3738"/>
                </a:lnTo>
                <a:lnTo>
                  <a:pt x="14142" y="3884"/>
                </a:lnTo>
                <a:lnTo>
                  <a:pt x="14069" y="4055"/>
                </a:lnTo>
                <a:lnTo>
                  <a:pt x="13922" y="4202"/>
                </a:lnTo>
                <a:lnTo>
                  <a:pt x="13800" y="4348"/>
                </a:lnTo>
                <a:lnTo>
                  <a:pt x="13653" y="4446"/>
                </a:lnTo>
                <a:lnTo>
                  <a:pt x="13482" y="4495"/>
                </a:lnTo>
                <a:lnTo>
                  <a:pt x="13067" y="4495"/>
                </a:lnTo>
                <a:lnTo>
                  <a:pt x="12896" y="4446"/>
                </a:lnTo>
                <a:lnTo>
                  <a:pt x="12725" y="4348"/>
                </a:lnTo>
                <a:lnTo>
                  <a:pt x="12554" y="4202"/>
                </a:lnTo>
                <a:lnTo>
                  <a:pt x="12481" y="4055"/>
                </a:lnTo>
                <a:lnTo>
                  <a:pt x="12408" y="3884"/>
                </a:lnTo>
                <a:lnTo>
                  <a:pt x="12359" y="3738"/>
                </a:lnTo>
                <a:lnTo>
                  <a:pt x="12359" y="3567"/>
                </a:lnTo>
                <a:lnTo>
                  <a:pt x="12359" y="3371"/>
                </a:lnTo>
                <a:lnTo>
                  <a:pt x="12408" y="3176"/>
                </a:lnTo>
                <a:lnTo>
                  <a:pt x="12481" y="3005"/>
                </a:lnTo>
                <a:lnTo>
                  <a:pt x="12554" y="2858"/>
                </a:lnTo>
                <a:lnTo>
                  <a:pt x="12725" y="2736"/>
                </a:lnTo>
                <a:lnTo>
                  <a:pt x="12896" y="2663"/>
                </a:lnTo>
                <a:lnTo>
                  <a:pt x="13067" y="2590"/>
                </a:lnTo>
                <a:lnTo>
                  <a:pt x="13287" y="2565"/>
                </a:lnTo>
                <a:close/>
                <a:moveTo>
                  <a:pt x="10845" y="1"/>
                </a:moveTo>
                <a:lnTo>
                  <a:pt x="10527" y="25"/>
                </a:lnTo>
                <a:lnTo>
                  <a:pt x="10210" y="74"/>
                </a:lnTo>
                <a:lnTo>
                  <a:pt x="9868" y="172"/>
                </a:lnTo>
                <a:lnTo>
                  <a:pt x="9477" y="318"/>
                </a:lnTo>
                <a:lnTo>
                  <a:pt x="9184" y="489"/>
                </a:lnTo>
                <a:lnTo>
                  <a:pt x="8891" y="660"/>
                </a:lnTo>
                <a:lnTo>
                  <a:pt x="8622" y="831"/>
                </a:lnTo>
                <a:lnTo>
                  <a:pt x="8525" y="953"/>
                </a:lnTo>
                <a:lnTo>
                  <a:pt x="8427" y="1051"/>
                </a:lnTo>
                <a:lnTo>
                  <a:pt x="416" y="8866"/>
                </a:lnTo>
                <a:lnTo>
                  <a:pt x="270" y="9086"/>
                </a:lnTo>
                <a:lnTo>
                  <a:pt x="123" y="9355"/>
                </a:lnTo>
                <a:lnTo>
                  <a:pt x="25" y="9624"/>
                </a:lnTo>
                <a:lnTo>
                  <a:pt x="1" y="9746"/>
                </a:lnTo>
                <a:lnTo>
                  <a:pt x="1" y="9917"/>
                </a:lnTo>
                <a:lnTo>
                  <a:pt x="1" y="10039"/>
                </a:lnTo>
                <a:lnTo>
                  <a:pt x="25" y="10136"/>
                </a:lnTo>
                <a:lnTo>
                  <a:pt x="123" y="10381"/>
                </a:lnTo>
                <a:lnTo>
                  <a:pt x="270" y="10625"/>
                </a:lnTo>
                <a:lnTo>
                  <a:pt x="416" y="10869"/>
                </a:lnTo>
                <a:lnTo>
                  <a:pt x="5911" y="16242"/>
                </a:lnTo>
                <a:lnTo>
                  <a:pt x="6009" y="16340"/>
                </a:lnTo>
                <a:lnTo>
                  <a:pt x="6131" y="16438"/>
                </a:lnTo>
                <a:lnTo>
                  <a:pt x="6253" y="16511"/>
                </a:lnTo>
                <a:lnTo>
                  <a:pt x="6400" y="16560"/>
                </a:lnTo>
                <a:lnTo>
                  <a:pt x="6522" y="16609"/>
                </a:lnTo>
                <a:lnTo>
                  <a:pt x="6668" y="16633"/>
                </a:lnTo>
                <a:lnTo>
                  <a:pt x="6961" y="16657"/>
                </a:lnTo>
                <a:lnTo>
                  <a:pt x="7206" y="16633"/>
                </a:lnTo>
                <a:lnTo>
                  <a:pt x="7474" y="16560"/>
                </a:lnTo>
                <a:lnTo>
                  <a:pt x="7596" y="16511"/>
                </a:lnTo>
                <a:lnTo>
                  <a:pt x="7719" y="16438"/>
                </a:lnTo>
                <a:lnTo>
                  <a:pt x="7816" y="16340"/>
                </a:lnTo>
                <a:lnTo>
                  <a:pt x="7914" y="16242"/>
                </a:lnTo>
                <a:lnTo>
                  <a:pt x="15803" y="8427"/>
                </a:lnTo>
                <a:lnTo>
                  <a:pt x="15974" y="8183"/>
                </a:lnTo>
                <a:lnTo>
                  <a:pt x="16169" y="7938"/>
                </a:lnTo>
                <a:lnTo>
                  <a:pt x="16242" y="7792"/>
                </a:lnTo>
                <a:lnTo>
                  <a:pt x="16340" y="7645"/>
                </a:lnTo>
                <a:lnTo>
                  <a:pt x="16389" y="7474"/>
                </a:lnTo>
                <a:lnTo>
                  <a:pt x="16438" y="7279"/>
                </a:lnTo>
                <a:lnTo>
                  <a:pt x="16584" y="6961"/>
                </a:lnTo>
                <a:lnTo>
                  <a:pt x="16682" y="6644"/>
                </a:lnTo>
                <a:lnTo>
                  <a:pt x="16731" y="6326"/>
                </a:lnTo>
                <a:lnTo>
                  <a:pt x="16755" y="6009"/>
                </a:lnTo>
                <a:lnTo>
                  <a:pt x="16755" y="1491"/>
                </a:lnTo>
                <a:lnTo>
                  <a:pt x="16731" y="1173"/>
                </a:lnTo>
                <a:lnTo>
                  <a:pt x="16706" y="1051"/>
                </a:lnTo>
                <a:lnTo>
                  <a:pt x="16657" y="905"/>
                </a:lnTo>
                <a:lnTo>
                  <a:pt x="16609" y="782"/>
                </a:lnTo>
                <a:lnTo>
                  <a:pt x="16535" y="660"/>
                </a:lnTo>
                <a:lnTo>
                  <a:pt x="16438" y="538"/>
                </a:lnTo>
                <a:lnTo>
                  <a:pt x="16340" y="416"/>
                </a:lnTo>
                <a:lnTo>
                  <a:pt x="16144" y="270"/>
                </a:lnTo>
                <a:lnTo>
                  <a:pt x="15900" y="123"/>
                </a:lnTo>
                <a:lnTo>
                  <a:pt x="15632" y="50"/>
                </a:lnTo>
                <a:lnTo>
                  <a:pt x="15509" y="1"/>
                </a:lnTo>
                <a:lnTo>
                  <a:pt x="10845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sp>
        <p:nvSpPr>
          <p:cNvPr id="52240" name="Google Shape;324;p31">
            <a:extLst>
              <a:ext uri="{FF2B5EF4-FFF2-40B4-BE49-F238E27FC236}">
                <a16:creationId xmlns:a16="http://schemas.microsoft.com/office/drawing/2014/main" id="{AB329E9F-D954-B347-A4EC-CCDAA069F6CB}"/>
              </a:ext>
            </a:extLst>
          </p:cNvPr>
          <p:cNvSpPr>
            <a:spLocks/>
          </p:cNvSpPr>
          <p:nvPr/>
        </p:nvSpPr>
        <p:spPr bwMode="auto">
          <a:xfrm>
            <a:off x="2732088" y="1198563"/>
            <a:ext cx="314325" cy="282575"/>
          </a:xfrm>
          <a:custGeom>
            <a:avLst/>
            <a:gdLst>
              <a:gd name="T0" fmla="*/ 3859 w 16706"/>
              <a:gd name="T1" fmla="*/ 25 h 14997"/>
              <a:gd name="T2" fmla="*/ 3029 w 16706"/>
              <a:gd name="T3" fmla="*/ 196 h 14997"/>
              <a:gd name="T4" fmla="*/ 2247 w 16706"/>
              <a:gd name="T5" fmla="*/ 513 h 14997"/>
              <a:gd name="T6" fmla="*/ 1563 w 16706"/>
              <a:gd name="T7" fmla="*/ 977 h 14997"/>
              <a:gd name="T8" fmla="*/ 977 w 16706"/>
              <a:gd name="T9" fmla="*/ 1563 h 14997"/>
              <a:gd name="T10" fmla="*/ 513 w 16706"/>
              <a:gd name="T11" fmla="*/ 2247 h 14997"/>
              <a:gd name="T12" fmla="*/ 196 w 16706"/>
              <a:gd name="T13" fmla="*/ 3004 h 14997"/>
              <a:gd name="T14" fmla="*/ 25 w 16706"/>
              <a:gd name="T15" fmla="*/ 3859 h 14997"/>
              <a:gd name="T16" fmla="*/ 0 w 16706"/>
              <a:gd name="T17" fmla="*/ 4592 h 14997"/>
              <a:gd name="T18" fmla="*/ 122 w 16706"/>
              <a:gd name="T19" fmla="*/ 5447 h 14997"/>
              <a:gd name="T20" fmla="*/ 440 w 16706"/>
              <a:gd name="T21" fmla="*/ 6546 h 14997"/>
              <a:gd name="T22" fmla="*/ 928 w 16706"/>
              <a:gd name="T23" fmla="*/ 7547 h 14997"/>
              <a:gd name="T24" fmla="*/ 1515 w 16706"/>
              <a:gd name="T25" fmla="*/ 8475 h 14997"/>
              <a:gd name="T26" fmla="*/ 2198 w 16706"/>
              <a:gd name="T27" fmla="*/ 9330 h 14997"/>
              <a:gd name="T28" fmla="*/ 2931 w 16706"/>
              <a:gd name="T29" fmla="*/ 10136 h 14997"/>
              <a:gd name="T30" fmla="*/ 4299 w 16706"/>
              <a:gd name="T31" fmla="*/ 11528 h 14997"/>
              <a:gd name="T32" fmla="*/ 5496 w 16706"/>
              <a:gd name="T33" fmla="*/ 12627 h 14997"/>
              <a:gd name="T34" fmla="*/ 7913 w 16706"/>
              <a:gd name="T35" fmla="*/ 14654 h 14997"/>
              <a:gd name="T36" fmla="*/ 8793 w 16706"/>
              <a:gd name="T37" fmla="*/ 14654 h 14997"/>
              <a:gd name="T38" fmla="*/ 11186 w 16706"/>
              <a:gd name="T39" fmla="*/ 12651 h 14997"/>
              <a:gd name="T40" fmla="*/ 12407 w 16706"/>
              <a:gd name="T41" fmla="*/ 11528 h 14997"/>
              <a:gd name="T42" fmla="*/ 13775 w 16706"/>
              <a:gd name="T43" fmla="*/ 10136 h 14997"/>
              <a:gd name="T44" fmla="*/ 14508 w 16706"/>
              <a:gd name="T45" fmla="*/ 9330 h 14997"/>
              <a:gd name="T46" fmla="*/ 15191 w 16706"/>
              <a:gd name="T47" fmla="*/ 8475 h 14997"/>
              <a:gd name="T48" fmla="*/ 15778 w 16706"/>
              <a:gd name="T49" fmla="*/ 7547 h 14997"/>
              <a:gd name="T50" fmla="*/ 16266 w 16706"/>
              <a:gd name="T51" fmla="*/ 6546 h 14997"/>
              <a:gd name="T52" fmla="*/ 16584 w 16706"/>
              <a:gd name="T53" fmla="*/ 5447 h 14997"/>
              <a:gd name="T54" fmla="*/ 16706 w 16706"/>
              <a:gd name="T55" fmla="*/ 4592 h 14997"/>
              <a:gd name="T56" fmla="*/ 16681 w 16706"/>
              <a:gd name="T57" fmla="*/ 3859 h 14997"/>
              <a:gd name="T58" fmla="*/ 16510 w 16706"/>
              <a:gd name="T59" fmla="*/ 3004 h 14997"/>
              <a:gd name="T60" fmla="*/ 16193 w 16706"/>
              <a:gd name="T61" fmla="*/ 2247 h 14997"/>
              <a:gd name="T62" fmla="*/ 15729 w 16706"/>
              <a:gd name="T63" fmla="*/ 1563 h 14997"/>
              <a:gd name="T64" fmla="*/ 15143 w 16706"/>
              <a:gd name="T65" fmla="*/ 977 h 14997"/>
              <a:gd name="T66" fmla="*/ 14459 w 16706"/>
              <a:gd name="T67" fmla="*/ 513 h 14997"/>
              <a:gd name="T68" fmla="*/ 13677 w 16706"/>
              <a:gd name="T69" fmla="*/ 196 h 14997"/>
              <a:gd name="T70" fmla="*/ 12847 w 16706"/>
              <a:gd name="T71" fmla="*/ 25 h 14997"/>
              <a:gd name="T72" fmla="*/ 12065 w 16706"/>
              <a:gd name="T73" fmla="*/ 0 h 14997"/>
              <a:gd name="T74" fmla="*/ 11381 w 16706"/>
              <a:gd name="T75" fmla="*/ 122 h 14997"/>
              <a:gd name="T76" fmla="*/ 10746 w 16706"/>
              <a:gd name="T77" fmla="*/ 318 h 14997"/>
              <a:gd name="T78" fmla="*/ 10160 w 16706"/>
              <a:gd name="T79" fmla="*/ 611 h 14997"/>
              <a:gd name="T80" fmla="*/ 9647 w 16706"/>
              <a:gd name="T81" fmla="*/ 1002 h 14997"/>
              <a:gd name="T82" fmla="*/ 9183 w 16706"/>
              <a:gd name="T83" fmla="*/ 1466 h 14997"/>
              <a:gd name="T84" fmla="*/ 8793 w 16706"/>
              <a:gd name="T85" fmla="*/ 1979 h 14997"/>
              <a:gd name="T86" fmla="*/ 8475 w 16706"/>
              <a:gd name="T87" fmla="*/ 2565 h 14997"/>
              <a:gd name="T88" fmla="*/ 8231 w 16706"/>
              <a:gd name="T89" fmla="*/ 2565 h 14997"/>
              <a:gd name="T90" fmla="*/ 7913 w 16706"/>
              <a:gd name="T91" fmla="*/ 1979 h 14997"/>
              <a:gd name="T92" fmla="*/ 7523 w 16706"/>
              <a:gd name="T93" fmla="*/ 1466 h 14997"/>
              <a:gd name="T94" fmla="*/ 7059 w 16706"/>
              <a:gd name="T95" fmla="*/ 1002 h 14997"/>
              <a:gd name="T96" fmla="*/ 6546 w 16706"/>
              <a:gd name="T97" fmla="*/ 611 h 14997"/>
              <a:gd name="T98" fmla="*/ 5960 w 16706"/>
              <a:gd name="T99" fmla="*/ 318 h 14997"/>
              <a:gd name="T100" fmla="*/ 5325 w 16706"/>
              <a:gd name="T101" fmla="*/ 122 h 14997"/>
              <a:gd name="T102" fmla="*/ 4641 w 16706"/>
              <a:gd name="T103" fmla="*/ 0 h 149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6706" h="14997" extrusionOk="0">
                <a:moveTo>
                  <a:pt x="4299" y="0"/>
                </a:moveTo>
                <a:lnTo>
                  <a:pt x="3859" y="25"/>
                </a:lnTo>
                <a:lnTo>
                  <a:pt x="3444" y="74"/>
                </a:lnTo>
                <a:lnTo>
                  <a:pt x="3029" y="196"/>
                </a:lnTo>
                <a:lnTo>
                  <a:pt x="2614" y="342"/>
                </a:lnTo>
                <a:lnTo>
                  <a:pt x="2247" y="513"/>
                </a:lnTo>
                <a:lnTo>
                  <a:pt x="1905" y="733"/>
                </a:lnTo>
                <a:lnTo>
                  <a:pt x="1563" y="977"/>
                </a:lnTo>
                <a:lnTo>
                  <a:pt x="1270" y="1246"/>
                </a:lnTo>
                <a:lnTo>
                  <a:pt x="977" y="1563"/>
                </a:lnTo>
                <a:lnTo>
                  <a:pt x="733" y="1881"/>
                </a:lnTo>
                <a:lnTo>
                  <a:pt x="513" y="2247"/>
                </a:lnTo>
                <a:lnTo>
                  <a:pt x="342" y="2614"/>
                </a:lnTo>
                <a:lnTo>
                  <a:pt x="196" y="3004"/>
                </a:lnTo>
                <a:lnTo>
                  <a:pt x="98" y="3420"/>
                </a:lnTo>
                <a:lnTo>
                  <a:pt x="25" y="3859"/>
                </a:lnTo>
                <a:lnTo>
                  <a:pt x="0" y="4299"/>
                </a:lnTo>
                <a:lnTo>
                  <a:pt x="0" y="4592"/>
                </a:lnTo>
                <a:lnTo>
                  <a:pt x="25" y="4885"/>
                </a:lnTo>
                <a:lnTo>
                  <a:pt x="122" y="5447"/>
                </a:lnTo>
                <a:lnTo>
                  <a:pt x="245" y="6008"/>
                </a:lnTo>
                <a:lnTo>
                  <a:pt x="440" y="6546"/>
                </a:lnTo>
                <a:lnTo>
                  <a:pt x="660" y="7059"/>
                </a:lnTo>
                <a:lnTo>
                  <a:pt x="928" y="7547"/>
                </a:lnTo>
                <a:lnTo>
                  <a:pt x="1197" y="8011"/>
                </a:lnTo>
                <a:lnTo>
                  <a:pt x="1515" y="8475"/>
                </a:lnTo>
                <a:lnTo>
                  <a:pt x="1856" y="8915"/>
                </a:lnTo>
                <a:lnTo>
                  <a:pt x="2198" y="9330"/>
                </a:lnTo>
                <a:lnTo>
                  <a:pt x="2565" y="9745"/>
                </a:lnTo>
                <a:lnTo>
                  <a:pt x="2931" y="10136"/>
                </a:lnTo>
                <a:lnTo>
                  <a:pt x="3639" y="10869"/>
                </a:lnTo>
                <a:lnTo>
                  <a:pt x="4299" y="11528"/>
                </a:lnTo>
                <a:lnTo>
                  <a:pt x="4861" y="12065"/>
                </a:lnTo>
                <a:lnTo>
                  <a:pt x="5496" y="12627"/>
                </a:lnTo>
                <a:lnTo>
                  <a:pt x="6839" y="13775"/>
                </a:lnTo>
                <a:lnTo>
                  <a:pt x="7913" y="14654"/>
                </a:lnTo>
                <a:lnTo>
                  <a:pt x="8353" y="14996"/>
                </a:lnTo>
                <a:lnTo>
                  <a:pt x="8793" y="14654"/>
                </a:lnTo>
                <a:lnTo>
                  <a:pt x="9843" y="13799"/>
                </a:lnTo>
                <a:lnTo>
                  <a:pt x="11186" y="12651"/>
                </a:lnTo>
                <a:lnTo>
                  <a:pt x="11821" y="12090"/>
                </a:lnTo>
                <a:lnTo>
                  <a:pt x="12407" y="11528"/>
                </a:lnTo>
                <a:lnTo>
                  <a:pt x="13067" y="10869"/>
                </a:lnTo>
                <a:lnTo>
                  <a:pt x="13775" y="10136"/>
                </a:lnTo>
                <a:lnTo>
                  <a:pt x="14141" y="9745"/>
                </a:lnTo>
                <a:lnTo>
                  <a:pt x="14508" y="9330"/>
                </a:lnTo>
                <a:lnTo>
                  <a:pt x="14850" y="8915"/>
                </a:lnTo>
                <a:lnTo>
                  <a:pt x="15191" y="8475"/>
                </a:lnTo>
                <a:lnTo>
                  <a:pt x="15509" y="8011"/>
                </a:lnTo>
                <a:lnTo>
                  <a:pt x="15778" y="7547"/>
                </a:lnTo>
                <a:lnTo>
                  <a:pt x="16046" y="7059"/>
                </a:lnTo>
                <a:lnTo>
                  <a:pt x="16266" y="6546"/>
                </a:lnTo>
                <a:lnTo>
                  <a:pt x="16461" y="6008"/>
                </a:lnTo>
                <a:lnTo>
                  <a:pt x="16584" y="5447"/>
                </a:lnTo>
                <a:lnTo>
                  <a:pt x="16681" y="4885"/>
                </a:lnTo>
                <a:lnTo>
                  <a:pt x="16706" y="4592"/>
                </a:lnTo>
                <a:lnTo>
                  <a:pt x="16706" y="4299"/>
                </a:lnTo>
                <a:lnTo>
                  <a:pt x="16681" y="3859"/>
                </a:lnTo>
                <a:lnTo>
                  <a:pt x="16608" y="3420"/>
                </a:lnTo>
                <a:lnTo>
                  <a:pt x="16510" y="3004"/>
                </a:lnTo>
                <a:lnTo>
                  <a:pt x="16364" y="2614"/>
                </a:lnTo>
                <a:lnTo>
                  <a:pt x="16193" y="2247"/>
                </a:lnTo>
                <a:lnTo>
                  <a:pt x="15973" y="1881"/>
                </a:lnTo>
                <a:lnTo>
                  <a:pt x="15729" y="1563"/>
                </a:lnTo>
                <a:lnTo>
                  <a:pt x="15436" y="1246"/>
                </a:lnTo>
                <a:lnTo>
                  <a:pt x="15143" y="977"/>
                </a:lnTo>
                <a:lnTo>
                  <a:pt x="14801" y="733"/>
                </a:lnTo>
                <a:lnTo>
                  <a:pt x="14459" y="513"/>
                </a:lnTo>
                <a:lnTo>
                  <a:pt x="14092" y="342"/>
                </a:lnTo>
                <a:lnTo>
                  <a:pt x="13677" y="196"/>
                </a:lnTo>
                <a:lnTo>
                  <a:pt x="13262" y="74"/>
                </a:lnTo>
                <a:lnTo>
                  <a:pt x="12847" y="25"/>
                </a:lnTo>
                <a:lnTo>
                  <a:pt x="12407" y="0"/>
                </a:lnTo>
                <a:lnTo>
                  <a:pt x="12065" y="0"/>
                </a:lnTo>
                <a:lnTo>
                  <a:pt x="11723" y="49"/>
                </a:lnTo>
                <a:lnTo>
                  <a:pt x="11381" y="122"/>
                </a:lnTo>
                <a:lnTo>
                  <a:pt x="11064" y="196"/>
                </a:lnTo>
                <a:lnTo>
                  <a:pt x="10746" y="318"/>
                </a:lnTo>
                <a:lnTo>
                  <a:pt x="10453" y="464"/>
                </a:lnTo>
                <a:lnTo>
                  <a:pt x="10160" y="611"/>
                </a:lnTo>
                <a:lnTo>
                  <a:pt x="9892" y="806"/>
                </a:lnTo>
                <a:lnTo>
                  <a:pt x="9647" y="1002"/>
                </a:lnTo>
                <a:lnTo>
                  <a:pt x="9403" y="1221"/>
                </a:lnTo>
                <a:lnTo>
                  <a:pt x="9183" y="1466"/>
                </a:lnTo>
                <a:lnTo>
                  <a:pt x="8964" y="1710"/>
                </a:lnTo>
                <a:lnTo>
                  <a:pt x="8793" y="1979"/>
                </a:lnTo>
                <a:lnTo>
                  <a:pt x="8622" y="2272"/>
                </a:lnTo>
                <a:lnTo>
                  <a:pt x="8475" y="2565"/>
                </a:lnTo>
                <a:lnTo>
                  <a:pt x="8353" y="2858"/>
                </a:lnTo>
                <a:lnTo>
                  <a:pt x="8231" y="2565"/>
                </a:lnTo>
                <a:lnTo>
                  <a:pt x="8084" y="2272"/>
                </a:lnTo>
                <a:lnTo>
                  <a:pt x="7913" y="1979"/>
                </a:lnTo>
                <a:lnTo>
                  <a:pt x="7742" y="1710"/>
                </a:lnTo>
                <a:lnTo>
                  <a:pt x="7523" y="1466"/>
                </a:lnTo>
                <a:lnTo>
                  <a:pt x="7303" y="1221"/>
                </a:lnTo>
                <a:lnTo>
                  <a:pt x="7059" y="1002"/>
                </a:lnTo>
                <a:lnTo>
                  <a:pt x="6814" y="806"/>
                </a:lnTo>
                <a:lnTo>
                  <a:pt x="6546" y="611"/>
                </a:lnTo>
                <a:lnTo>
                  <a:pt x="6253" y="464"/>
                </a:lnTo>
                <a:lnTo>
                  <a:pt x="5960" y="318"/>
                </a:lnTo>
                <a:lnTo>
                  <a:pt x="5642" y="196"/>
                </a:lnTo>
                <a:lnTo>
                  <a:pt x="5325" y="122"/>
                </a:lnTo>
                <a:lnTo>
                  <a:pt x="4983" y="49"/>
                </a:lnTo>
                <a:lnTo>
                  <a:pt x="4641" y="0"/>
                </a:lnTo>
                <a:lnTo>
                  <a:pt x="4299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sp>
        <p:nvSpPr>
          <p:cNvPr id="52241" name="Google Shape;325;p31">
            <a:extLst>
              <a:ext uri="{FF2B5EF4-FFF2-40B4-BE49-F238E27FC236}">
                <a16:creationId xmlns:a16="http://schemas.microsoft.com/office/drawing/2014/main" id="{80D0113F-9DC3-B040-B87F-ED4C2872B277}"/>
              </a:ext>
            </a:extLst>
          </p:cNvPr>
          <p:cNvSpPr>
            <a:spLocks/>
          </p:cNvSpPr>
          <p:nvPr/>
        </p:nvSpPr>
        <p:spPr bwMode="auto">
          <a:xfrm>
            <a:off x="3244850" y="1201738"/>
            <a:ext cx="304800" cy="277812"/>
          </a:xfrm>
          <a:custGeom>
            <a:avLst/>
            <a:gdLst>
              <a:gd name="T0" fmla="*/ 6863 w 16218"/>
              <a:gd name="T1" fmla="*/ 74 h 14752"/>
              <a:gd name="T2" fmla="*/ 5691 w 16218"/>
              <a:gd name="T3" fmla="*/ 293 h 14752"/>
              <a:gd name="T4" fmla="*/ 4592 w 16218"/>
              <a:gd name="T5" fmla="*/ 660 h 14752"/>
              <a:gd name="T6" fmla="*/ 3566 w 16218"/>
              <a:gd name="T7" fmla="*/ 1173 h 14752"/>
              <a:gd name="T8" fmla="*/ 2663 w 16218"/>
              <a:gd name="T9" fmla="*/ 1783 h 14752"/>
              <a:gd name="T10" fmla="*/ 1857 w 16218"/>
              <a:gd name="T11" fmla="*/ 2492 h 14752"/>
              <a:gd name="T12" fmla="*/ 1173 w 16218"/>
              <a:gd name="T13" fmla="*/ 3298 h 14752"/>
              <a:gd name="T14" fmla="*/ 636 w 16218"/>
              <a:gd name="T15" fmla="*/ 4201 h 14752"/>
              <a:gd name="T16" fmla="*/ 245 w 16218"/>
              <a:gd name="T17" fmla="*/ 5154 h 14752"/>
              <a:gd name="T18" fmla="*/ 49 w 16218"/>
              <a:gd name="T19" fmla="*/ 6179 h 14752"/>
              <a:gd name="T20" fmla="*/ 1 w 16218"/>
              <a:gd name="T21" fmla="*/ 7254 h 14752"/>
              <a:gd name="T22" fmla="*/ 196 w 16218"/>
              <a:gd name="T23" fmla="*/ 8353 h 14752"/>
              <a:gd name="T24" fmla="*/ 562 w 16218"/>
              <a:gd name="T25" fmla="*/ 9403 h 14752"/>
              <a:gd name="T26" fmla="*/ 1100 w 16218"/>
              <a:gd name="T27" fmla="*/ 10356 h 14752"/>
              <a:gd name="T28" fmla="*/ 1832 w 16218"/>
              <a:gd name="T29" fmla="*/ 11235 h 14752"/>
              <a:gd name="T30" fmla="*/ 2687 w 16218"/>
              <a:gd name="T31" fmla="*/ 12017 h 14752"/>
              <a:gd name="T32" fmla="*/ 2028 w 16218"/>
              <a:gd name="T33" fmla="*/ 13140 h 14752"/>
              <a:gd name="T34" fmla="*/ 1173 w 16218"/>
              <a:gd name="T35" fmla="*/ 14044 h 14752"/>
              <a:gd name="T36" fmla="*/ 513 w 16218"/>
              <a:gd name="T37" fmla="*/ 14483 h 14752"/>
              <a:gd name="T38" fmla="*/ 123 w 16218"/>
              <a:gd name="T39" fmla="*/ 14703 h 14752"/>
              <a:gd name="T40" fmla="*/ 1710 w 16218"/>
              <a:gd name="T41" fmla="*/ 14728 h 14752"/>
              <a:gd name="T42" fmla="*/ 2907 w 16218"/>
              <a:gd name="T43" fmla="*/ 14459 h 14752"/>
              <a:gd name="T44" fmla="*/ 4177 w 16218"/>
              <a:gd name="T45" fmla="*/ 13873 h 14752"/>
              <a:gd name="T46" fmla="*/ 5349 w 16218"/>
              <a:gd name="T47" fmla="*/ 13360 h 14752"/>
              <a:gd name="T48" fmla="*/ 6497 w 16218"/>
              <a:gd name="T49" fmla="*/ 13628 h 14752"/>
              <a:gd name="T50" fmla="*/ 7694 w 16218"/>
              <a:gd name="T51" fmla="*/ 13775 h 14752"/>
              <a:gd name="T52" fmla="*/ 9355 w 16218"/>
              <a:gd name="T53" fmla="*/ 13702 h 14752"/>
              <a:gd name="T54" fmla="*/ 10527 w 16218"/>
              <a:gd name="T55" fmla="*/ 13458 h 14752"/>
              <a:gd name="T56" fmla="*/ 11626 w 16218"/>
              <a:gd name="T57" fmla="*/ 13091 h 14752"/>
              <a:gd name="T58" fmla="*/ 12652 w 16218"/>
              <a:gd name="T59" fmla="*/ 12603 h 14752"/>
              <a:gd name="T60" fmla="*/ 13555 w 16218"/>
              <a:gd name="T61" fmla="*/ 11992 h 14752"/>
              <a:gd name="T62" fmla="*/ 14361 w 16218"/>
              <a:gd name="T63" fmla="*/ 11259 h 14752"/>
              <a:gd name="T64" fmla="*/ 15045 w 16218"/>
              <a:gd name="T65" fmla="*/ 10453 h 14752"/>
              <a:gd name="T66" fmla="*/ 15582 w 16218"/>
              <a:gd name="T67" fmla="*/ 9574 h 14752"/>
              <a:gd name="T68" fmla="*/ 15973 w 16218"/>
              <a:gd name="T69" fmla="*/ 8597 h 14752"/>
              <a:gd name="T70" fmla="*/ 16169 w 16218"/>
              <a:gd name="T71" fmla="*/ 7596 h 14752"/>
              <a:gd name="T72" fmla="*/ 16217 w 16218"/>
              <a:gd name="T73" fmla="*/ 6521 h 14752"/>
              <a:gd name="T74" fmla="*/ 16047 w 16218"/>
              <a:gd name="T75" fmla="*/ 5496 h 14752"/>
              <a:gd name="T76" fmla="*/ 15729 w 16218"/>
              <a:gd name="T77" fmla="*/ 4519 h 14752"/>
              <a:gd name="T78" fmla="*/ 15241 w 16218"/>
              <a:gd name="T79" fmla="*/ 3591 h 14752"/>
              <a:gd name="T80" fmla="*/ 14606 w 16218"/>
              <a:gd name="T81" fmla="*/ 2760 h 14752"/>
              <a:gd name="T82" fmla="*/ 13848 w 16218"/>
              <a:gd name="T83" fmla="*/ 2003 h 14752"/>
              <a:gd name="T84" fmla="*/ 12969 w 16218"/>
              <a:gd name="T85" fmla="*/ 1368 h 14752"/>
              <a:gd name="T86" fmla="*/ 11968 w 16218"/>
              <a:gd name="T87" fmla="*/ 831 h 14752"/>
              <a:gd name="T88" fmla="*/ 10893 w 16218"/>
              <a:gd name="T89" fmla="*/ 416 h 14752"/>
              <a:gd name="T90" fmla="*/ 9745 w 16218"/>
              <a:gd name="T91" fmla="*/ 123 h 14752"/>
              <a:gd name="T92" fmla="*/ 8524 w 16218"/>
              <a:gd name="T93" fmla="*/ 0 h 14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6218" h="14752" extrusionOk="0">
                <a:moveTo>
                  <a:pt x="7694" y="0"/>
                </a:moveTo>
                <a:lnTo>
                  <a:pt x="7279" y="25"/>
                </a:lnTo>
                <a:lnTo>
                  <a:pt x="6863" y="74"/>
                </a:lnTo>
                <a:lnTo>
                  <a:pt x="6473" y="123"/>
                </a:lnTo>
                <a:lnTo>
                  <a:pt x="6082" y="196"/>
                </a:lnTo>
                <a:lnTo>
                  <a:pt x="5691" y="293"/>
                </a:lnTo>
                <a:lnTo>
                  <a:pt x="5325" y="416"/>
                </a:lnTo>
                <a:lnTo>
                  <a:pt x="4958" y="538"/>
                </a:lnTo>
                <a:lnTo>
                  <a:pt x="4592" y="660"/>
                </a:lnTo>
                <a:lnTo>
                  <a:pt x="4250" y="831"/>
                </a:lnTo>
                <a:lnTo>
                  <a:pt x="3908" y="977"/>
                </a:lnTo>
                <a:lnTo>
                  <a:pt x="3566" y="1173"/>
                </a:lnTo>
                <a:lnTo>
                  <a:pt x="3249" y="1368"/>
                </a:lnTo>
                <a:lnTo>
                  <a:pt x="2956" y="1563"/>
                </a:lnTo>
                <a:lnTo>
                  <a:pt x="2663" y="1783"/>
                </a:lnTo>
                <a:lnTo>
                  <a:pt x="2370" y="2003"/>
                </a:lnTo>
                <a:lnTo>
                  <a:pt x="2101" y="2247"/>
                </a:lnTo>
                <a:lnTo>
                  <a:pt x="1857" y="2492"/>
                </a:lnTo>
                <a:lnTo>
                  <a:pt x="1612" y="2760"/>
                </a:lnTo>
                <a:lnTo>
                  <a:pt x="1393" y="3029"/>
                </a:lnTo>
                <a:lnTo>
                  <a:pt x="1173" y="3298"/>
                </a:lnTo>
                <a:lnTo>
                  <a:pt x="977" y="3591"/>
                </a:lnTo>
                <a:lnTo>
                  <a:pt x="807" y="3884"/>
                </a:lnTo>
                <a:lnTo>
                  <a:pt x="636" y="4201"/>
                </a:lnTo>
                <a:lnTo>
                  <a:pt x="489" y="4519"/>
                </a:lnTo>
                <a:lnTo>
                  <a:pt x="367" y="4836"/>
                </a:lnTo>
                <a:lnTo>
                  <a:pt x="245" y="5154"/>
                </a:lnTo>
                <a:lnTo>
                  <a:pt x="172" y="5496"/>
                </a:lnTo>
                <a:lnTo>
                  <a:pt x="98" y="5838"/>
                </a:lnTo>
                <a:lnTo>
                  <a:pt x="49" y="6179"/>
                </a:lnTo>
                <a:lnTo>
                  <a:pt x="1" y="6521"/>
                </a:lnTo>
                <a:lnTo>
                  <a:pt x="1" y="6888"/>
                </a:lnTo>
                <a:lnTo>
                  <a:pt x="1" y="7254"/>
                </a:lnTo>
                <a:lnTo>
                  <a:pt x="49" y="7645"/>
                </a:lnTo>
                <a:lnTo>
                  <a:pt x="98" y="8011"/>
                </a:lnTo>
                <a:lnTo>
                  <a:pt x="196" y="8353"/>
                </a:lnTo>
                <a:lnTo>
                  <a:pt x="294" y="8719"/>
                </a:lnTo>
                <a:lnTo>
                  <a:pt x="416" y="9061"/>
                </a:lnTo>
                <a:lnTo>
                  <a:pt x="562" y="9403"/>
                </a:lnTo>
                <a:lnTo>
                  <a:pt x="733" y="9745"/>
                </a:lnTo>
                <a:lnTo>
                  <a:pt x="904" y="10063"/>
                </a:lnTo>
                <a:lnTo>
                  <a:pt x="1100" y="10356"/>
                </a:lnTo>
                <a:lnTo>
                  <a:pt x="1344" y="10673"/>
                </a:lnTo>
                <a:lnTo>
                  <a:pt x="1564" y="10966"/>
                </a:lnTo>
                <a:lnTo>
                  <a:pt x="1832" y="11235"/>
                </a:lnTo>
                <a:lnTo>
                  <a:pt x="2101" y="11504"/>
                </a:lnTo>
                <a:lnTo>
                  <a:pt x="2394" y="11772"/>
                </a:lnTo>
                <a:lnTo>
                  <a:pt x="2687" y="12017"/>
                </a:lnTo>
                <a:lnTo>
                  <a:pt x="2492" y="12383"/>
                </a:lnTo>
                <a:lnTo>
                  <a:pt x="2272" y="12749"/>
                </a:lnTo>
                <a:lnTo>
                  <a:pt x="2028" y="13140"/>
                </a:lnTo>
                <a:lnTo>
                  <a:pt x="1710" y="13506"/>
                </a:lnTo>
                <a:lnTo>
                  <a:pt x="1368" y="13873"/>
                </a:lnTo>
                <a:lnTo>
                  <a:pt x="1173" y="14044"/>
                </a:lnTo>
                <a:lnTo>
                  <a:pt x="953" y="14190"/>
                </a:lnTo>
                <a:lnTo>
                  <a:pt x="733" y="14337"/>
                </a:lnTo>
                <a:lnTo>
                  <a:pt x="513" y="14483"/>
                </a:lnTo>
                <a:lnTo>
                  <a:pt x="269" y="14581"/>
                </a:lnTo>
                <a:lnTo>
                  <a:pt x="1" y="14703"/>
                </a:lnTo>
                <a:lnTo>
                  <a:pt x="123" y="14703"/>
                </a:lnTo>
                <a:lnTo>
                  <a:pt x="489" y="14752"/>
                </a:lnTo>
                <a:lnTo>
                  <a:pt x="1368" y="14752"/>
                </a:lnTo>
                <a:lnTo>
                  <a:pt x="1710" y="14728"/>
                </a:lnTo>
                <a:lnTo>
                  <a:pt x="2101" y="14654"/>
                </a:lnTo>
                <a:lnTo>
                  <a:pt x="2492" y="14581"/>
                </a:lnTo>
                <a:lnTo>
                  <a:pt x="2907" y="14459"/>
                </a:lnTo>
                <a:lnTo>
                  <a:pt x="3322" y="14312"/>
                </a:lnTo>
                <a:lnTo>
                  <a:pt x="3762" y="14117"/>
                </a:lnTo>
                <a:lnTo>
                  <a:pt x="4177" y="13873"/>
                </a:lnTo>
                <a:lnTo>
                  <a:pt x="4592" y="13604"/>
                </a:lnTo>
                <a:lnTo>
                  <a:pt x="4983" y="13238"/>
                </a:lnTo>
                <a:lnTo>
                  <a:pt x="5349" y="13360"/>
                </a:lnTo>
                <a:lnTo>
                  <a:pt x="5716" y="13482"/>
                </a:lnTo>
                <a:lnTo>
                  <a:pt x="6106" y="13555"/>
                </a:lnTo>
                <a:lnTo>
                  <a:pt x="6497" y="13628"/>
                </a:lnTo>
                <a:lnTo>
                  <a:pt x="6888" y="13702"/>
                </a:lnTo>
                <a:lnTo>
                  <a:pt x="7279" y="13751"/>
                </a:lnTo>
                <a:lnTo>
                  <a:pt x="7694" y="13775"/>
                </a:lnTo>
                <a:lnTo>
                  <a:pt x="8524" y="13775"/>
                </a:lnTo>
                <a:lnTo>
                  <a:pt x="8939" y="13751"/>
                </a:lnTo>
                <a:lnTo>
                  <a:pt x="9355" y="13702"/>
                </a:lnTo>
                <a:lnTo>
                  <a:pt x="9745" y="13628"/>
                </a:lnTo>
                <a:lnTo>
                  <a:pt x="10136" y="13555"/>
                </a:lnTo>
                <a:lnTo>
                  <a:pt x="10527" y="13458"/>
                </a:lnTo>
                <a:lnTo>
                  <a:pt x="10893" y="13360"/>
                </a:lnTo>
                <a:lnTo>
                  <a:pt x="11260" y="13238"/>
                </a:lnTo>
                <a:lnTo>
                  <a:pt x="11626" y="13091"/>
                </a:lnTo>
                <a:lnTo>
                  <a:pt x="11968" y="12945"/>
                </a:lnTo>
                <a:lnTo>
                  <a:pt x="12310" y="12774"/>
                </a:lnTo>
                <a:lnTo>
                  <a:pt x="12652" y="12603"/>
                </a:lnTo>
                <a:lnTo>
                  <a:pt x="12969" y="12407"/>
                </a:lnTo>
                <a:lnTo>
                  <a:pt x="13262" y="12212"/>
                </a:lnTo>
                <a:lnTo>
                  <a:pt x="13555" y="11992"/>
                </a:lnTo>
                <a:lnTo>
                  <a:pt x="13848" y="11748"/>
                </a:lnTo>
                <a:lnTo>
                  <a:pt x="14117" y="11528"/>
                </a:lnTo>
                <a:lnTo>
                  <a:pt x="14361" y="11259"/>
                </a:lnTo>
                <a:lnTo>
                  <a:pt x="14606" y="11015"/>
                </a:lnTo>
                <a:lnTo>
                  <a:pt x="14825" y="10747"/>
                </a:lnTo>
                <a:lnTo>
                  <a:pt x="15045" y="10453"/>
                </a:lnTo>
                <a:lnTo>
                  <a:pt x="15241" y="10160"/>
                </a:lnTo>
                <a:lnTo>
                  <a:pt x="15412" y="9867"/>
                </a:lnTo>
                <a:lnTo>
                  <a:pt x="15582" y="9574"/>
                </a:lnTo>
                <a:lnTo>
                  <a:pt x="15729" y="9257"/>
                </a:lnTo>
                <a:lnTo>
                  <a:pt x="15851" y="8939"/>
                </a:lnTo>
                <a:lnTo>
                  <a:pt x="15973" y="8597"/>
                </a:lnTo>
                <a:lnTo>
                  <a:pt x="16047" y="8280"/>
                </a:lnTo>
                <a:lnTo>
                  <a:pt x="16120" y="7938"/>
                </a:lnTo>
                <a:lnTo>
                  <a:pt x="16169" y="7596"/>
                </a:lnTo>
                <a:lnTo>
                  <a:pt x="16217" y="7230"/>
                </a:lnTo>
                <a:lnTo>
                  <a:pt x="16217" y="6888"/>
                </a:lnTo>
                <a:lnTo>
                  <a:pt x="16217" y="6521"/>
                </a:lnTo>
                <a:lnTo>
                  <a:pt x="16169" y="6179"/>
                </a:lnTo>
                <a:lnTo>
                  <a:pt x="16120" y="5838"/>
                </a:lnTo>
                <a:lnTo>
                  <a:pt x="16047" y="5496"/>
                </a:lnTo>
                <a:lnTo>
                  <a:pt x="15973" y="5154"/>
                </a:lnTo>
                <a:lnTo>
                  <a:pt x="15851" y="4836"/>
                </a:lnTo>
                <a:lnTo>
                  <a:pt x="15729" y="4519"/>
                </a:lnTo>
                <a:lnTo>
                  <a:pt x="15582" y="4201"/>
                </a:lnTo>
                <a:lnTo>
                  <a:pt x="15412" y="3884"/>
                </a:lnTo>
                <a:lnTo>
                  <a:pt x="15241" y="3591"/>
                </a:lnTo>
                <a:lnTo>
                  <a:pt x="15045" y="3298"/>
                </a:lnTo>
                <a:lnTo>
                  <a:pt x="14825" y="3029"/>
                </a:lnTo>
                <a:lnTo>
                  <a:pt x="14606" y="2760"/>
                </a:lnTo>
                <a:lnTo>
                  <a:pt x="14361" y="2492"/>
                </a:lnTo>
                <a:lnTo>
                  <a:pt x="14117" y="2247"/>
                </a:lnTo>
                <a:lnTo>
                  <a:pt x="13848" y="2003"/>
                </a:lnTo>
                <a:lnTo>
                  <a:pt x="13555" y="1783"/>
                </a:lnTo>
                <a:lnTo>
                  <a:pt x="13262" y="1563"/>
                </a:lnTo>
                <a:lnTo>
                  <a:pt x="12969" y="1368"/>
                </a:lnTo>
                <a:lnTo>
                  <a:pt x="12652" y="1173"/>
                </a:lnTo>
                <a:lnTo>
                  <a:pt x="12310" y="977"/>
                </a:lnTo>
                <a:lnTo>
                  <a:pt x="11968" y="831"/>
                </a:lnTo>
                <a:lnTo>
                  <a:pt x="11626" y="660"/>
                </a:lnTo>
                <a:lnTo>
                  <a:pt x="11260" y="538"/>
                </a:lnTo>
                <a:lnTo>
                  <a:pt x="10893" y="416"/>
                </a:lnTo>
                <a:lnTo>
                  <a:pt x="10527" y="293"/>
                </a:lnTo>
                <a:lnTo>
                  <a:pt x="10136" y="196"/>
                </a:lnTo>
                <a:lnTo>
                  <a:pt x="9745" y="123"/>
                </a:lnTo>
                <a:lnTo>
                  <a:pt x="9355" y="74"/>
                </a:lnTo>
                <a:lnTo>
                  <a:pt x="8939" y="25"/>
                </a:lnTo>
                <a:lnTo>
                  <a:pt x="8524" y="0"/>
                </a:lnTo>
                <a:lnTo>
                  <a:pt x="7694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sp>
        <p:nvSpPr>
          <p:cNvPr id="52242" name="Google Shape;326;p31">
            <a:extLst>
              <a:ext uri="{FF2B5EF4-FFF2-40B4-BE49-F238E27FC236}">
                <a16:creationId xmlns:a16="http://schemas.microsoft.com/office/drawing/2014/main" id="{13E4E790-CB93-C541-AA5C-890B3718B0C2}"/>
              </a:ext>
            </a:extLst>
          </p:cNvPr>
          <p:cNvSpPr>
            <a:spLocks/>
          </p:cNvSpPr>
          <p:nvPr/>
        </p:nvSpPr>
        <p:spPr bwMode="auto">
          <a:xfrm>
            <a:off x="3762375" y="1204913"/>
            <a:ext cx="284163" cy="271462"/>
          </a:xfrm>
          <a:custGeom>
            <a:avLst/>
            <a:gdLst>
              <a:gd name="T0" fmla="*/ 7499 w 15144"/>
              <a:gd name="T1" fmla="*/ 25 h 14460"/>
              <a:gd name="T2" fmla="*/ 7328 w 15144"/>
              <a:gd name="T3" fmla="*/ 172 h 14460"/>
              <a:gd name="T4" fmla="*/ 5594 w 15144"/>
              <a:gd name="T5" fmla="*/ 4104 h 14460"/>
              <a:gd name="T6" fmla="*/ 5398 w 15144"/>
              <a:gd name="T7" fmla="*/ 4373 h 14460"/>
              <a:gd name="T8" fmla="*/ 5130 w 15144"/>
              <a:gd name="T9" fmla="*/ 4617 h 14460"/>
              <a:gd name="T10" fmla="*/ 4812 w 15144"/>
              <a:gd name="T11" fmla="*/ 4788 h 14460"/>
              <a:gd name="T12" fmla="*/ 4495 w 15144"/>
              <a:gd name="T13" fmla="*/ 4886 h 14460"/>
              <a:gd name="T14" fmla="*/ 245 w 15144"/>
              <a:gd name="T15" fmla="*/ 5325 h 14460"/>
              <a:gd name="T16" fmla="*/ 50 w 15144"/>
              <a:gd name="T17" fmla="*/ 5423 h 14460"/>
              <a:gd name="T18" fmla="*/ 1 w 15144"/>
              <a:gd name="T19" fmla="*/ 5594 h 14460"/>
              <a:gd name="T20" fmla="*/ 74 w 15144"/>
              <a:gd name="T21" fmla="*/ 5789 h 14460"/>
              <a:gd name="T22" fmla="*/ 3274 w 15144"/>
              <a:gd name="T23" fmla="*/ 8647 h 14460"/>
              <a:gd name="T24" fmla="*/ 3493 w 15144"/>
              <a:gd name="T25" fmla="*/ 8915 h 14460"/>
              <a:gd name="T26" fmla="*/ 3640 w 15144"/>
              <a:gd name="T27" fmla="*/ 9257 h 14460"/>
              <a:gd name="T28" fmla="*/ 3713 w 15144"/>
              <a:gd name="T29" fmla="*/ 9599 h 14460"/>
              <a:gd name="T30" fmla="*/ 3689 w 15144"/>
              <a:gd name="T31" fmla="*/ 9941 h 14460"/>
              <a:gd name="T32" fmla="*/ 2785 w 15144"/>
              <a:gd name="T33" fmla="*/ 14142 h 14460"/>
              <a:gd name="T34" fmla="*/ 2834 w 15144"/>
              <a:gd name="T35" fmla="*/ 14337 h 14460"/>
              <a:gd name="T36" fmla="*/ 2981 w 15144"/>
              <a:gd name="T37" fmla="*/ 14435 h 14460"/>
              <a:gd name="T38" fmla="*/ 3200 w 15144"/>
              <a:gd name="T39" fmla="*/ 14411 h 14460"/>
              <a:gd name="T40" fmla="*/ 6888 w 15144"/>
              <a:gd name="T41" fmla="*/ 12261 h 14460"/>
              <a:gd name="T42" fmla="*/ 7206 w 15144"/>
              <a:gd name="T43" fmla="*/ 12139 h 14460"/>
              <a:gd name="T44" fmla="*/ 7743 w 15144"/>
              <a:gd name="T45" fmla="*/ 12115 h 14460"/>
              <a:gd name="T46" fmla="*/ 8109 w 15144"/>
              <a:gd name="T47" fmla="*/ 12188 h 14460"/>
              <a:gd name="T48" fmla="*/ 11822 w 15144"/>
              <a:gd name="T49" fmla="*/ 14362 h 14460"/>
              <a:gd name="T50" fmla="*/ 12066 w 15144"/>
              <a:gd name="T51" fmla="*/ 14459 h 14460"/>
              <a:gd name="T52" fmla="*/ 12261 w 15144"/>
              <a:gd name="T53" fmla="*/ 14411 h 14460"/>
              <a:gd name="T54" fmla="*/ 12335 w 15144"/>
              <a:gd name="T55" fmla="*/ 14240 h 14460"/>
              <a:gd name="T56" fmla="*/ 12335 w 15144"/>
              <a:gd name="T57" fmla="*/ 13995 h 14460"/>
              <a:gd name="T58" fmla="*/ 11431 w 15144"/>
              <a:gd name="T59" fmla="*/ 9770 h 14460"/>
              <a:gd name="T60" fmla="*/ 11455 w 15144"/>
              <a:gd name="T61" fmla="*/ 9428 h 14460"/>
              <a:gd name="T62" fmla="*/ 11577 w 15144"/>
              <a:gd name="T63" fmla="*/ 9086 h 14460"/>
              <a:gd name="T64" fmla="*/ 11748 w 15144"/>
              <a:gd name="T65" fmla="*/ 8769 h 14460"/>
              <a:gd name="T66" fmla="*/ 14948 w 15144"/>
              <a:gd name="T67" fmla="*/ 5911 h 14460"/>
              <a:gd name="T68" fmla="*/ 15119 w 15144"/>
              <a:gd name="T69" fmla="*/ 5692 h 14460"/>
              <a:gd name="T70" fmla="*/ 15143 w 15144"/>
              <a:gd name="T71" fmla="*/ 5521 h 14460"/>
              <a:gd name="T72" fmla="*/ 15021 w 15144"/>
              <a:gd name="T73" fmla="*/ 5374 h 14460"/>
              <a:gd name="T74" fmla="*/ 14752 w 15144"/>
              <a:gd name="T75" fmla="*/ 5301 h 14460"/>
              <a:gd name="T76" fmla="*/ 10478 w 15144"/>
              <a:gd name="T77" fmla="*/ 4861 h 14460"/>
              <a:gd name="T78" fmla="*/ 10161 w 15144"/>
              <a:gd name="T79" fmla="*/ 4715 h 14460"/>
              <a:gd name="T80" fmla="*/ 9868 w 15144"/>
              <a:gd name="T81" fmla="*/ 4495 h 14460"/>
              <a:gd name="T82" fmla="*/ 9624 w 15144"/>
              <a:gd name="T83" fmla="*/ 4226 h 14460"/>
              <a:gd name="T84" fmla="*/ 7890 w 15144"/>
              <a:gd name="T85" fmla="*/ 294 h 14460"/>
              <a:gd name="T86" fmla="*/ 7743 w 15144"/>
              <a:gd name="T87" fmla="*/ 74 h 14460"/>
              <a:gd name="T88" fmla="*/ 7572 w 15144"/>
              <a:gd name="T89" fmla="*/ 1 h 144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grpSp>
        <p:nvGrpSpPr>
          <p:cNvPr id="52243" name="Google Shape;327;p31">
            <a:extLst>
              <a:ext uri="{FF2B5EF4-FFF2-40B4-BE49-F238E27FC236}">
                <a16:creationId xmlns:a16="http://schemas.microsoft.com/office/drawing/2014/main" id="{F86F63CE-D691-4A49-B8F2-6B19F286CB37}"/>
              </a:ext>
            </a:extLst>
          </p:cNvPr>
          <p:cNvGrpSpPr>
            <a:grpSpLocks/>
          </p:cNvGrpSpPr>
          <p:nvPr/>
        </p:nvGrpSpPr>
        <p:grpSpPr bwMode="auto">
          <a:xfrm>
            <a:off x="4254500" y="1185863"/>
            <a:ext cx="314325" cy="314325"/>
            <a:chOff x="5302225" y="968375"/>
            <a:chExt cx="417650" cy="418250"/>
          </a:xfrm>
        </p:grpSpPr>
        <p:sp>
          <p:nvSpPr>
            <p:cNvPr id="52460" name="Google Shape;328;p31">
              <a:extLst>
                <a:ext uri="{FF2B5EF4-FFF2-40B4-BE49-F238E27FC236}">
                  <a16:creationId xmlns:a16="http://schemas.microsoft.com/office/drawing/2014/main" id="{F46FD46B-28CA-9249-9402-29AF1A2D144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3350" y="991575"/>
              <a:ext cx="152075" cy="155100"/>
            </a:xfrm>
            <a:custGeom>
              <a:avLst/>
              <a:gdLst>
                <a:gd name="T0" fmla="*/ 2541 w 6083"/>
                <a:gd name="T1" fmla="*/ 0 h 6204"/>
                <a:gd name="T2" fmla="*/ 2468 w 6083"/>
                <a:gd name="T3" fmla="*/ 25 h 6204"/>
                <a:gd name="T4" fmla="*/ 2443 w 6083"/>
                <a:gd name="T5" fmla="*/ 147 h 6204"/>
                <a:gd name="T6" fmla="*/ 2101 w 6083"/>
                <a:gd name="T7" fmla="*/ 1807 h 6204"/>
                <a:gd name="T8" fmla="*/ 2052 w 6083"/>
                <a:gd name="T9" fmla="*/ 1930 h 6204"/>
                <a:gd name="T10" fmla="*/ 1979 w 6083"/>
                <a:gd name="T11" fmla="*/ 2052 h 6204"/>
                <a:gd name="T12" fmla="*/ 1857 w 6083"/>
                <a:gd name="T13" fmla="*/ 2174 h 6204"/>
                <a:gd name="T14" fmla="*/ 1735 w 6083"/>
                <a:gd name="T15" fmla="*/ 2223 h 6204"/>
                <a:gd name="T16" fmla="*/ 123 w 6083"/>
                <a:gd name="T17" fmla="*/ 2760 h 6204"/>
                <a:gd name="T18" fmla="*/ 25 w 6083"/>
                <a:gd name="T19" fmla="*/ 2833 h 6204"/>
                <a:gd name="T20" fmla="*/ 1 w 6083"/>
                <a:gd name="T21" fmla="*/ 2882 h 6204"/>
                <a:gd name="T22" fmla="*/ 25 w 6083"/>
                <a:gd name="T23" fmla="*/ 2955 h 6204"/>
                <a:gd name="T24" fmla="*/ 99 w 6083"/>
                <a:gd name="T25" fmla="*/ 3029 h 6204"/>
                <a:gd name="T26" fmla="*/ 1588 w 6083"/>
                <a:gd name="T27" fmla="*/ 3859 h 6204"/>
                <a:gd name="T28" fmla="*/ 1711 w 6083"/>
                <a:gd name="T29" fmla="*/ 3932 h 6204"/>
                <a:gd name="T30" fmla="*/ 1808 w 6083"/>
                <a:gd name="T31" fmla="*/ 4054 h 6204"/>
                <a:gd name="T32" fmla="*/ 1857 w 6083"/>
                <a:gd name="T33" fmla="*/ 4201 h 6204"/>
                <a:gd name="T34" fmla="*/ 1882 w 6083"/>
                <a:gd name="T35" fmla="*/ 4323 h 6204"/>
                <a:gd name="T36" fmla="*/ 1906 w 6083"/>
                <a:gd name="T37" fmla="*/ 6033 h 6204"/>
                <a:gd name="T38" fmla="*/ 1930 w 6083"/>
                <a:gd name="T39" fmla="*/ 6130 h 6204"/>
                <a:gd name="T40" fmla="*/ 1979 w 6083"/>
                <a:gd name="T41" fmla="*/ 6204 h 6204"/>
                <a:gd name="T42" fmla="*/ 2052 w 6083"/>
                <a:gd name="T43" fmla="*/ 6204 h 6204"/>
                <a:gd name="T44" fmla="*/ 2126 w 6083"/>
                <a:gd name="T45" fmla="*/ 6130 h 6204"/>
                <a:gd name="T46" fmla="*/ 3371 w 6083"/>
                <a:gd name="T47" fmla="*/ 4982 h 6204"/>
                <a:gd name="T48" fmla="*/ 3493 w 6083"/>
                <a:gd name="T49" fmla="*/ 4885 h 6204"/>
                <a:gd name="T50" fmla="*/ 3640 w 6083"/>
                <a:gd name="T51" fmla="*/ 4836 h 6204"/>
                <a:gd name="T52" fmla="*/ 3787 w 6083"/>
                <a:gd name="T53" fmla="*/ 4836 h 6204"/>
                <a:gd name="T54" fmla="*/ 3933 w 6083"/>
                <a:gd name="T55" fmla="*/ 4860 h 6204"/>
                <a:gd name="T56" fmla="*/ 5545 w 6083"/>
                <a:gd name="T57" fmla="*/ 5349 h 6204"/>
                <a:gd name="T58" fmla="*/ 5667 w 6083"/>
                <a:gd name="T59" fmla="*/ 5373 h 6204"/>
                <a:gd name="T60" fmla="*/ 5716 w 6083"/>
                <a:gd name="T61" fmla="*/ 5349 h 6204"/>
                <a:gd name="T62" fmla="*/ 5740 w 6083"/>
                <a:gd name="T63" fmla="*/ 5275 h 6204"/>
                <a:gd name="T64" fmla="*/ 5716 w 6083"/>
                <a:gd name="T65" fmla="*/ 5178 h 6204"/>
                <a:gd name="T66" fmla="*/ 5008 w 6083"/>
                <a:gd name="T67" fmla="*/ 3615 h 6204"/>
                <a:gd name="T68" fmla="*/ 4959 w 6083"/>
                <a:gd name="T69" fmla="*/ 3493 h 6204"/>
                <a:gd name="T70" fmla="*/ 4959 w 6083"/>
                <a:gd name="T71" fmla="*/ 3346 h 6204"/>
                <a:gd name="T72" fmla="*/ 4983 w 6083"/>
                <a:gd name="T73" fmla="*/ 3200 h 6204"/>
                <a:gd name="T74" fmla="*/ 5057 w 6083"/>
                <a:gd name="T75" fmla="*/ 3077 h 6204"/>
                <a:gd name="T76" fmla="*/ 6033 w 6083"/>
                <a:gd name="T77" fmla="*/ 1685 h 6204"/>
                <a:gd name="T78" fmla="*/ 6082 w 6083"/>
                <a:gd name="T79" fmla="*/ 1588 h 6204"/>
                <a:gd name="T80" fmla="*/ 6082 w 6083"/>
                <a:gd name="T81" fmla="*/ 1514 h 6204"/>
                <a:gd name="T82" fmla="*/ 6009 w 6083"/>
                <a:gd name="T83" fmla="*/ 1465 h 6204"/>
                <a:gd name="T84" fmla="*/ 5911 w 6083"/>
                <a:gd name="T85" fmla="*/ 1465 h 6204"/>
                <a:gd name="T86" fmla="*/ 4202 w 6083"/>
                <a:gd name="T87" fmla="*/ 1661 h 6204"/>
                <a:gd name="T88" fmla="*/ 4080 w 6083"/>
                <a:gd name="T89" fmla="*/ 1661 h 6204"/>
                <a:gd name="T90" fmla="*/ 3933 w 6083"/>
                <a:gd name="T91" fmla="*/ 1612 h 6204"/>
                <a:gd name="T92" fmla="*/ 3811 w 6083"/>
                <a:gd name="T93" fmla="*/ 1539 h 6204"/>
                <a:gd name="T94" fmla="*/ 3713 w 6083"/>
                <a:gd name="T95" fmla="*/ 1441 h 6204"/>
                <a:gd name="T96" fmla="*/ 2687 w 6083"/>
                <a:gd name="T97" fmla="*/ 73 h 6204"/>
                <a:gd name="T98" fmla="*/ 2614 w 6083"/>
                <a:gd name="T99" fmla="*/ 0 h 6204"/>
                <a:gd name="T100" fmla="*/ 2541 w 6083"/>
                <a:gd name="T101" fmla="*/ 0 h 6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083" h="6204" extrusionOk="0">
                  <a:moveTo>
                    <a:pt x="2541" y="0"/>
                  </a:moveTo>
                  <a:lnTo>
                    <a:pt x="2468" y="25"/>
                  </a:lnTo>
                  <a:lnTo>
                    <a:pt x="2443" y="147"/>
                  </a:lnTo>
                  <a:lnTo>
                    <a:pt x="2101" y="1807"/>
                  </a:lnTo>
                  <a:lnTo>
                    <a:pt x="2052" y="1930"/>
                  </a:lnTo>
                  <a:lnTo>
                    <a:pt x="1979" y="2052"/>
                  </a:lnTo>
                  <a:lnTo>
                    <a:pt x="1857" y="2174"/>
                  </a:lnTo>
                  <a:lnTo>
                    <a:pt x="1735" y="2223"/>
                  </a:lnTo>
                  <a:lnTo>
                    <a:pt x="123" y="2760"/>
                  </a:lnTo>
                  <a:lnTo>
                    <a:pt x="25" y="2833"/>
                  </a:lnTo>
                  <a:lnTo>
                    <a:pt x="1" y="2882"/>
                  </a:lnTo>
                  <a:lnTo>
                    <a:pt x="25" y="2955"/>
                  </a:lnTo>
                  <a:lnTo>
                    <a:pt x="99" y="3029"/>
                  </a:lnTo>
                  <a:lnTo>
                    <a:pt x="1588" y="3859"/>
                  </a:lnTo>
                  <a:lnTo>
                    <a:pt x="1711" y="3932"/>
                  </a:lnTo>
                  <a:lnTo>
                    <a:pt x="1808" y="4054"/>
                  </a:lnTo>
                  <a:lnTo>
                    <a:pt x="1857" y="4201"/>
                  </a:lnTo>
                  <a:lnTo>
                    <a:pt x="1882" y="4323"/>
                  </a:lnTo>
                  <a:lnTo>
                    <a:pt x="1906" y="6033"/>
                  </a:lnTo>
                  <a:lnTo>
                    <a:pt x="1930" y="6130"/>
                  </a:lnTo>
                  <a:lnTo>
                    <a:pt x="1979" y="6204"/>
                  </a:lnTo>
                  <a:lnTo>
                    <a:pt x="2052" y="6204"/>
                  </a:lnTo>
                  <a:lnTo>
                    <a:pt x="2126" y="6130"/>
                  </a:lnTo>
                  <a:lnTo>
                    <a:pt x="3371" y="4982"/>
                  </a:lnTo>
                  <a:lnTo>
                    <a:pt x="3493" y="4885"/>
                  </a:lnTo>
                  <a:lnTo>
                    <a:pt x="3640" y="4836"/>
                  </a:lnTo>
                  <a:lnTo>
                    <a:pt x="3787" y="4836"/>
                  </a:lnTo>
                  <a:lnTo>
                    <a:pt x="3933" y="4860"/>
                  </a:lnTo>
                  <a:lnTo>
                    <a:pt x="5545" y="5349"/>
                  </a:lnTo>
                  <a:lnTo>
                    <a:pt x="5667" y="5373"/>
                  </a:lnTo>
                  <a:lnTo>
                    <a:pt x="5716" y="5349"/>
                  </a:lnTo>
                  <a:lnTo>
                    <a:pt x="5740" y="5275"/>
                  </a:lnTo>
                  <a:lnTo>
                    <a:pt x="5716" y="5178"/>
                  </a:lnTo>
                  <a:lnTo>
                    <a:pt x="5008" y="3615"/>
                  </a:lnTo>
                  <a:lnTo>
                    <a:pt x="4959" y="3493"/>
                  </a:lnTo>
                  <a:lnTo>
                    <a:pt x="4959" y="3346"/>
                  </a:lnTo>
                  <a:lnTo>
                    <a:pt x="4983" y="3200"/>
                  </a:lnTo>
                  <a:lnTo>
                    <a:pt x="5057" y="3077"/>
                  </a:lnTo>
                  <a:lnTo>
                    <a:pt x="6033" y="1685"/>
                  </a:lnTo>
                  <a:lnTo>
                    <a:pt x="6082" y="1588"/>
                  </a:lnTo>
                  <a:lnTo>
                    <a:pt x="6082" y="1514"/>
                  </a:lnTo>
                  <a:lnTo>
                    <a:pt x="6009" y="1465"/>
                  </a:lnTo>
                  <a:lnTo>
                    <a:pt x="5911" y="1465"/>
                  </a:lnTo>
                  <a:lnTo>
                    <a:pt x="4202" y="1661"/>
                  </a:lnTo>
                  <a:lnTo>
                    <a:pt x="4080" y="1661"/>
                  </a:lnTo>
                  <a:lnTo>
                    <a:pt x="3933" y="1612"/>
                  </a:lnTo>
                  <a:lnTo>
                    <a:pt x="3811" y="1539"/>
                  </a:lnTo>
                  <a:lnTo>
                    <a:pt x="3713" y="1441"/>
                  </a:lnTo>
                  <a:lnTo>
                    <a:pt x="2687" y="73"/>
                  </a:lnTo>
                  <a:lnTo>
                    <a:pt x="2614" y="0"/>
                  </a:lnTo>
                  <a:lnTo>
                    <a:pt x="254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61" name="Google Shape;329;p31">
              <a:extLst>
                <a:ext uri="{FF2B5EF4-FFF2-40B4-BE49-F238E27FC236}">
                  <a16:creationId xmlns:a16="http://schemas.microsoft.com/office/drawing/2014/main" id="{FC6903C9-11A1-0045-8DF2-F43B1B90F888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2225" y="968375"/>
              <a:ext cx="417650" cy="418250"/>
            </a:xfrm>
            <a:custGeom>
              <a:avLst/>
              <a:gdLst>
                <a:gd name="T0" fmla="*/ 10942 w 16706"/>
                <a:gd name="T1" fmla="*/ 782 h 16730"/>
                <a:gd name="T2" fmla="*/ 11455 w 16706"/>
                <a:gd name="T3" fmla="*/ 1636 h 16730"/>
                <a:gd name="T4" fmla="*/ 11821 w 16706"/>
                <a:gd name="T5" fmla="*/ 2540 h 16730"/>
                <a:gd name="T6" fmla="*/ 12090 w 16706"/>
                <a:gd name="T7" fmla="*/ 3517 h 16730"/>
                <a:gd name="T8" fmla="*/ 12212 w 16706"/>
                <a:gd name="T9" fmla="*/ 4543 h 16730"/>
                <a:gd name="T10" fmla="*/ 12187 w 16706"/>
                <a:gd name="T11" fmla="*/ 5642 h 16730"/>
                <a:gd name="T12" fmla="*/ 11992 w 16706"/>
                <a:gd name="T13" fmla="*/ 6741 h 16730"/>
                <a:gd name="T14" fmla="*/ 11650 w 16706"/>
                <a:gd name="T15" fmla="*/ 7742 h 16730"/>
                <a:gd name="T16" fmla="*/ 11162 w 16706"/>
                <a:gd name="T17" fmla="*/ 8695 h 16730"/>
                <a:gd name="T18" fmla="*/ 10551 w 16706"/>
                <a:gd name="T19" fmla="*/ 9549 h 16730"/>
                <a:gd name="T20" fmla="*/ 9818 w 16706"/>
                <a:gd name="T21" fmla="*/ 10331 h 16730"/>
                <a:gd name="T22" fmla="*/ 8988 w 16706"/>
                <a:gd name="T23" fmla="*/ 10966 h 16730"/>
                <a:gd name="T24" fmla="*/ 8060 w 16706"/>
                <a:gd name="T25" fmla="*/ 11503 h 16730"/>
                <a:gd name="T26" fmla="*/ 7059 w 16706"/>
                <a:gd name="T27" fmla="*/ 11894 h 16730"/>
                <a:gd name="T28" fmla="*/ 6008 w 16706"/>
                <a:gd name="T29" fmla="*/ 12138 h 16730"/>
                <a:gd name="T30" fmla="*/ 4885 w 16706"/>
                <a:gd name="T31" fmla="*/ 12236 h 16730"/>
                <a:gd name="T32" fmla="*/ 3859 w 16706"/>
                <a:gd name="T33" fmla="*/ 12163 h 16730"/>
                <a:gd name="T34" fmla="*/ 2858 w 16706"/>
                <a:gd name="T35" fmla="*/ 11943 h 16730"/>
                <a:gd name="T36" fmla="*/ 1905 w 16706"/>
                <a:gd name="T37" fmla="*/ 11601 h 16730"/>
                <a:gd name="T38" fmla="*/ 1051 w 16706"/>
                <a:gd name="T39" fmla="*/ 11137 h 16730"/>
                <a:gd name="T40" fmla="*/ 0 w 16706"/>
                <a:gd name="T41" fmla="*/ 10355 h 16730"/>
                <a:gd name="T42" fmla="*/ 464 w 16706"/>
                <a:gd name="T43" fmla="*/ 11674 h 16730"/>
                <a:gd name="T44" fmla="*/ 1515 w 16706"/>
                <a:gd name="T45" fmla="*/ 13457 h 16730"/>
                <a:gd name="T46" fmla="*/ 2980 w 16706"/>
                <a:gd name="T47" fmla="*/ 14898 h 16730"/>
                <a:gd name="T48" fmla="*/ 4738 w 16706"/>
                <a:gd name="T49" fmla="*/ 15973 h 16730"/>
                <a:gd name="T50" fmla="*/ 6082 w 16706"/>
                <a:gd name="T51" fmla="*/ 16437 h 16730"/>
                <a:gd name="T52" fmla="*/ 7132 w 16706"/>
                <a:gd name="T53" fmla="*/ 16657 h 16730"/>
                <a:gd name="T54" fmla="*/ 8231 w 16706"/>
                <a:gd name="T55" fmla="*/ 16730 h 16730"/>
                <a:gd name="T56" fmla="*/ 9501 w 16706"/>
                <a:gd name="T57" fmla="*/ 16632 h 16730"/>
                <a:gd name="T58" fmla="*/ 10747 w 16706"/>
                <a:gd name="T59" fmla="*/ 16339 h 16730"/>
                <a:gd name="T60" fmla="*/ 11894 w 16706"/>
                <a:gd name="T61" fmla="*/ 15875 h 16730"/>
                <a:gd name="T62" fmla="*/ 12969 w 16706"/>
                <a:gd name="T63" fmla="*/ 15264 h 16730"/>
                <a:gd name="T64" fmla="*/ 13922 w 16706"/>
                <a:gd name="T65" fmla="*/ 14507 h 16730"/>
                <a:gd name="T66" fmla="*/ 14776 w 16706"/>
                <a:gd name="T67" fmla="*/ 13628 h 16730"/>
                <a:gd name="T68" fmla="*/ 15485 w 16706"/>
                <a:gd name="T69" fmla="*/ 12627 h 16730"/>
                <a:gd name="T70" fmla="*/ 16046 w 16706"/>
                <a:gd name="T71" fmla="*/ 11528 h 16730"/>
                <a:gd name="T72" fmla="*/ 16437 w 16706"/>
                <a:gd name="T73" fmla="*/ 10355 h 16730"/>
                <a:gd name="T74" fmla="*/ 16657 w 16706"/>
                <a:gd name="T75" fmla="*/ 9085 h 16730"/>
                <a:gd name="T76" fmla="*/ 16706 w 16706"/>
                <a:gd name="T77" fmla="*/ 7864 h 16730"/>
                <a:gd name="T78" fmla="*/ 16584 w 16706"/>
                <a:gd name="T79" fmla="*/ 6790 h 16730"/>
                <a:gd name="T80" fmla="*/ 16339 w 16706"/>
                <a:gd name="T81" fmla="*/ 5739 h 16730"/>
                <a:gd name="T82" fmla="*/ 15656 w 16706"/>
                <a:gd name="T83" fmla="*/ 4128 h 16730"/>
                <a:gd name="T84" fmla="*/ 14459 w 16706"/>
                <a:gd name="T85" fmla="*/ 2467 h 16730"/>
                <a:gd name="T86" fmla="*/ 12871 w 16706"/>
                <a:gd name="T87" fmla="*/ 1123 h 16730"/>
                <a:gd name="T88" fmla="*/ 11015 w 16706"/>
                <a:gd name="T89" fmla="*/ 220 h 16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6706" h="16730" extrusionOk="0">
                  <a:moveTo>
                    <a:pt x="10331" y="0"/>
                  </a:moveTo>
                  <a:lnTo>
                    <a:pt x="10747" y="513"/>
                  </a:lnTo>
                  <a:lnTo>
                    <a:pt x="10942" y="782"/>
                  </a:lnTo>
                  <a:lnTo>
                    <a:pt x="11137" y="1050"/>
                  </a:lnTo>
                  <a:lnTo>
                    <a:pt x="11284" y="1343"/>
                  </a:lnTo>
                  <a:lnTo>
                    <a:pt x="11455" y="1636"/>
                  </a:lnTo>
                  <a:lnTo>
                    <a:pt x="11577" y="1929"/>
                  </a:lnTo>
                  <a:lnTo>
                    <a:pt x="11723" y="2223"/>
                  </a:lnTo>
                  <a:lnTo>
                    <a:pt x="11821" y="2540"/>
                  </a:lnTo>
                  <a:lnTo>
                    <a:pt x="11919" y="2858"/>
                  </a:lnTo>
                  <a:lnTo>
                    <a:pt x="12017" y="3199"/>
                  </a:lnTo>
                  <a:lnTo>
                    <a:pt x="12090" y="3517"/>
                  </a:lnTo>
                  <a:lnTo>
                    <a:pt x="12139" y="3859"/>
                  </a:lnTo>
                  <a:lnTo>
                    <a:pt x="12187" y="4201"/>
                  </a:lnTo>
                  <a:lnTo>
                    <a:pt x="12212" y="4543"/>
                  </a:lnTo>
                  <a:lnTo>
                    <a:pt x="12212" y="4909"/>
                  </a:lnTo>
                  <a:lnTo>
                    <a:pt x="12212" y="5275"/>
                  </a:lnTo>
                  <a:lnTo>
                    <a:pt x="12187" y="5642"/>
                  </a:lnTo>
                  <a:lnTo>
                    <a:pt x="12139" y="6008"/>
                  </a:lnTo>
                  <a:lnTo>
                    <a:pt x="12065" y="6374"/>
                  </a:lnTo>
                  <a:lnTo>
                    <a:pt x="11992" y="6741"/>
                  </a:lnTo>
                  <a:lnTo>
                    <a:pt x="11894" y="7083"/>
                  </a:lnTo>
                  <a:lnTo>
                    <a:pt x="11772" y="7425"/>
                  </a:lnTo>
                  <a:lnTo>
                    <a:pt x="11650" y="7742"/>
                  </a:lnTo>
                  <a:lnTo>
                    <a:pt x="11504" y="8084"/>
                  </a:lnTo>
                  <a:lnTo>
                    <a:pt x="11333" y="8402"/>
                  </a:lnTo>
                  <a:lnTo>
                    <a:pt x="11162" y="8695"/>
                  </a:lnTo>
                  <a:lnTo>
                    <a:pt x="10966" y="8988"/>
                  </a:lnTo>
                  <a:lnTo>
                    <a:pt x="10771" y="9281"/>
                  </a:lnTo>
                  <a:lnTo>
                    <a:pt x="10551" y="9549"/>
                  </a:lnTo>
                  <a:lnTo>
                    <a:pt x="10307" y="9818"/>
                  </a:lnTo>
                  <a:lnTo>
                    <a:pt x="10063" y="10087"/>
                  </a:lnTo>
                  <a:lnTo>
                    <a:pt x="9818" y="10331"/>
                  </a:lnTo>
                  <a:lnTo>
                    <a:pt x="9550" y="10551"/>
                  </a:lnTo>
                  <a:lnTo>
                    <a:pt x="9281" y="10771"/>
                  </a:lnTo>
                  <a:lnTo>
                    <a:pt x="8988" y="10966"/>
                  </a:lnTo>
                  <a:lnTo>
                    <a:pt x="8695" y="11161"/>
                  </a:lnTo>
                  <a:lnTo>
                    <a:pt x="8377" y="11332"/>
                  </a:lnTo>
                  <a:lnTo>
                    <a:pt x="8060" y="11503"/>
                  </a:lnTo>
                  <a:lnTo>
                    <a:pt x="7742" y="11650"/>
                  </a:lnTo>
                  <a:lnTo>
                    <a:pt x="7401" y="11772"/>
                  </a:lnTo>
                  <a:lnTo>
                    <a:pt x="7059" y="11894"/>
                  </a:lnTo>
                  <a:lnTo>
                    <a:pt x="6717" y="11992"/>
                  </a:lnTo>
                  <a:lnTo>
                    <a:pt x="6375" y="12065"/>
                  </a:lnTo>
                  <a:lnTo>
                    <a:pt x="6008" y="12138"/>
                  </a:lnTo>
                  <a:lnTo>
                    <a:pt x="5642" y="12187"/>
                  </a:lnTo>
                  <a:lnTo>
                    <a:pt x="5276" y="12212"/>
                  </a:lnTo>
                  <a:lnTo>
                    <a:pt x="4885" y="12236"/>
                  </a:lnTo>
                  <a:lnTo>
                    <a:pt x="4543" y="12212"/>
                  </a:lnTo>
                  <a:lnTo>
                    <a:pt x="4201" y="12187"/>
                  </a:lnTo>
                  <a:lnTo>
                    <a:pt x="3859" y="12163"/>
                  </a:lnTo>
                  <a:lnTo>
                    <a:pt x="3517" y="12089"/>
                  </a:lnTo>
                  <a:lnTo>
                    <a:pt x="3175" y="12016"/>
                  </a:lnTo>
                  <a:lnTo>
                    <a:pt x="2858" y="11943"/>
                  </a:lnTo>
                  <a:lnTo>
                    <a:pt x="2540" y="11845"/>
                  </a:lnTo>
                  <a:lnTo>
                    <a:pt x="2223" y="11723"/>
                  </a:lnTo>
                  <a:lnTo>
                    <a:pt x="1905" y="11601"/>
                  </a:lnTo>
                  <a:lnTo>
                    <a:pt x="1612" y="11454"/>
                  </a:lnTo>
                  <a:lnTo>
                    <a:pt x="1319" y="11308"/>
                  </a:lnTo>
                  <a:lnTo>
                    <a:pt x="1051" y="11137"/>
                  </a:lnTo>
                  <a:lnTo>
                    <a:pt x="757" y="10966"/>
                  </a:lnTo>
                  <a:lnTo>
                    <a:pt x="489" y="10771"/>
                  </a:lnTo>
                  <a:lnTo>
                    <a:pt x="0" y="10355"/>
                  </a:lnTo>
                  <a:lnTo>
                    <a:pt x="98" y="10697"/>
                  </a:lnTo>
                  <a:lnTo>
                    <a:pt x="196" y="11015"/>
                  </a:lnTo>
                  <a:lnTo>
                    <a:pt x="464" y="11674"/>
                  </a:lnTo>
                  <a:lnTo>
                    <a:pt x="757" y="12309"/>
                  </a:lnTo>
                  <a:lnTo>
                    <a:pt x="1124" y="12895"/>
                  </a:lnTo>
                  <a:lnTo>
                    <a:pt x="1515" y="13457"/>
                  </a:lnTo>
                  <a:lnTo>
                    <a:pt x="1979" y="13970"/>
                  </a:lnTo>
                  <a:lnTo>
                    <a:pt x="2443" y="14458"/>
                  </a:lnTo>
                  <a:lnTo>
                    <a:pt x="2980" y="14898"/>
                  </a:lnTo>
                  <a:lnTo>
                    <a:pt x="3542" y="15313"/>
                  </a:lnTo>
                  <a:lnTo>
                    <a:pt x="4128" y="15680"/>
                  </a:lnTo>
                  <a:lnTo>
                    <a:pt x="4738" y="15973"/>
                  </a:lnTo>
                  <a:lnTo>
                    <a:pt x="5398" y="16241"/>
                  </a:lnTo>
                  <a:lnTo>
                    <a:pt x="5740" y="16339"/>
                  </a:lnTo>
                  <a:lnTo>
                    <a:pt x="6082" y="16437"/>
                  </a:lnTo>
                  <a:lnTo>
                    <a:pt x="6424" y="16534"/>
                  </a:lnTo>
                  <a:lnTo>
                    <a:pt x="6766" y="16608"/>
                  </a:lnTo>
                  <a:lnTo>
                    <a:pt x="7132" y="16657"/>
                  </a:lnTo>
                  <a:lnTo>
                    <a:pt x="7474" y="16681"/>
                  </a:lnTo>
                  <a:lnTo>
                    <a:pt x="7840" y="16705"/>
                  </a:lnTo>
                  <a:lnTo>
                    <a:pt x="8231" y="16730"/>
                  </a:lnTo>
                  <a:lnTo>
                    <a:pt x="8646" y="16705"/>
                  </a:lnTo>
                  <a:lnTo>
                    <a:pt x="9086" y="16681"/>
                  </a:lnTo>
                  <a:lnTo>
                    <a:pt x="9501" y="16632"/>
                  </a:lnTo>
                  <a:lnTo>
                    <a:pt x="9941" y="16559"/>
                  </a:lnTo>
                  <a:lnTo>
                    <a:pt x="10331" y="16461"/>
                  </a:lnTo>
                  <a:lnTo>
                    <a:pt x="10747" y="16339"/>
                  </a:lnTo>
                  <a:lnTo>
                    <a:pt x="11137" y="16217"/>
                  </a:lnTo>
                  <a:lnTo>
                    <a:pt x="11528" y="16046"/>
                  </a:lnTo>
                  <a:lnTo>
                    <a:pt x="11894" y="15875"/>
                  </a:lnTo>
                  <a:lnTo>
                    <a:pt x="12261" y="15704"/>
                  </a:lnTo>
                  <a:lnTo>
                    <a:pt x="12627" y="15484"/>
                  </a:lnTo>
                  <a:lnTo>
                    <a:pt x="12969" y="15264"/>
                  </a:lnTo>
                  <a:lnTo>
                    <a:pt x="13311" y="15045"/>
                  </a:lnTo>
                  <a:lnTo>
                    <a:pt x="13628" y="14776"/>
                  </a:lnTo>
                  <a:lnTo>
                    <a:pt x="13922" y="14507"/>
                  </a:lnTo>
                  <a:lnTo>
                    <a:pt x="14215" y="14239"/>
                  </a:lnTo>
                  <a:lnTo>
                    <a:pt x="14508" y="13946"/>
                  </a:lnTo>
                  <a:lnTo>
                    <a:pt x="14776" y="13628"/>
                  </a:lnTo>
                  <a:lnTo>
                    <a:pt x="15021" y="13311"/>
                  </a:lnTo>
                  <a:lnTo>
                    <a:pt x="15265" y="12969"/>
                  </a:lnTo>
                  <a:lnTo>
                    <a:pt x="15485" y="12627"/>
                  </a:lnTo>
                  <a:lnTo>
                    <a:pt x="15680" y="12285"/>
                  </a:lnTo>
                  <a:lnTo>
                    <a:pt x="15875" y="11918"/>
                  </a:lnTo>
                  <a:lnTo>
                    <a:pt x="16046" y="11528"/>
                  </a:lnTo>
                  <a:lnTo>
                    <a:pt x="16193" y="11161"/>
                  </a:lnTo>
                  <a:lnTo>
                    <a:pt x="16339" y="10746"/>
                  </a:lnTo>
                  <a:lnTo>
                    <a:pt x="16437" y="10355"/>
                  </a:lnTo>
                  <a:lnTo>
                    <a:pt x="16535" y="9940"/>
                  </a:lnTo>
                  <a:lnTo>
                    <a:pt x="16608" y="9525"/>
                  </a:lnTo>
                  <a:lnTo>
                    <a:pt x="16657" y="9085"/>
                  </a:lnTo>
                  <a:lnTo>
                    <a:pt x="16706" y="8670"/>
                  </a:lnTo>
                  <a:lnTo>
                    <a:pt x="16706" y="8231"/>
                  </a:lnTo>
                  <a:lnTo>
                    <a:pt x="16706" y="7864"/>
                  </a:lnTo>
                  <a:lnTo>
                    <a:pt x="16681" y="7498"/>
                  </a:lnTo>
                  <a:lnTo>
                    <a:pt x="16632" y="7132"/>
                  </a:lnTo>
                  <a:lnTo>
                    <a:pt x="16584" y="6790"/>
                  </a:lnTo>
                  <a:lnTo>
                    <a:pt x="16510" y="6423"/>
                  </a:lnTo>
                  <a:lnTo>
                    <a:pt x="16437" y="6081"/>
                  </a:lnTo>
                  <a:lnTo>
                    <a:pt x="16339" y="5739"/>
                  </a:lnTo>
                  <a:lnTo>
                    <a:pt x="16242" y="5398"/>
                  </a:lnTo>
                  <a:lnTo>
                    <a:pt x="15973" y="4763"/>
                  </a:lnTo>
                  <a:lnTo>
                    <a:pt x="15656" y="4128"/>
                  </a:lnTo>
                  <a:lnTo>
                    <a:pt x="15314" y="3541"/>
                  </a:lnTo>
                  <a:lnTo>
                    <a:pt x="14898" y="2980"/>
                  </a:lnTo>
                  <a:lnTo>
                    <a:pt x="14459" y="2467"/>
                  </a:lnTo>
                  <a:lnTo>
                    <a:pt x="13970" y="1978"/>
                  </a:lnTo>
                  <a:lnTo>
                    <a:pt x="13433" y="1539"/>
                  </a:lnTo>
                  <a:lnTo>
                    <a:pt x="12871" y="1123"/>
                  </a:lnTo>
                  <a:lnTo>
                    <a:pt x="12285" y="782"/>
                  </a:lnTo>
                  <a:lnTo>
                    <a:pt x="11675" y="464"/>
                  </a:lnTo>
                  <a:lnTo>
                    <a:pt x="11015" y="220"/>
                  </a:lnTo>
                  <a:lnTo>
                    <a:pt x="10673" y="98"/>
                  </a:lnTo>
                  <a:lnTo>
                    <a:pt x="1033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52244" name="Google Shape;330;p31">
            <a:extLst>
              <a:ext uri="{FF2B5EF4-FFF2-40B4-BE49-F238E27FC236}">
                <a16:creationId xmlns:a16="http://schemas.microsoft.com/office/drawing/2014/main" id="{9921C761-582D-0B4A-A8C5-C57289696516}"/>
              </a:ext>
            </a:extLst>
          </p:cNvPr>
          <p:cNvGrpSpPr>
            <a:grpSpLocks/>
          </p:cNvGrpSpPr>
          <p:nvPr/>
        </p:nvGrpSpPr>
        <p:grpSpPr bwMode="auto">
          <a:xfrm>
            <a:off x="4724400" y="1150938"/>
            <a:ext cx="390525" cy="379412"/>
            <a:chOff x="5926225" y="921350"/>
            <a:chExt cx="517800" cy="504350"/>
          </a:xfrm>
        </p:grpSpPr>
        <p:sp>
          <p:nvSpPr>
            <p:cNvPr id="52458" name="Google Shape;331;p31">
              <a:extLst>
                <a:ext uri="{FF2B5EF4-FFF2-40B4-BE49-F238E27FC236}">
                  <a16:creationId xmlns:a16="http://schemas.microsoft.com/office/drawing/2014/main" id="{14E1FF8D-2B5A-9F4D-8134-E2D0023CB46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6225" y="921350"/>
              <a:ext cx="517800" cy="504350"/>
            </a:xfrm>
            <a:custGeom>
              <a:avLst/>
              <a:gdLst>
                <a:gd name="T0" fmla="*/ 11089 w 20712"/>
                <a:gd name="T1" fmla="*/ 2907 h 20174"/>
                <a:gd name="T2" fmla="*/ 12163 w 20712"/>
                <a:gd name="T3" fmla="*/ 3102 h 20174"/>
                <a:gd name="T4" fmla="*/ 13165 w 20712"/>
                <a:gd name="T5" fmla="*/ 3444 h 20174"/>
                <a:gd name="T6" fmla="*/ 14093 w 20712"/>
                <a:gd name="T7" fmla="*/ 3908 h 20174"/>
                <a:gd name="T8" fmla="*/ 14948 w 20712"/>
                <a:gd name="T9" fmla="*/ 4519 h 20174"/>
                <a:gd name="T10" fmla="*/ 15705 w 20712"/>
                <a:gd name="T11" fmla="*/ 5227 h 20174"/>
                <a:gd name="T12" fmla="*/ 16340 w 20712"/>
                <a:gd name="T13" fmla="*/ 6057 h 20174"/>
                <a:gd name="T14" fmla="*/ 16853 w 20712"/>
                <a:gd name="T15" fmla="*/ 6961 h 20174"/>
                <a:gd name="T16" fmla="*/ 17243 w 20712"/>
                <a:gd name="T17" fmla="*/ 7938 h 20174"/>
                <a:gd name="T18" fmla="*/ 17488 w 20712"/>
                <a:gd name="T19" fmla="*/ 8988 h 20174"/>
                <a:gd name="T20" fmla="*/ 17585 w 20712"/>
                <a:gd name="T21" fmla="*/ 10087 h 20174"/>
                <a:gd name="T22" fmla="*/ 17488 w 20712"/>
                <a:gd name="T23" fmla="*/ 11186 h 20174"/>
                <a:gd name="T24" fmla="*/ 17243 w 20712"/>
                <a:gd name="T25" fmla="*/ 12236 h 20174"/>
                <a:gd name="T26" fmla="*/ 16853 w 20712"/>
                <a:gd name="T27" fmla="*/ 13213 h 20174"/>
                <a:gd name="T28" fmla="*/ 16340 w 20712"/>
                <a:gd name="T29" fmla="*/ 14117 h 20174"/>
                <a:gd name="T30" fmla="*/ 15705 w 20712"/>
                <a:gd name="T31" fmla="*/ 14947 h 20174"/>
                <a:gd name="T32" fmla="*/ 14948 w 20712"/>
                <a:gd name="T33" fmla="*/ 15656 h 20174"/>
                <a:gd name="T34" fmla="*/ 14093 w 20712"/>
                <a:gd name="T35" fmla="*/ 16266 h 20174"/>
                <a:gd name="T36" fmla="*/ 13165 w 20712"/>
                <a:gd name="T37" fmla="*/ 16730 h 20174"/>
                <a:gd name="T38" fmla="*/ 12163 w 20712"/>
                <a:gd name="T39" fmla="*/ 17072 h 20174"/>
                <a:gd name="T40" fmla="*/ 11089 w 20712"/>
                <a:gd name="T41" fmla="*/ 17268 h 20174"/>
                <a:gd name="T42" fmla="*/ 9990 w 20712"/>
                <a:gd name="T43" fmla="*/ 17292 h 20174"/>
                <a:gd name="T44" fmla="*/ 8891 w 20712"/>
                <a:gd name="T45" fmla="*/ 17170 h 20174"/>
                <a:gd name="T46" fmla="*/ 7865 w 20712"/>
                <a:gd name="T47" fmla="*/ 16877 h 20174"/>
                <a:gd name="T48" fmla="*/ 6912 w 20712"/>
                <a:gd name="T49" fmla="*/ 16437 h 20174"/>
                <a:gd name="T50" fmla="*/ 6033 w 20712"/>
                <a:gd name="T51" fmla="*/ 15875 h 20174"/>
                <a:gd name="T52" fmla="*/ 5252 w 20712"/>
                <a:gd name="T53" fmla="*/ 15192 h 20174"/>
                <a:gd name="T54" fmla="*/ 4568 w 20712"/>
                <a:gd name="T55" fmla="*/ 14410 h 20174"/>
                <a:gd name="T56" fmla="*/ 4006 w 20712"/>
                <a:gd name="T57" fmla="*/ 13531 h 20174"/>
                <a:gd name="T58" fmla="*/ 3566 w 20712"/>
                <a:gd name="T59" fmla="*/ 12578 h 20174"/>
                <a:gd name="T60" fmla="*/ 3273 w 20712"/>
                <a:gd name="T61" fmla="*/ 11553 h 20174"/>
                <a:gd name="T62" fmla="*/ 3151 w 20712"/>
                <a:gd name="T63" fmla="*/ 10454 h 20174"/>
                <a:gd name="T64" fmla="*/ 3176 w 20712"/>
                <a:gd name="T65" fmla="*/ 9354 h 20174"/>
                <a:gd name="T66" fmla="*/ 3371 w 20712"/>
                <a:gd name="T67" fmla="*/ 8280 h 20174"/>
                <a:gd name="T68" fmla="*/ 3713 w 20712"/>
                <a:gd name="T69" fmla="*/ 7279 h 20174"/>
                <a:gd name="T70" fmla="*/ 4177 w 20712"/>
                <a:gd name="T71" fmla="*/ 6350 h 20174"/>
                <a:gd name="T72" fmla="*/ 4788 w 20712"/>
                <a:gd name="T73" fmla="*/ 5496 h 20174"/>
                <a:gd name="T74" fmla="*/ 5496 w 20712"/>
                <a:gd name="T75" fmla="*/ 4739 h 20174"/>
                <a:gd name="T76" fmla="*/ 6326 w 20712"/>
                <a:gd name="T77" fmla="*/ 4104 h 20174"/>
                <a:gd name="T78" fmla="*/ 7230 w 20712"/>
                <a:gd name="T79" fmla="*/ 3591 h 20174"/>
                <a:gd name="T80" fmla="*/ 8207 w 20712"/>
                <a:gd name="T81" fmla="*/ 3200 h 20174"/>
                <a:gd name="T82" fmla="*/ 9257 w 20712"/>
                <a:gd name="T83" fmla="*/ 2956 h 20174"/>
                <a:gd name="T84" fmla="*/ 10356 w 20712"/>
                <a:gd name="T85" fmla="*/ 2858 h 20174"/>
                <a:gd name="T86" fmla="*/ 3908 w 20712"/>
                <a:gd name="T87" fmla="*/ 2003 h 20174"/>
                <a:gd name="T88" fmla="*/ 2174 w 20712"/>
                <a:gd name="T89" fmla="*/ 8207 h 20174"/>
                <a:gd name="T90" fmla="*/ 1026 w 20712"/>
                <a:gd name="T91" fmla="*/ 14581 h 20174"/>
                <a:gd name="T92" fmla="*/ 6717 w 20712"/>
                <a:gd name="T93" fmla="*/ 17658 h 20174"/>
                <a:gd name="T94" fmla="*/ 12652 w 20712"/>
                <a:gd name="T95" fmla="*/ 20174 h 20174"/>
                <a:gd name="T96" fmla="*/ 16926 w 20712"/>
                <a:gd name="T97" fmla="*/ 15314 h 20174"/>
                <a:gd name="T98" fmla="*/ 20711 w 20712"/>
                <a:gd name="T99" fmla="*/ 10087 h 20174"/>
                <a:gd name="T100" fmla="*/ 16926 w 20712"/>
                <a:gd name="T101" fmla="*/ 4861 h 20174"/>
                <a:gd name="T102" fmla="*/ 12652 w 20712"/>
                <a:gd name="T103" fmla="*/ 0 h 20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712" h="20174" extrusionOk="0">
                  <a:moveTo>
                    <a:pt x="10356" y="2858"/>
                  </a:moveTo>
                  <a:lnTo>
                    <a:pt x="10722" y="2882"/>
                  </a:lnTo>
                  <a:lnTo>
                    <a:pt x="11089" y="2907"/>
                  </a:lnTo>
                  <a:lnTo>
                    <a:pt x="11455" y="2956"/>
                  </a:lnTo>
                  <a:lnTo>
                    <a:pt x="11821" y="3004"/>
                  </a:lnTo>
                  <a:lnTo>
                    <a:pt x="12163" y="3102"/>
                  </a:lnTo>
                  <a:lnTo>
                    <a:pt x="12505" y="3200"/>
                  </a:lnTo>
                  <a:lnTo>
                    <a:pt x="12847" y="3298"/>
                  </a:lnTo>
                  <a:lnTo>
                    <a:pt x="13165" y="3444"/>
                  </a:lnTo>
                  <a:lnTo>
                    <a:pt x="13482" y="3591"/>
                  </a:lnTo>
                  <a:lnTo>
                    <a:pt x="13800" y="3737"/>
                  </a:lnTo>
                  <a:lnTo>
                    <a:pt x="14093" y="3908"/>
                  </a:lnTo>
                  <a:lnTo>
                    <a:pt x="14386" y="4104"/>
                  </a:lnTo>
                  <a:lnTo>
                    <a:pt x="14679" y="4299"/>
                  </a:lnTo>
                  <a:lnTo>
                    <a:pt x="14948" y="4519"/>
                  </a:lnTo>
                  <a:lnTo>
                    <a:pt x="15216" y="4739"/>
                  </a:lnTo>
                  <a:lnTo>
                    <a:pt x="15460" y="4983"/>
                  </a:lnTo>
                  <a:lnTo>
                    <a:pt x="15705" y="5227"/>
                  </a:lnTo>
                  <a:lnTo>
                    <a:pt x="15925" y="5496"/>
                  </a:lnTo>
                  <a:lnTo>
                    <a:pt x="16144" y="5764"/>
                  </a:lnTo>
                  <a:lnTo>
                    <a:pt x="16340" y="6057"/>
                  </a:lnTo>
                  <a:lnTo>
                    <a:pt x="16535" y="6350"/>
                  </a:lnTo>
                  <a:lnTo>
                    <a:pt x="16706" y="6644"/>
                  </a:lnTo>
                  <a:lnTo>
                    <a:pt x="16853" y="6961"/>
                  </a:lnTo>
                  <a:lnTo>
                    <a:pt x="16999" y="7279"/>
                  </a:lnTo>
                  <a:lnTo>
                    <a:pt x="17146" y="7596"/>
                  </a:lnTo>
                  <a:lnTo>
                    <a:pt x="17243" y="7938"/>
                  </a:lnTo>
                  <a:lnTo>
                    <a:pt x="17341" y="8280"/>
                  </a:lnTo>
                  <a:lnTo>
                    <a:pt x="17439" y="8622"/>
                  </a:lnTo>
                  <a:lnTo>
                    <a:pt x="17488" y="8988"/>
                  </a:lnTo>
                  <a:lnTo>
                    <a:pt x="17536" y="9354"/>
                  </a:lnTo>
                  <a:lnTo>
                    <a:pt x="17561" y="9721"/>
                  </a:lnTo>
                  <a:lnTo>
                    <a:pt x="17585" y="10087"/>
                  </a:lnTo>
                  <a:lnTo>
                    <a:pt x="17561" y="10454"/>
                  </a:lnTo>
                  <a:lnTo>
                    <a:pt x="17536" y="10820"/>
                  </a:lnTo>
                  <a:lnTo>
                    <a:pt x="17488" y="11186"/>
                  </a:lnTo>
                  <a:lnTo>
                    <a:pt x="17439" y="11553"/>
                  </a:lnTo>
                  <a:lnTo>
                    <a:pt x="17341" y="11894"/>
                  </a:lnTo>
                  <a:lnTo>
                    <a:pt x="17243" y="12236"/>
                  </a:lnTo>
                  <a:lnTo>
                    <a:pt x="17146" y="12578"/>
                  </a:lnTo>
                  <a:lnTo>
                    <a:pt x="16999" y="12896"/>
                  </a:lnTo>
                  <a:lnTo>
                    <a:pt x="16853" y="13213"/>
                  </a:lnTo>
                  <a:lnTo>
                    <a:pt x="16706" y="13531"/>
                  </a:lnTo>
                  <a:lnTo>
                    <a:pt x="16535" y="13824"/>
                  </a:lnTo>
                  <a:lnTo>
                    <a:pt x="16340" y="14117"/>
                  </a:lnTo>
                  <a:lnTo>
                    <a:pt x="16144" y="14410"/>
                  </a:lnTo>
                  <a:lnTo>
                    <a:pt x="15925" y="14679"/>
                  </a:lnTo>
                  <a:lnTo>
                    <a:pt x="15705" y="14947"/>
                  </a:lnTo>
                  <a:lnTo>
                    <a:pt x="15460" y="15192"/>
                  </a:lnTo>
                  <a:lnTo>
                    <a:pt x="15216" y="15436"/>
                  </a:lnTo>
                  <a:lnTo>
                    <a:pt x="14948" y="15656"/>
                  </a:lnTo>
                  <a:lnTo>
                    <a:pt x="14679" y="15875"/>
                  </a:lnTo>
                  <a:lnTo>
                    <a:pt x="14386" y="16071"/>
                  </a:lnTo>
                  <a:lnTo>
                    <a:pt x="14093" y="16266"/>
                  </a:lnTo>
                  <a:lnTo>
                    <a:pt x="13800" y="16437"/>
                  </a:lnTo>
                  <a:lnTo>
                    <a:pt x="13482" y="16584"/>
                  </a:lnTo>
                  <a:lnTo>
                    <a:pt x="13165" y="16730"/>
                  </a:lnTo>
                  <a:lnTo>
                    <a:pt x="12847" y="16877"/>
                  </a:lnTo>
                  <a:lnTo>
                    <a:pt x="12505" y="16974"/>
                  </a:lnTo>
                  <a:lnTo>
                    <a:pt x="12163" y="17072"/>
                  </a:lnTo>
                  <a:lnTo>
                    <a:pt x="11821" y="17170"/>
                  </a:lnTo>
                  <a:lnTo>
                    <a:pt x="11455" y="17219"/>
                  </a:lnTo>
                  <a:lnTo>
                    <a:pt x="11089" y="17268"/>
                  </a:lnTo>
                  <a:lnTo>
                    <a:pt x="10722" y="17292"/>
                  </a:lnTo>
                  <a:lnTo>
                    <a:pt x="10356" y="17316"/>
                  </a:lnTo>
                  <a:lnTo>
                    <a:pt x="9990" y="17292"/>
                  </a:lnTo>
                  <a:lnTo>
                    <a:pt x="9623" y="17268"/>
                  </a:lnTo>
                  <a:lnTo>
                    <a:pt x="9257" y="17219"/>
                  </a:lnTo>
                  <a:lnTo>
                    <a:pt x="8891" y="17170"/>
                  </a:lnTo>
                  <a:lnTo>
                    <a:pt x="8549" y="17072"/>
                  </a:lnTo>
                  <a:lnTo>
                    <a:pt x="8207" y="16974"/>
                  </a:lnTo>
                  <a:lnTo>
                    <a:pt x="7865" y="16877"/>
                  </a:lnTo>
                  <a:lnTo>
                    <a:pt x="7547" y="16730"/>
                  </a:lnTo>
                  <a:lnTo>
                    <a:pt x="7230" y="16584"/>
                  </a:lnTo>
                  <a:lnTo>
                    <a:pt x="6912" y="16437"/>
                  </a:lnTo>
                  <a:lnTo>
                    <a:pt x="6619" y="16266"/>
                  </a:lnTo>
                  <a:lnTo>
                    <a:pt x="6326" y="16071"/>
                  </a:lnTo>
                  <a:lnTo>
                    <a:pt x="6033" y="15875"/>
                  </a:lnTo>
                  <a:lnTo>
                    <a:pt x="5765" y="15656"/>
                  </a:lnTo>
                  <a:lnTo>
                    <a:pt x="5496" y="15436"/>
                  </a:lnTo>
                  <a:lnTo>
                    <a:pt x="5252" y="15192"/>
                  </a:lnTo>
                  <a:lnTo>
                    <a:pt x="5007" y="14947"/>
                  </a:lnTo>
                  <a:lnTo>
                    <a:pt x="4788" y="14679"/>
                  </a:lnTo>
                  <a:lnTo>
                    <a:pt x="4568" y="14410"/>
                  </a:lnTo>
                  <a:lnTo>
                    <a:pt x="4372" y="14117"/>
                  </a:lnTo>
                  <a:lnTo>
                    <a:pt x="4177" y="13824"/>
                  </a:lnTo>
                  <a:lnTo>
                    <a:pt x="4006" y="13531"/>
                  </a:lnTo>
                  <a:lnTo>
                    <a:pt x="3860" y="13213"/>
                  </a:lnTo>
                  <a:lnTo>
                    <a:pt x="3713" y="12896"/>
                  </a:lnTo>
                  <a:lnTo>
                    <a:pt x="3566" y="12578"/>
                  </a:lnTo>
                  <a:lnTo>
                    <a:pt x="3469" y="12236"/>
                  </a:lnTo>
                  <a:lnTo>
                    <a:pt x="3371" y="11894"/>
                  </a:lnTo>
                  <a:lnTo>
                    <a:pt x="3273" y="11553"/>
                  </a:lnTo>
                  <a:lnTo>
                    <a:pt x="3225" y="11186"/>
                  </a:lnTo>
                  <a:lnTo>
                    <a:pt x="3176" y="10820"/>
                  </a:lnTo>
                  <a:lnTo>
                    <a:pt x="3151" y="10454"/>
                  </a:lnTo>
                  <a:lnTo>
                    <a:pt x="3127" y="10087"/>
                  </a:lnTo>
                  <a:lnTo>
                    <a:pt x="3151" y="9721"/>
                  </a:lnTo>
                  <a:lnTo>
                    <a:pt x="3176" y="9354"/>
                  </a:lnTo>
                  <a:lnTo>
                    <a:pt x="3225" y="8988"/>
                  </a:lnTo>
                  <a:lnTo>
                    <a:pt x="3273" y="8622"/>
                  </a:lnTo>
                  <a:lnTo>
                    <a:pt x="3371" y="8280"/>
                  </a:lnTo>
                  <a:lnTo>
                    <a:pt x="3469" y="7938"/>
                  </a:lnTo>
                  <a:lnTo>
                    <a:pt x="3566" y="7596"/>
                  </a:lnTo>
                  <a:lnTo>
                    <a:pt x="3713" y="7279"/>
                  </a:lnTo>
                  <a:lnTo>
                    <a:pt x="3860" y="6961"/>
                  </a:lnTo>
                  <a:lnTo>
                    <a:pt x="4006" y="6644"/>
                  </a:lnTo>
                  <a:lnTo>
                    <a:pt x="4177" y="6350"/>
                  </a:lnTo>
                  <a:lnTo>
                    <a:pt x="4372" y="6057"/>
                  </a:lnTo>
                  <a:lnTo>
                    <a:pt x="4568" y="5764"/>
                  </a:lnTo>
                  <a:lnTo>
                    <a:pt x="4788" y="5496"/>
                  </a:lnTo>
                  <a:lnTo>
                    <a:pt x="5007" y="5227"/>
                  </a:lnTo>
                  <a:lnTo>
                    <a:pt x="5252" y="4983"/>
                  </a:lnTo>
                  <a:lnTo>
                    <a:pt x="5496" y="4739"/>
                  </a:lnTo>
                  <a:lnTo>
                    <a:pt x="5765" y="4519"/>
                  </a:lnTo>
                  <a:lnTo>
                    <a:pt x="6033" y="4299"/>
                  </a:lnTo>
                  <a:lnTo>
                    <a:pt x="6326" y="4104"/>
                  </a:lnTo>
                  <a:lnTo>
                    <a:pt x="6619" y="3908"/>
                  </a:lnTo>
                  <a:lnTo>
                    <a:pt x="6912" y="3737"/>
                  </a:lnTo>
                  <a:lnTo>
                    <a:pt x="7230" y="3591"/>
                  </a:lnTo>
                  <a:lnTo>
                    <a:pt x="7547" y="3444"/>
                  </a:lnTo>
                  <a:lnTo>
                    <a:pt x="7865" y="3298"/>
                  </a:lnTo>
                  <a:lnTo>
                    <a:pt x="8207" y="3200"/>
                  </a:lnTo>
                  <a:lnTo>
                    <a:pt x="8549" y="3102"/>
                  </a:lnTo>
                  <a:lnTo>
                    <a:pt x="8891" y="3004"/>
                  </a:lnTo>
                  <a:lnTo>
                    <a:pt x="9257" y="2956"/>
                  </a:lnTo>
                  <a:lnTo>
                    <a:pt x="9623" y="2907"/>
                  </a:lnTo>
                  <a:lnTo>
                    <a:pt x="9990" y="2882"/>
                  </a:lnTo>
                  <a:lnTo>
                    <a:pt x="10356" y="2858"/>
                  </a:lnTo>
                  <a:close/>
                  <a:moveTo>
                    <a:pt x="8060" y="0"/>
                  </a:moveTo>
                  <a:lnTo>
                    <a:pt x="6717" y="2516"/>
                  </a:lnTo>
                  <a:lnTo>
                    <a:pt x="3908" y="2003"/>
                  </a:lnTo>
                  <a:lnTo>
                    <a:pt x="3786" y="4861"/>
                  </a:lnTo>
                  <a:lnTo>
                    <a:pt x="1026" y="5593"/>
                  </a:lnTo>
                  <a:lnTo>
                    <a:pt x="2174" y="8207"/>
                  </a:lnTo>
                  <a:lnTo>
                    <a:pt x="1" y="10087"/>
                  </a:lnTo>
                  <a:lnTo>
                    <a:pt x="2174" y="11968"/>
                  </a:lnTo>
                  <a:lnTo>
                    <a:pt x="1026" y="14581"/>
                  </a:lnTo>
                  <a:lnTo>
                    <a:pt x="3786" y="15314"/>
                  </a:lnTo>
                  <a:lnTo>
                    <a:pt x="3908" y="18171"/>
                  </a:lnTo>
                  <a:lnTo>
                    <a:pt x="6717" y="17658"/>
                  </a:lnTo>
                  <a:lnTo>
                    <a:pt x="8060" y="20174"/>
                  </a:lnTo>
                  <a:lnTo>
                    <a:pt x="10356" y="18489"/>
                  </a:lnTo>
                  <a:lnTo>
                    <a:pt x="12652" y="20174"/>
                  </a:lnTo>
                  <a:lnTo>
                    <a:pt x="13995" y="17658"/>
                  </a:lnTo>
                  <a:lnTo>
                    <a:pt x="16804" y="18171"/>
                  </a:lnTo>
                  <a:lnTo>
                    <a:pt x="16926" y="15314"/>
                  </a:lnTo>
                  <a:lnTo>
                    <a:pt x="19686" y="14581"/>
                  </a:lnTo>
                  <a:lnTo>
                    <a:pt x="18538" y="11968"/>
                  </a:lnTo>
                  <a:lnTo>
                    <a:pt x="20711" y="10087"/>
                  </a:lnTo>
                  <a:lnTo>
                    <a:pt x="18538" y="8207"/>
                  </a:lnTo>
                  <a:lnTo>
                    <a:pt x="19686" y="5593"/>
                  </a:lnTo>
                  <a:lnTo>
                    <a:pt x="16926" y="4861"/>
                  </a:lnTo>
                  <a:lnTo>
                    <a:pt x="16804" y="2003"/>
                  </a:lnTo>
                  <a:lnTo>
                    <a:pt x="13995" y="2516"/>
                  </a:lnTo>
                  <a:lnTo>
                    <a:pt x="12652" y="0"/>
                  </a:lnTo>
                  <a:lnTo>
                    <a:pt x="10356" y="1686"/>
                  </a:lnTo>
                  <a:lnTo>
                    <a:pt x="806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59" name="Google Shape;332;p31">
              <a:extLst>
                <a:ext uri="{FF2B5EF4-FFF2-40B4-BE49-F238E27FC236}">
                  <a16:creationId xmlns:a16="http://schemas.microsoft.com/office/drawing/2014/main" id="{FC58463F-C0D4-E247-B779-9B49891B9F3E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6600" y="1005000"/>
              <a:ext cx="337050" cy="337050"/>
            </a:xfrm>
            <a:custGeom>
              <a:avLst/>
              <a:gdLst>
                <a:gd name="T0" fmla="*/ 6057 w 13482"/>
                <a:gd name="T1" fmla="*/ 49 h 13482"/>
                <a:gd name="T2" fmla="*/ 5056 w 13482"/>
                <a:gd name="T3" fmla="*/ 220 h 13482"/>
                <a:gd name="T4" fmla="*/ 4128 w 13482"/>
                <a:gd name="T5" fmla="*/ 538 h 13482"/>
                <a:gd name="T6" fmla="*/ 3249 w 13482"/>
                <a:gd name="T7" fmla="*/ 977 h 13482"/>
                <a:gd name="T8" fmla="*/ 2467 w 13482"/>
                <a:gd name="T9" fmla="*/ 1539 h 13482"/>
                <a:gd name="T10" fmla="*/ 1759 w 13482"/>
                <a:gd name="T11" fmla="*/ 2223 h 13482"/>
                <a:gd name="T12" fmla="*/ 1173 w 13482"/>
                <a:gd name="T13" fmla="*/ 2980 h 13482"/>
                <a:gd name="T14" fmla="*/ 684 w 13482"/>
                <a:gd name="T15" fmla="*/ 3835 h 13482"/>
                <a:gd name="T16" fmla="*/ 318 w 13482"/>
                <a:gd name="T17" fmla="*/ 4738 h 13482"/>
                <a:gd name="T18" fmla="*/ 98 w 13482"/>
                <a:gd name="T19" fmla="*/ 5715 h 13482"/>
                <a:gd name="T20" fmla="*/ 0 w 13482"/>
                <a:gd name="T21" fmla="*/ 6741 h 13482"/>
                <a:gd name="T22" fmla="*/ 98 w 13482"/>
                <a:gd name="T23" fmla="*/ 7767 h 13482"/>
                <a:gd name="T24" fmla="*/ 318 w 13482"/>
                <a:gd name="T25" fmla="*/ 8744 h 13482"/>
                <a:gd name="T26" fmla="*/ 684 w 13482"/>
                <a:gd name="T27" fmla="*/ 9648 h 13482"/>
                <a:gd name="T28" fmla="*/ 1173 w 13482"/>
                <a:gd name="T29" fmla="*/ 10502 h 13482"/>
                <a:gd name="T30" fmla="*/ 1759 w 13482"/>
                <a:gd name="T31" fmla="*/ 11259 h 13482"/>
                <a:gd name="T32" fmla="*/ 2467 w 13482"/>
                <a:gd name="T33" fmla="*/ 11943 h 13482"/>
                <a:gd name="T34" fmla="*/ 3249 w 13482"/>
                <a:gd name="T35" fmla="*/ 12505 h 13482"/>
                <a:gd name="T36" fmla="*/ 4128 w 13482"/>
                <a:gd name="T37" fmla="*/ 12945 h 13482"/>
                <a:gd name="T38" fmla="*/ 5056 w 13482"/>
                <a:gd name="T39" fmla="*/ 13262 h 13482"/>
                <a:gd name="T40" fmla="*/ 6057 w 13482"/>
                <a:gd name="T41" fmla="*/ 13433 h 13482"/>
                <a:gd name="T42" fmla="*/ 7083 w 13482"/>
                <a:gd name="T43" fmla="*/ 13458 h 13482"/>
                <a:gd name="T44" fmla="*/ 8084 w 13482"/>
                <a:gd name="T45" fmla="*/ 13335 h 13482"/>
                <a:gd name="T46" fmla="*/ 9061 w 13482"/>
                <a:gd name="T47" fmla="*/ 13067 h 13482"/>
                <a:gd name="T48" fmla="*/ 9940 w 13482"/>
                <a:gd name="T49" fmla="*/ 12652 h 13482"/>
                <a:gd name="T50" fmla="*/ 10771 w 13482"/>
                <a:gd name="T51" fmla="*/ 12139 h 13482"/>
                <a:gd name="T52" fmla="*/ 11504 w 13482"/>
                <a:gd name="T53" fmla="*/ 11504 h 13482"/>
                <a:gd name="T54" fmla="*/ 12139 w 13482"/>
                <a:gd name="T55" fmla="*/ 10771 h 13482"/>
                <a:gd name="T56" fmla="*/ 12651 w 13482"/>
                <a:gd name="T57" fmla="*/ 9941 h 13482"/>
                <a:gd name="T58" fmla="*/ 13067 w 13482"/>
                <a:gd name="T59" fmla="*/ 9061 h 13482"/>
                <a:gd name="T60" fmla="*/ 13335 w 13482"/>
                <a:gd name="T61" fmla="*/ 8084 h 13482"/>
                <a:gd name="T62" fmla="*/ 13457 w 13482"/>
                <a:gd name="T63" fmla="*/ 7083 h 13482"/>
                <a:gd name="T64" fmla="*/ 13433 w 13482"/>
                <a:gd name="T65" fmla="*/ 6057 h 13482"/>
                <a:gd name="T66" fmla="*/ 13262 w 13482"/>
                <a:gd name="T67" fmla="*/ 5056 h 13482"/>
                <a:gd name="T68" fmla="*/ 12945 w 13482"/>
                <a:gd name="T69" fmla="*/ 4128 h 13482"/>
                <a:gd name="T70" fmla="*/ 12505 w 13482"/>
                <a:gd name="T71" fmla="*/ 3249 h 13482"/>
                <a:gd name="T72" fmla="*/ 11943 w 13482"/>
                <a:gd name="T73" fmla="*/ 2467 h 13482"/>
                <a:gd name="T74" fmla="*/ 11259 w 13482"/>
                <a:gd name="T75" fmla="*/ 1759 h 13482"/>
                <a:gd name="T76" fmla="*/ 10502 w 13482"/>
                <a:gd name="T77" fmla="*/ 1173 h 13482"/>
                <a:gd name="T78" fmla="*/ 9647 w 13482"/>
                <a:gd name="T79" fmla="*/ 684 h 13482"/>
                <a:gd name="T80" fmla="*/ 8744 w 13482"/>
                <a:gd name="T81" fmla="*/ 318 h 13482"/>
                <a:gd name="T82" fmla="*/ 7767 w 13482"/>
                <a:gd name="T83" fmla="*/ 98 h 13482"/>
                <a:gd name="T84" fmla="*/ 6741 w 13482"/>
                <a:gd name="T85" fmla="*/ 0 h 13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482" h="13482" extrusionOk="0">
                  <a:moveTo>
                    <a:pt x="6741" y="0"/>
                  </a:moveTo>
                  <a:lnTo>
                    <a:pt x="6399" y="25"/>
                  </a:lnTo>
                  <a:lnTo>
                    <a:pt x="6057" y="49"/>
                  </a:lnTo>
                  <a:lnTo>
                    <a:pt x="5715" y="98"/>
                  </a:lnTo>
                  <a:lnTo>
                    <a:pt x="5398" y="147"/>
                  </a:lnTo>
                  <a:lnTo>
                    <a:pt x="5056" y="220"/>
                  </a:lnTo>
                  <a:lnTo>
                    <a:pt x="4738" y="318"/>
                  </a:lnTo>
                  <a:lnTo>
                    <a:pt x="4421" y="416"/>
                  </a:lnTo>
                  <a:lnTo>
                    <a:pt x="4128" y="538"/>
                  </a:lnTo>
                  <a:lnTo>
                    <a:pt x="3835" y="684"/>
                  </a:lnTo>
                  <a:lnTo>
                    <a:pt x="3542" y="831"/>
                  </a:lnTo>
                  <a:lnTo>
                    <a:pt x="3249" y="977"/>
                  </a:lnTo>
                  <a:lnTo>
                    <a:pt x="2980" y="1173"/>
                  </a:lnTo>
                  <a:lnTo>
                    <a:pt x="2711" y="1344"/>
                  </a:lnTo>
                  <a:lnTo>
                    <a:pt x="2467" y="1539"/>
                  </a:lnTo>
                  <a:lnTo>
                    <a:pt x="2223" y="1759"/>
                  </a:lnTo>
                  <a:lnTo>
                    <a:pt x="1979" y="1979"/>
                  </a:lnTo>
                  <a:lnTo>
                    <a:pt x="1759" y="2223"/>
                  </a:lnTo>
                  <a:lnTo>
                    <a:pt x="1539" y="2467"/>
                  </a:lnTo>
                  <a:lnTo>
                    <a:pt x="1344" y="2711"/>
                  </a:lnTo>
                  <a:lnTo>
                    <a:pt x="1173" y="2980"/>
                  </a:lnTo>
                  <a:lnTo>
                    <a:pt x="977" y="3249"/>
                  </a:lnTo>
                  <a:lnTo>
                    <a:pt x="831" y="3542"/>
                  </a:lnTo>
                  <a:lnTo>
                    <a:pt x="684" y="3835"/>
                  </a:lnTo>
                  <a:lnTo>
                    <a:pt x="538" y="4128"/>
                  </a:lnTo>
                  <a:lnTo>
                    <a:pt x="416" y="4421"/>
                  </a:lnTo>
                  <a:lnTo>
                    <a:pt x="318" y="4738"/>
                  </a:lnTo>
                  <a:lnTo>
                    <a:pt x="220" y="5056"/>
                  </a:lnTo>
                  <a:lnTo>
                    <a:pt x="147" y="5398"/>
                  </a:lnTo>
                  <a:lnTo>
                    <a:pt x="98" y="5715"/>
                  </a:lnTo>
                  <a:lnTo>
                    <a:pt x="49" y="6057"/>
                  </a:lnTo>
                  <a:lnTo>
                    <a:pt x="25" y="6399"/>
                  </a:lnTo>
                  <a:lnTo>
                    <a:pt x="0" y="6741"/>
                  </a:lnTo>
                  <a:lnTo>
                    <a:pt x="25" y="7083"/>
                  </a:lnTo>
                  <a:lnTo>
                    <a:pt x="49" y="7425"/>
                  </a:lnTo>
                  <a:lnTo>
                    <a:pt x="98" y="7767"/>
                  </a:lnTo>
                  <a:lnTo>
                    <a:pt x="147" y="8084"/>
                  </a:lnTo>
                  <a:lnTo>
                    <a:pt x="220" y="8426"/>
                  </a:lnTo>
                  <a:lnTo>
                    <a:pt x="318" y="8744"/>
                  </a:lnTo>
                  <a:lnTo>
                    <a:pt x="416" y="9061"/>
                  </a:lnTo>
                  <a:lnTo>
                    <a:pt x="538" y="9354"/>
                  </a:lnTo>
                  <a:lnTo>
                    <a:pt x="684" y="9648"/>
                  </a:lnTo>
                  <a:lnTo>
                    <a:pt x="831" y="9941"/>
                  </a:lnTo>
                  <a:lnTo>
                    <a:pt x="977" y="10234"/>
                  </a:lnTo>
                  <a:lnTo>
                    <a:pt x="1173" y="10502"/>
                  </a:lnTo>
                  <a:lnTo>
                    <a:pt x="1344" y="10771"/>
                  </a:lnTo>
                  <a:lnTo>
                    <a:pt x="1539" y="11015"/>
                  </a:lnTo>
                  <a:lnTo>
                    <a:pt x="1759" y="11259"/>
                  </a:lnTo>
                  <a:lnTo>
                    <a:pt x="1979" y="11504"/>
                  </a:lnTo>
                  <a:lnTo>
                    <a:pt x="2223" y="11723"/>
                  </a:lnTo>
                  <a:lnTo>
                    <a:pt x="2467" y="11943"/>
                  </a:lnTo>
                  <a:lnTo>
                    <a:pt x="2711" y="12139"/>
                  </a:lnTo>
                  <a:lnTo>
                    <a:pt x="2980" y="12310"/>
                  </a:lnTo>
                  <a:lnTo>
                    <a:pt x="3249" y="12505"/>
                  </a:lnTo>
                  <a:lnTo>
                    <a:pt x="3542" y="12652"/>
                  </a:lnTo>
                  <a:lnTo>
                    <a:pt x="3835" y="12798"/>
                  </a:lnTo>
                  <a:lnTo>
                    <a:pt x="4128" y="12945"/>
                  </a:lnTo>
                  <a:lnTo>
                    <a:pt x="4421" y="13067"/>
                  </a:lnTo>
                  <a:lnTo>
                    <a:pt x="4738" y="13164"/>
                  </a:lnTo>
                  <a:lnTo>
                    <a:pt x="5056" y="13262"/>
                  </a:lnTo>
                  <a:lnTo>
                    <a:pt x="5398" y="13335"/>
                  </a:lnTo>
                  <a:lnTo>
                    <a:pt x="5715" y="13384"/>
                  </a:lnTo>
                  <a:lnTo>
                    <a:pt x="6057" y="13433"/>
                  </a:lnTo>
                  <a:lnTo>
                    <a:pt x="6399" y="13458"/>
                  </a:lnTo>
                  <a:lnTo>
                    <a:pt x="6741" y="13482"/>
                  </a:lnTo>
                  <a:lnTo>
                    <a:pt x="7083" y="13458"/>
                  </a:lnTo>
                  <a:lnTo>
                    <a:pt x="7425" y="13433"/>
                  </a:lnTo>
                  <a:lnTo>
                    <a:pt x="7767" y="13384"/>
                  </a:lnTo>
                  <a:lnTo>
                    <a:pt x="8084" y="13335"/>
                  </a:lnTo>
                  <a:lnTo>
                    <a:pt x="8426" y="13262"/>
                  </a:lnTo>
                  <a:lnTo>
                    <a:pt x="8744" y="13164"/>
                  </a:lnTo>
                  <a:lnTo>
                    <a:pt x="9061" y="13067"/>
                  </a:lnTo>
                  <a:lnTo>
                    <a:pt x="9354" y="12945"/>
                  </a:lnTo>
                  <a:lnTo>
                    <a:pt x="9647" y="12798"/>
                  </a:lnTo>
                  <a:lnTo>
                    <a:pt x="9940" y="12652"/>
                  </a:lnTo>
                  <a:lnTo>
                    <a:pt x="10234" y="12505"/>
                  </a:lnTo>
                  <a:lnTo>
                    <a:pt x="10502" y="12310"/>
                  </a:lnTo>
                  <a:lnTo>
                    <a:pt x="10771" y="12139"/>
                  </a:lnTo>
                  <a:lnTo>
                    <a:pt x="11015" y="11943"/>
                  </a:lnTo>
                  <a:lnTo>
                    <a:pt x="11259" y="11723"/>
                  </a:lnTo>
                  <a:lnTo>
                    <a:pt x="11504" y="11504"/>
                  </a:lnTo>
                  <a:lnTo>
                    <a:pt x="11723" y="11259"/>
                  </a:lnTo>
                  <a:lnTo>
                    <a:pt x="11943" y="11015"/>
                  </a:lnTo>
                  <a:lnTo>
                    <a:pt x="12139" y="10771"/>
                  </a:lnTo>
                  <a:lnTo>
                    <a:pt x="12310" y="10502"/>
                  </a:lnTo>
                  <a:lnTo>
                    <a:pt x="12505" y="10234"/>
                  </a:lnTo>
                  <a:lnTo>
                    <a:pt x="12651" y="9941"/>
                  </a:lnTo>
                  <a:lnTo>
                    <a:pt x="12798" y="9648"/>
                  </a:lnTo>
                  <a:lnTo>
                    <a:pt x="12945" y="9354"/>
                  </a:lnTo>
                  <a:lnTo>
                    <a:pt x="13067" y="9061"/>
                  </a:lnTo>
                  <a:lnTo>
                    <a:pt x="13164" y="8744"/>
                  </a:lnTo>
                  <a:lnTo>
                    <a:pt x="13262" y="8426"/>
                  </a:lnTo>
                  <a:lnTo>
                    <a:pt x="13335" y="8084"/>
                  </a:lnTo>
                  <a:lnTo>
                    <a:pt x="13384" y="7767"/>
                  </a:lnTo>
                  <a:lnTo>
                    <a:pt x="13433" y="7425"/>
                  </a:lnTo>
                  <a:lnTo>
                    <a:pt x="13457" y="7083"/>
                  </a:lnTo>
                  <a:lnTo>
                    <a:pt x="13482" y="6741"/>
                  </a:lnTo>
                  <a:lnTo>
                    <a:pt x="13457" y="6399"/>
                  </a:lnTo>
                  <a:lnTo>
                    <a:pt x="13433" y="6057"/>
                  </a:lnTo>
                  <a:lnTo>
                    <a:pt x="13384" y="5715"/>
                  </a:lnTo>
                  <a:lnTo>
                    <a:pt x="13335" y="5398"/>
                  </a:lnTo>
                  <a:lnTo>
                    <a:pt x="13262" y="5056"/>
                  </a:lnTo>
                  <a:lnTo>
                    <a:pt x="13164" y="4738"/>
                  </a:lnTo>
                  <a:lnTo>
                    <a:pt x="13067" y="4421"/>
                  </a:lnTo>
                  <a:lnTo>
                    <a:pt x="12945" y="4128"/>
                  </a:lnTo>
                  <a:lnTo>
                    <a:pt x="12798" y="3835"/>
                  </a:lnTo>
                  <a:lnTo>
                    <a:pt x="12651" y="3542"/>
                  </a:lnTo>
                  <a:lnTo>
                    <a:pt x="12505" y="3249"/>
                  </a:lnTo>
                  <a:lnTo>
                    <a:pt x="12310" y="2980"/>
                  </a:lnTo>
                  <a:lnTo>
                    <a:pt x="12139" y="2711"/>
                  </a:lnTo>
                  <a:lnTo>
                    <a:pt x="11943" y="2467"/>
                  </a:lnTo>
                  <a:lnTo>
                    <a:pt x="11723" y="2223"/>
                  </a:lnTo>
                  <a:lnTo>
                    <a:pt x="11504" y="1979"/>
                  </a:lnTo>
                  <a:lnTo>
                    <a:pt x="11259" y="1759"/>
                  </a:lnTo>
                  <a:lnTo>
                    <a:pt x="11015" y="1539"/>
                  </a:lnTo>
                  <a:lnTo>
                    <a:pt x="10771" y="1344"/>
                  </a:lnTo>
                  <a:lnTo>
                    <a:pt x="10502" y="1173"/>
                  </a:lnTo>
                  <a:lnTo>
                    <a:pt x="10234" y="977"/>
                  </a:lnTo>
                  <a:lnTo>
                    <a:pt x="9940" y="831"/>
                  </a:lnTo>
                  <a:lnTo>
                    <a:pt x="9647" y="684"/>
                  </a:lnTo>
                  <a:lnTo>
                    <a:pt x="9354" y="538"/>
                  </a:lnTo>
                  <a:lnTo>
                    <a:pt x="9061" y="416"/>
                  </a:lnTo>
                  <a:lnTo>
                    <a:pt x="8744" y="318"/>
                  </a:lnTo>
                  <a:lnTo>
                    <a:pt x="8426" y="220"/>
                  </a:lnTo>
                  <a:lnTo>
                    <a:pt x="8084" y="147"/>
                  </a:lnTo>
                  <a:lnTo>
                    <a:pt x="7767" y="98"/>
                  </a:lnTo>
                  <a:lnTo>
                    <a:pt x="7425" y="49"/>
                  </a:lnTo>
                  <a:lnTo>
                    <a:pt x="7083" y="25"/>
                  </a:lnTo>
                  <a:lnTo>
                    <a:pt x="674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52245" name="Google Shape;333;p31">
            <a:extLst>
              <a:ext uri="{FF2B5EF4-FFF2-40B4-BE49-F238E27FC236}">
                <a16:creationId xmlns:a16="http://schemas.microsoft.com/office/drawing/2014/main" id="{D64D32E8-1D36-404C-B05F-3F7B227AE039}"/>
              </a:ext>
            </a:extLst>
          </p:cNvPr>
          <p:cNvGrpSpPr>
            <a:grpSpLocks/>
          </p:cNvGrpSpPr>
          <p:nvPr/>
        </p:nvGrpSpPr>
        <p:grpSpPr bwMode="auto">
          <a:xfrm>
            <a:off x="5245100" y="1157288"/>
            <a:ext cx="363538" cy="365125"/>
            <a:chOff x="6617400" y="931125"/>
            <a:chExt cx="483600" cy="484825"/>
          </a:xfrm>
        </p:grpSpPr>
        <p:sp>
          <p:nvSpPr>
            <p:cNvPr id="52456" name="Google Shape;334;p31">
              <a:extLst>
                <a:ext uri="{FF2B5EF4-FFF2-40B4-BE49-F238E27FC236}">
                  <a16:creationId xmlns:a16="http://schemas.microsoft.com/office/drawing/2014/main" id="{0089B928-AA38-524E-86FE-9E1B4C8BBCB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3925" y="1183900"/>
              <a:ext cx="121525" cy="232050"/>
            </a:xfrm>
            <a:custGeom>
              <a:avLst/>
              <a:gdLst>
                <a:gd name="T0" fmla="*/ 1 w 4861"/>
                <a:gd name="T1" fmla="*/ 6863 h 9282"/>
                <a:gd name="T2" fmla="*/ 49 w 4861"/>
                <a:gd name="T3" fmla="*/ 7327 h 9282"/>
                <a:gd name="T4" fmla="*/ 196 w 4861"/>
                <a:gd name="T5" fmla="*/ 7791 h 9282"/>
                <a:gd name="T6" fmla="*/ 416 w 4861"/>
                <a:gd name="T7" fmla="*/ 8207 h 9282"/>
                <a:gd name="T8" fmla="*/ 709 w 4861"/>
                <a:gd name="T9" fmla="*/ 8573 h 9282"/>
                <a:gd name="T10" fmla="*/ 1075 w 4861"/>
                <a:gd name="T11" fmla="*/ 8866 h 9282"/>
                <a:gd name="T12" fmla="*/ 1490 w 4861"/>
                <a:gd name="T13" fmla="*/ 9086 h 9282"/>
                <a:gd name="T14" fmla="*/ 1930 w 4861"/>
                <a:gd name="T15" fmla="*/ 9232 h 9282"/>
                <a:gd name="T16" fmla="*/ 2418 w 4861"/>
                <a:gd name="T17" fmla="*/ 9281 h 9282"/>
                <a:gd name="T18" fmla="*/ 2907 w 4861"/>
                <a:gd name="T19" fmla="*/ 9232 h 9282"/>
                <a:gd name="T20" fmla="*/ 3371 w 4861"/>
                <a:gd name="T21" fmla="*/ 9086 h 9282"/>
                <a:gd name="T22" fmla="*/ 3786 w 4861"/>
                <a:gd name="T23" fmla="*/ 8866 h 9282"/>
                <a:gd name="T24" fmla="*/ 4128 w 4861"/>
                <a:gd name="T25" fmla="*/ 8573 h 9282"/>
                <a:gd name="T26" fmla="*/ 4446 w 4861"/>
                <a:gd name="T27" fmla="*/ 8207 h 9282"/>
                <a:gd name="T28" fmla="*/ 4665 w 4861"/>
                <a:gd name="T29" fmla="*/ 7791 h 9282"/>
                <a:gd name="T30" fmla="*/ 4812 w 4861"/>
                <a:gd name="T31" fmla="*/ 7327 h 9282"/>
                <a:gd name="T32" fmla="*/ 4861 w 4861"/>
                <a:gd name="T33" fmla="*/ 6863 h 9282"/>
                <a:gd name="T34" fmla="*/ 4812 w 4861"/>
                <a:gd name="T35" fmla="*/ 6619 h 9282"/>
                <a:gd name="T36" fmla="*/ 4665 w 4861"/>
                <a:gd name="T37" fmla="*/ 6424 h 9282"/>
                <a:gd name="T38" fmla="*/ 4470 w 4861"/>
                <a:gd name="T39" fmla="*/ 6302 h 9282"/>
                <a:gd name="T40" fmla="*/ 4128 w 4861"/>
                <a:gd name="T41" fmla="*/ 6253 h 9282"/>
                <a:gd name="T42" fmla="*/ 3908 w 4861"/>
                <a:gd name="T43" fmla="*/ 6350 h 9282"/>
                <a:gd name="T44" fmla="*/ 3737 w 4861"/>
                <a:gd name="T45" fmla="*/ 6521 h 9282"/>
                <a:gd name="T46" fmla="*/ 3640 w 4861"/>
                <a:gd name="T47" fmla="*/ 6717 h 9282"/>
                <a:gd name="T48" fmla="*/ 3615 w 4861"/>
                <a:gd name="T49" fmla="*/ 7083 h 9282"/>
                <a:gd name="T50" fmla="*/ 3420 w 4861"/>
                <a:gd name="T51" fmla="*/ 7523 h 9282"/>
                <a:gd name="T52" fmla="*/ 3102 w 4861"/>
                <a:gd name="T53" fmla="*/ 7865 h 9282"/>
                <a:gd name="T54" fmla="*/ 2663 w 4861"/>
                <a:gd name="T55" fmla="*/ 8036 h 9282"/>
                <a:gd name="T56" fmla="*/ 2174 w 4861"/>
                <a:gd name="T57" fmla="*/ 8036 h 9282"/>
                <a:gd name="T58" fmla="*/ 1759 w 4861"/>
                <a:gd name="T59" fmla="*/ 7865 h 9282"/>
                <a:gd name="T60" fmla="*/ 1417 w 4861"/>
                <a:gd name="T61" fmla="*/ 7523 h 9282"/>
                <a:gd name="T62" fmla="*/ 1246 w 4861"/>
                <a:gd name="T63" fmla="*/ 7083 h 9282"/>
                <a:gd name="T64" fmla="*/ 1222 w 4861"/>
                <a:gd name="T65" fmla="*/ 0 h 9282"/>
                <a:gd name="T66" fmla="*/ 880 w 4861"/>
                <a:gd name="T67" fmla="*/ 293 h 9282"/>
                <a:gd name="T68" fmla="*/ 709 w 4861"/>
                <a:gd name="T69" fmla="*/ 367 h 9282"/>
                <a:gd name="T70" fmla="*/ 416 w 4861"/>
                <a:gd name="T71" fmla="*/ 342 h 9282"/>
                <a:gd name="T72" fmla="*/ 269 w 4861"/>
                <a:gd name="T73" fmla="*/ 220 h 9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861" h="9282" extrusionOk="0">
                  <a:moveTo>
                    <a:pt x="1" y="0"/>
                  </a:moveTo>
                  <a:lnTo>
                    <a:pt x="1" y="6863"/>
                  </a:lnTo>
                  <a:lnTo>
                    <a:pt x="25" y="7107"/>
                  </a:lnTo>
                  <a:lnTo>
                    <a:pt x="49" y="7327"/>
                  </a:lnTo>
                  <a:lnTo>
                    <a:pt x="123" y="7572"/>
                  </a:lnTo>
                  <a:lnTo>
                    <a:pt x="196" y="7791"/>
                  </a:lnTo>
                  <a:lnTo>
                    <a:pt x="294" y="8011"/>
                  </a:lnTo>
                  <a:lnTo>
                    <a:pt x="416" y="8207"/>
                  </a:lnTo>
                  <a:lnTo>
                    <a:pt x="562" y="8402"/>
                  </a:lnTo>
                  <a:lnTo>
                    <a:pt x="709" y="8573"/>
                  </a:lnTo>
                  <a:lnTo>
                    <a:pt x="880" y="8719"/>
                  </a:lnTo>
                  <a:lnTo>
                    <a:pt x="1075" y="8866"/>
                  </a:lnTo>
                  <a:lnTo>
                    <a:pt x="1271" y="8988"/>
                  </a:lnTo>
                  <a:lnTo>
                    <a:pt x="1490" y="9086"/>
                  </a:lnTo>
                  <a:lnTo>
                    <a:pt x="1710" y="9159"/>
                  </a:lnTo>
                  <a:lnTo>
                    <a:pt x="1930" y="9232"/>
                  </a:lnTo>
                  <a:lnTo>
                    <a:pt x="2174" y="9257"/>
                  </a:lnTo>
                  <a:lnTo>
                    <a:pt x="2418" y="9281"/>
                  </a:lnTo>
                  <a:lnTo>
                    <a:pt x="2663" y="9257"/>
                  </a:lnTo>
                  <a:lnTo>
                    <a:pt x="2907" y="9232"/>
                  </a:lnTo>
                  <a:lnTo>
                    <a:pt x="3151" y="9159"/>
                  </a:lnTo>
                  <a:lnTo>
                    <a:pt x="3371" y="9086"/>
                  </a:lnTo>
                  <a:lnTo>
                    <a:pt x="3591" y="8988"/>
                  </a:lnTo>
                  <a:lnTo>
                    <a:pt x="3786" y="8866"/>
                  </a:lnTo>
                  <a:lnTo>
                    <a:pt x="3957" y="8719"/>
                  </a:lnTo>
                  <a:lnTo>
                    <a:pt x="4128" y="8573"/>
                  </a:lnTo>
                  <a:lnTo>
                    <a:pt x="4299" y="8402"/>
                  </a:lnTo>
                  <a:lnTo>
                    <a:pt x="4446" y="8207"/>
                  </a:lnTo>
                  <a:lnTo>
                    <a:pt x="4568" y="8011"/>
                  </a:lnTo>
                  <a:lnTo>
                    <a:pt x="4665" y="7791"/>
                  </a:lnTo>
                  <a:lnTo>
                    <a:pt x="4739" y="7572"/>
                  </a:lnTo>
                  <a:lnTo>
                    <a:pt x="4812" y="7327"/>
                  </a:lnTo>
                  <a:lnTo>
                    <a:pt x="4836" y="7107"/>
                  </a:lnTo>
                  <a:lnTo>
                    <a:pt x="4861" y="6863"/>
                  </a:lnTo>
                  <a:lnTo>
                    <a:pt x="4836" y="6717"/>
                  </a:lnTo>
                  <a:lnTo>
                    <a:pt x="4812" y="6619"/>
                  </a:lnTo>
                  <a:lnTo>
                    <a:pt x="4739" y="6521"/>
                  </a:lnTo>
                  <a:lnTo>
                    <a:pt x="4665" y="6424"/>
                  </a:lnTo>
                  <a:lnTo>
                    <a:pt x="4592" y="6350"/>
                  </a:lnTo>
                  <a:lnTo>
                    <a:pt x="4470" y="6302"/>
                  </a:lnTo>
                  <a:lnTo>
                    <a:pt x="4372" y="6253"/>
                  </a:lnTo>
                  <a:lnTo>
                    <a:pt x="4128" y="6253"/>
                  </a:lnTo>
                  <a:lnTo>
                    <a:pt x="4006" y="6302"/>
                  </a:lnTo>
                  <a:lnTo>
                    <a:pt x="3908" y="6350"/>
                  </a:lnTo>
                  <a:lnTo>
                    <a:pt x="3811" y="6424"/>
                  </a:lnTo>
                  <a:lnTo>
                    <a:pt x="3737" y="6521"/>
                  </a:lnTo>
                  <a:lnTo>
                    <a:pt x="3688" y="6619"/>
                  </a:lnTo>
                  <a:lnTo>
                    <a:pt x="3640" y="6717"/>
                  </a:lnTo>
                  <a:lnTo>
                    <a:pt x="3640" y="6863"/>
                  </a:lnTo>
                  <a:lnTo>
                    <a:pt x="3615" y="7083"/>
                  </a:lnTo>
                  <a:lnTo>
                    <a:pt x="3542" y="7327"/>
                  </a:lnTo>
                  <a:lnTo>
                    <a:pt x="3420" y="7523"/>
                  </a:lnTo>
                  <a:lnTo>
                    <a:pt x="3273" y="7718"/>
                  </a:lnTo>
                  <a:lnTo>
                    <a:pt x="3102" y="7865"/>
                  </a:lnTo>
                  <a:lnTo>
                    <a:pt x="2907" y="7962"/>
                  </a:lnTo>
                  <a:lnTo>
                    <a:pt x="2663" y="8036"/>
                  </a:lnTo>
                  <a:lnTo>
                    <a:pt x="2418" y="8060"/>
                  </a:lnTo>
                  <a:lnTo>
                    <a:pt x="2174" y="8036"/>
                  </a:lnTo>
                  <a:lnTo>
                    <a:pt x="1954" y="7962"/>
                  </a:lnTo>
                  <a:lnTo>
                    <a:pt x="1759" y="7865"/>
                  </a:lnTo>
                  <a:lnTo>
                    <a:pt x="1564" y="7718"/>
                  </a:lnTo>
                  <a:lnTo>
                    <a:pt x="1417" y="7523"/>
                  </a:lnTo>
                  <a:lnTo>
                    <a:pt x="1319" y="7327"/>
                  </a:lnTo>
                  <a:lnTo>
                    <a:pt x="1246" y="7083"/>
                  </a:lnTo>
                  <a:lnTo>
                    <a:pt x="1222" y="6863"/>
                  </a:lnTo>
                  <a:lnTo>
                    <a:pt x="1222" y="0"/>
                  </a:lnTo>
                  <a:lnTo>
                    <a:pt x="953" y="220"/>
                  </a:lnTo>
                  <a:lnTo>
                    <a:pt x="880" y="293"/>
                  </a:lnTo>
                  <a:lnTo>
                    <a:pt x="806" y="342"/>
                  </a:lnTo>
                  <a:lnTo>
                    <a:pt x="709" y="367"/>
                  </a:lnTo>
                  <a:lnTo>
                    <a:pt x="513" y="367"/>
                  </a:lnTo>
                  <a:lnTo>
                    <a:pt x="416" y="342"/>
                  </a:lnTo>
                  <a:lnTo>
                    <a:pt x="342" y="293"/>
                  </a:lnTo>
                  <a:lnTo>
                    <a:pt x="269" y="22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57" name="Google Shape;335;p31">
              <a:extLst>
                <a:ext uri="{FF2B5EF4-FFF2-40B4-BE49-F238E27FC236}">
                  <a16:creationId xmlns:a16="http://schemas.microsoft.com/office/drawing/2014/main" id="{0D3F6C17-EDDD-C144-A80B-8C4A38ABB0D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7400" y="931125"/>
              <a:ext cx="483600" cy="259500"/>
            </a:xfrm>
            <a:custGeom>
              <a:avLst/>
              <a:gdLst>
                <a:gd name="T0" fmla="*/ 9672 w 19344"/>
                <a:gd name="T1" fmla="*/ 0 h 10380"/>
                <a:gd name="T2" fmla="*/ 9232 w 19344"/>
                <a:gd name="T3" fmla="*/ 196 h 10380"/>
                <a:gd name="T4" fmla="*/ 9062 w 19344"/>
                <a:gd name="T5" fmla="*/ 611 h 10380"/>
                <a:gd name="T6" fmla="*/ 7767 w 19344"/>
                <a:gd name="T7" fmla="*/ 1417 h 10380"/>
                <a:gd name="T8" fmla="*/ 6082 w 19344"/>
                <a:gd name="T9" fmla="*/ 1905 h 10380"/>
                <a:gd name="T10" fmla="*/ 4543 w 19344"/>
                <a:gd name="T11" fmla="*/ 2687 h 10380"/>
                <a:gd name="T12" fmla="*/ 3151 w 19344"/>
                <a:gd name="T13" fmla="*/ 3761 h 10380"/>
                <a:gd name="T14" fmla="*/ 1930 w 19344"/>
                <a:gd name="T15" fmla="*/ 5080 h 10380"/>
                <a:gd name="T16" fmla="*/ 1002 w 19344"/>
                <a:gd name="T17" fmla="*/ 6570 h 10380"/>
                <a:gd name="T18" fmla="*/ 367 w 19344"/>
                <a:gd name="T19" fmla="*/ 8206 h 10380"/>
                <a:gd name="T20" fmla="*/ 25 w 19344"/>
                <a:gd name="T21" fmla="*/ 9940 h 10380"/>
                <a:gd name="T22" fmla="*/ 758 w 19344"/>
                <a:gd name="T23" fmla="*/ 9647 h 10380"/>
                <a:gd name="T24" fmla="*/ 2223 w 19344"/>
                <a:gd name="T25" fmla="*/ 9110 h 10380"/>
                <a:gd name="T26" fmla="*/ 3542 w 19344"/>
                <a:gd name="T27" fmla="*/ 9208 h 10380"/>
                <a:gd name="T28" fmla="*/ 4543 w 19344"/>
                <a:gd name="T29" fmla="*/ 9647 h 10380"/>
                <a:gd name="T30" fmla="*/ 5007 w 19344"/>
                <a:gd name="T31" fmla="*/ 8109 h 10380"/>
                <a:gd name="T32" fmla="*/ 5642 w 19344"/>
                <a:gd name="T33" fmla="*/ 5984 h 10380"/>
                <a:gd name="T34" fmla="*/ 6888 w 19344"/>
                <a:gd name="T35" fmla="*/ 3542 h 10380"/>
                <a:gd name="T36" fmla="*/ 8402 w 19344"/>
                <a:gd name="T37" fmla="*/ 1710 h 10380"/>
                <a:gd name="T38" fmla="*/ 8744 w 19344"/>
                <a:gd name="T39" fmla="*/ 1954 h 10380"/>
                <a:gd name="T40" fmla="*/ 7718 w 19344"/>
                <a:gd name="T41" fmla="*/ 3200 h 10380"/>
                <a:gd name="T42" fmla="*/ 6375 w 19344"/>
                <a:gd name="T43" fmla="*/ 5495 h 10380"/>
                <a:gd name="T44" fmla="*/ 5642 w 19344"/>
                <a:gd name="T45" fmla="*/ 7645 h 10380"/>
                <a:gd name="T46" fmla="*/ 5252 w 19344"/>
                <a:gd name="T47" fmla="*/ 9769 h 10380"/>
                <a:gd name="T48" fmla="*/ 6180 w 19344"/>
                <a:gd name="T49" fmla="*/ 9281 h 10380"/>
                <a:gd name="T50" fmla="*/ 7328 w 19344"/>
                <a:gd name="T51" fmla="*/ 9086 h 10380"/>
                <a:gd name="T52" fmla="*/ 8475 w 19344"/>
                <a:gd name="T53" fmla="*/ 9281 h 10380"/>
                <a:gd name="T54" fmla="*/ 9428 w 19344"/>
                <a:gd name="T55" fmla="*/ 9794 h 10380"/>
                <a:gd name="T56" fmla="*/ 9574 w 19344"/>
                <a:gd name="T57" fmla="*/ 1710 h 10380"/>
                <a:gd name="T58" fmla="*/ 9916 w 19344"/>
                <a:gd name="T59" fmla="*/ 1954 h 10380"/>
                <a:gd name="T60" fmla="*/ 10600 w 19344"/>
                <a:gd name="T61" fmla="*/ 9379 h 10380"/>
                <a:gd name="T62" fmla="*/ 11699 w 19344"/>
                <a:gd name="T63" fmla="*/ 9110 h 10380"/>
                <a:gd name="T64" fmla="*/ 12896 w 19344"/>
                <a:gd name="T65" fmla="*/ 9208 h 10380"/>
                <a:gd name="T66" fmla="*/ 13873 w 19344"/>
                <a:gd name="T67" fmla="*/ 9623 h 10380"/>
                <a:gd name="T68" fmla="*/ 13824 w 19344"/>
                <a:gd name="T69" fmla="*/ 8109 h 10380"/>
                <a:gd name="T70" fmla="*/ 13189 w 19344"/>
                <a:gd name="T71" fmla="*/ 6057 h 10380"/>
                <a:gd name="T72" fmla="*/ 12017 w 19344"/>
                <a:gd name="T73" fmla="*/ 3786 h 10380"/>
                <a:gd name="T74" fmla="*/ 10625 w 19344"/>
                <a:gd name="T75" fmla="*/ 2027 h 10380"/>
                <a:gd name="T76" fmla="*/ 10747 w 19344"/>
                <a:gd name="T77" fmla="*/ 1710 h 10380"/>
                <a:gd name="T78" fmla="*/ 12017 w 19344"/>
                <a:gd name="T79" fmla="*/ 2931 h 10380"/>
                <a:gd name="T80" fmla="*/ 13458 w 19344"/>
                <a:gd name="T81" fmla="*/ 5373 h 10380"/>
                <a:gd name="T82" fmla="*/ 14215 w 19344"/>
                <a:gd name="T83" fmla="*/ 7620 h 10380"/>
                <a:gd name="T84" fmla="*/ 14581 w 19344"/>
                <a:gd name="T85" fmla="*/ 9794 h 10380"/>
                <a:gd name="T86" fmla="*/ 15534 w 19344"/>
                <a:gd name="T87" fmla="*/ 9281 h 10380"/>
                <a:gd name="T88" fmla="*/ 16706 w 19344"/>
                <a:gd name="T89" fmla="*/ 9086 h 10380"/>
                <a:gd name="T90" fmla="*/ 18269 w 19344"/>
                <a:gd name="T91" fmla="*/ 9452 h 10380"/>
                <a:gd name="T92" fmla="*/ 19344 w 19344"/>
                <a:gd name="T93" fmla="*/ 10380 h 10380"/>
                <a:gd name="T94" fmla="*/ 19099 w 19344"/>
                <a:gd name="T95" fmla="*/ 8622 h 10380"/>
                <a:gd name="T96" fmla="*/ 18538 w 19344"/>
                <a:gd name="T97" fmla="*/ 6961 h 10380"/>
                <a:gd name="T98" fmla="*/ 17658 w 19344"/>
                <a:gd name="T99" fmla="*/ 5422 h 10380"/>
                <a:gd name="T100" fmla="*/ 16511 w 19344"/>
                <a:gd name="T101" fmla="*/ 4054 h 10380"/>
                <a:gd name="T102" fmla="*/ 15167 w 19344"/>
                <a:gd name="T103" fmla="*/ 2931 h 10380"/>
                <a:gd name="T104" fmla="*/ 13653 w 19344"/>
                <a:gd name="T105" fmla="*/ 2076 h 10380"/>
                <a:gd name="T106" fmla="*/ 12017 w 19344"/>
                <a:gd name="T107" fmla="*/ 1514 h 10380"/>
                <a:gd name="T108" fmla="*/ 10283 w 19344"/>
                <a:gd name="T109" fmla="*/ 1246 h 10380"/>
                <a:gd name="T110" fmla="*/ 10185 w 19344"/>
                <a:gd name="T111" fmla="*/ 269 h 10380"/>
                <a:gd name="T112" fmla="*/ 9794 w 19344"/>
                <a:gd name="T113" fmla="*/ 25 h 10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9344" h="10380" extrusionOk="0">
                  <a:moveTo>
                    <a:pt x="5252" y="9769"/>
                  </a:moveTo>
                  <a:lnTo>
                    <a:pt x="5252" y="9769"/>
                  </a:lnTo>
                  <a:close/>
                  <a:moveTo>
                    <a:pt x="9672" y="0"/>
                  </a:moveTo>
                  <a:lnTo>
                    <a:pt x="9550" y="25"/>
                  </a:lnTo>
                  <a:lnTo>
                    <a:pt x="9428" y="49"/>
                  </a:lnTo>
                  <a:lnTo>
                    <a:pt x="9330" y="122"/>
                  </a:lnTo>
                  <a:lnTo>
                    <a:pt x="9232" y="196"/>
                  </a:lnTo>
                  <a:lnTo>
                    <a:pt x="9159" y="269"/>
                  </a:lnTo>
                  <a:lnTo>
                    <a:pt x="9110" y="367"/>
                  </a:lnTo>
                  <a:lnTo>
                    <a:pt x="9086" y="489"/>
                  </a:lnTo>
                  <a:lnTo>
                    <a:pt x="9062" y="611"/>
                  </a:lnTo>
                  <a:lnTo>
                    <a:pt x="9062" y="1246"/>
                  </a:lnTo>
                  <a:lnTo>
                    <a:pt x="8622" y="1270"/>
                  </a:lnTo>
                  <a:lnTo>
                    <a:pt x="8182" y="1343"/>
                  </a:lnTo>
                  <a:lnTo>
                    <a:pt x="7767" y="1417"/>
                  </a:lnTo>
                  <a:lnTo>
                    <a:pt x="7328" y="1514"/>
                  </a:lnTo>
                  <a:lnTo>
                    <a:pt x="6912" y="1612"/>
                  </a:lnTo>
                  <a:lnTo>
                    <a:pt x="6497" y="1759"/>
                  </a:lnTo>
                  <a:lnTo>
                    <a:pt x="6082" y="1905"/>
                  </a:lnTo>
                  <a:lnTo>
                    <a:pt x="5691" y="2076"/>
                  </a:lnTo>
                  <a:lnTo>
                    <a:pt x="5300" y="2247"/>
                  </a:lnTo>
                  <a:lnTo>
                    <a:pt x="4910" y="2467"/>
                  </a:lnTo>
                  <a:lnTo>
                    <a:pt x="4543" y="2687"/>
                  </a:lnTo>
                  <a:lnTo>
                    <a:pt x="4177" y="2931"/>
                  </a:lnTo>
                  <a:lnTo>
                    <a:pt x="3811" y="3175"/>
                  </a:lnTo>
                  <a:lnTo>
                    <a:pt x="3469" y="3468"/>
                  </a:lnTo>
                  <a:lnTo>
                    <a:pt x="3151" y="3761"/>
                  </a:lnTo>
                  <a:lnTo>
                    <a:pt x="2834" y="4054"/>
                  </a:lnTo>
                  <a:lnTo>
                    <a:pt x="2516" y="4372"/>
                  </a:lnTo>
                  <a:lnTo>
                    <a:pt x="2223" y="4714"/>
                  </a:lnTo>
                  <a:lnTo>
                    <a:pt x="1930" y="5080"/>
                  </a:lnTo>
                  <a:lnTo>
                    <a:pt x="1686" y="5422"/>
                  </a:lnTo>
                  <a:lnTo>
                    <a:pt x="1442" y="5788"/>
                  </a:lnTo>
                  <a:lnTo>
                    <a:pt x="1222" y="6179"/>
                  </a:lnTo>
                  <a:lnTo>
                    <a:pt x="1002" y="6570"/>
                  </a:lnTo>
                  <a:lnTo>
                    <a:pt x="807" y="6961"/>
                  </a:lnTo>
                  <a:lnTo>
                    <a:pt x="660" y="7376"/>
                  </a:lnTo>
                  <a:lnTo>
                    <a:pt x="489" y="7791"/>
                  </a:lnTo>
                  <a:lnTo>
                    <a:pt x="367" y="8206"/>
                  </a:lnTo>
                  <a:lnTo>
                    <a:pt x="245" y="8622"/>
                  </a:lnTo>
                  <a:lnTo>
                    <a:pt x="172" y="9061"/>
                  </a:lnTo>
                  <a:lnTo>
                    <a:pt x="98" y="9501"/>
                  </a:lnTo>
                  <a:lnTo>
                    <a:pt x="25" y="9940"/>
                  </a:lnTo>
                  <a:lnTo>
                    <a:pt x="1" y="10380"/>
                  </a:lnTo>
                  <a:lnTo>
                    <a:pt x="196" y="10111"/>
                  </a:lnTo>
                  <a:lnTo>
                    <a:pt x="465" y="9867"/>
                  </a:lnTo>
                  <a:lnTo>
                    <a:pt x="758" y="9647"/>
                  </a:lnTo>
                  <a:lnTo>
                    <a:pt x="1075" y="9452"/>
                  </a:lnTo>
                  <a:lnTo>
                    <a:pt x="1442" y="9305"/>
                  </a:lnTo>
                  <a:lnTo>
                    <a:pt x="1808" y="9183"/>
                  </a:lnTo>
                  <a:lnTo>
                    <a:pt x="2223" y="9110"/>
                  </a:lnTo>
                  <a:lnTo>
                    <a:pt x="2638" y="9086"/>
                  </a:lnTo>
                  <a:lnTo>
                    <a:pt x="2956" y="9110"/>
                  </a:lnTo>
                  <a:lnTo>
                    <a:pt x="3249" y="9134"/>
                  </a:lnTo>
                  <a:lnTo>
                    <a:pt x="3542" y="9208"/>
                  </a:lnTo>
                  <a:lnTo>
                    <a:pt x="3811" y="9281"/>
                  </a:lnTo>
                  <a:lnTo>
                    <a:pt x="4079" y="9379"/>
                  </a:lnTo>
                  <a:lnTo>
                    <a:pt x="4323" y="9501"/>
                  </a:lnTo>
                  <a:lnTo>
                    <a:pt x="4543" y="9647"/>
                  </a:lnTo>
                  <a:lnTo>
                    <a:pt x="4763" y="9794"/>
                  </a:lnTo>
                  <a:lnTo>
                    <a:pt x="4812" y="9305"/>
                  </a:lnTo>
                  <a:lnTo>
                    <a:pt x="4934" y="8573"/>
                  </a:lnTo>
                  <a:lnTo>
                    <a:pt x="5007" y="8109"/>
                  </a:lnTo>
                  <a:lnTo>
                    <a:pt x="5129" y="7620"/>
                  </a:lnTo>
                  <a:lnTo>
                    <a:pt x="5276" y="7107"/>
                  </a:lnTo>
                  <a:lnTo>
                    <a:pt x="5447" y="6546"/>
                  </a:lnTo>
                  <a:lnTo>
                    <a:pt x="5642" y="5984"/>
                  </a:lnTo>
                  <a:lnTo>
                    <a:pt x="5887" y="5373"/>
                  </a:lnTo>
                  <a:lnTo>
                    <a:pt x="6180" y="4763"/>
                  </a:lnTo>
                  <a:lnTo>
                    <a:pt x="6522" y="4152"/>
                  </a:lnTo>
                  <a:lnTo>
                    <a:pt x="6888" y="3542"/>
                  </a:lnTo>
                  <a:lnTo>
                    <a:pt x="7303" y="2931"/>
                  </a:lnTo>
                  <a:lnTo>
                    <a:pt x="7792" y="2345"/>
                  </a:lnTo>
                  <a:lnTo>
                    <a:pt x="8329" y="1783"/>
                  </a:lnTo>
                  <a:lnTo>
                    <a:pt x="8402" y="1710"/>
                  </a:lnTo>
                  <a:lnTo>
                    <a:pt x="8597" y="1710"/>
                  </a:lnTo>
                  <a:lnTo>
                    <a:pt x="8671" y="1783"/>
                  </a:lnTo>
                  <a:lnTo>
                    <a:pt x="8720" y="1856"/>
                  </a:lnTo>
                  <a:lnTo>
                    <a:pt x="8744" y="1954"/>
                  </a:lnTo>
                  <a:lnTo>
                    <a:pt x="8720" y="2027"/>
                  </a:lnTo>
                  <a:lnTo>
                    <a:pt x="8671" y="2125"/>
                  </a:lnTo>
                  <a:lnTo>
                    <a:pt x="8182" y="2662"/>
                  </a:lnTo>
                  <a:lnTo>
                    <a:pt x="7718" y="3200"/>
                  </a:lnTo>
                  <a:lnTo>
                    <a:pt x="7328" y="3786"/>
                  </a:lnTo>
                  <a:lnTo>
                    <a:pt x="6961" y="4348"/>
                  </a:lnTo>
                  <a:lnTo>
                    <a:pt x="6668" y="4934"/>
                  </a:lnTo>
                  <a:lnTo>
                    <a:pt x="6375" y="5495"/>
                  </a:lnTo>
                  <a:lnTo>
                    <a:pt x="6155" y="6082"/>
                  </a:lnTo>
                  <a:lnTo>
                    <a:pt x="5960" y="6619"/>
                  </a:lnTo>
                  <a:lnTo>
                    <a:pt x="5789" y="7156"/>
                  </a:lnTo>
                  <a:lnTo>
                    <a:pt x="5642" y="7645"/>
                  </a:lnTo>
                  <a:lnTo>
                    <a:pt x="5520" y="8109"/>
                  </a:lnTo>
                  <a:lnTo>
                    <a:pt x="5423" y="8548"/>
                  </a:lnTo>
                  <a:lnTo>
                    <a:pt x="5300" y="9257"/>
                  </a:lnTo>
                  <a:lnTo>
                    <a:pt x="5252" y="9769"/>
                  </a:lnTo>
                  <a:lnTo>
                    <a:pt x="5471" y="9623"/>
                  </a:lnTo>
                  <a:lnTo>
                    <a:pt x="5691" y="9476"/>
                  </a:lnTo>
                  <a:lnTo>
                    <a:pt x="5935" y="9379"/>
                  </a:lnTo>
                  <a:lnTo>
                    <a:pt x="6180" y="9281"/>
                  </a:lnTo>
                  <a:lnTo>
                    <a:pt x="6448" y="9208"/>
                  </a:lnTo>
                  <a:lnTo>
                    <a:pt x="6741" y="9134"/>
                  </a:lnTo>
                  <a:lnTo>
                    <a:pt x="7034" y="9110"/>
                  </a:lnTo>
                  <a:lnTo>
                    <a:pt x="7328" y="9086"/>
                  </a:lnTo>
                  <a:lnTo>
                    <a:pt x="7645" y="9110"/>
                  </a:lnTo>
                  <a:lnTo>
                    <a:pt x="7938" y="9134"/>
                  </a:lnTo>
                  <a:lnTo>
                    <a:pt x="8207" y="9208"/>
                  </a:lnTo>
                  <a:lnTo>
                    <a:pt x="8475" y="9281"/>
                  </a:lnTo>
                  <a:lnTo>
                    <a:pt x="8744" y="9379"/>
                  </a:lnTo>
                  <a:lnTo>
                    <a:pt x="8988" y="9501"/>
                  </a:lnTo>
                  <a:lnTo>
                    <a:pt x="9208" y="9623"/>
                  </a:lnTo>
                  <a:lnTo>
                    <a:pt x="9428" y="9794"/>
                  </a:lnTo>
                  <a:lnTo>
                    <a:pt x="9428" y="1954"/>
                  </a:lnTo>
                  <a:lnTo>
                    <a:pt x="9452" y="1856"/>
                  </a:lnTo>
                  <a:lnTo>
                    <a:pt x="9501" y="1783"/>
                  </a:lnTo>
                  <a:lnTo>
                    <a:pt x="9574" y="1710"/>
                  </a:lnTo>
                  <a:lnTo>
                    <a:pt x="9770" y="1710"/>
                  </a:lnTo>
                  <a:lnTo>
                    <a:pt x="9843" y="1783"/>
                  </a:lnTo>
                  <a:lnTo>
                    <a:pt x="9892" y="1856"/>
                  </a:lnTo>
                  <a:lnTo>
                    <a:pt x="9916" y="1954"/>
                  </a:lnTo>
                  <a:lnTo>
                    <a:pt x="9916" y="9794"/>
                  </a:lnTo>
                  <a:lnTo>
                    <a:pt x="10136" y="9623"/>
                  </a:lnTo>
                  <a:lnTo>
                    <a:pt x="10356" y="9501"/>
                  </a:lnTo>
                  <a:lnTo>
                    <a:pt x="10600" y="9379"/>
                  </a:lnTo>
                  <a:lnTo>
                    <a:pt x="10869" y="9281"/>
                  </a:lnTo>
                  <a:lnTo>
                    <a:pt x="11137" y="9208"/>
                  </a:lnTo>
                  <a:lnTo>
                    <a:pt x="11406" y="9134"/>
                  </a:lnTo>
                  <a:lnTo>
                    <a:pt x="11699" y="9110"/>
                  </a:lnTo>
                  <a:lnTo>
                    <a:pt x="12017" y="9086"/>
                  </a:lnTo>
                  <a:lnTo>
                    <a:pt x="12310" y="9110"/>
                  </a:lnTo>
                  <a:lnTo>
                    <a:pt x="12603" y="9134"/>
                  </a:lnTo>
                  <a:lnTo>
                    <a:pt x="12896" y="9208"/>
                  </a:lnTo>
                  <a:lnTo>
                    <a:pt x="13165" y="9281"/>
                  </a:lnTo>
                  <a:lnTo>
                    <a:pt x="13409" y="9379"/>
                  </a:lnTo>
                  <a:lnTo>
                    <a:pt x="13653" y="9476"/>
                  </a:lnTo>
                  <a:lnTo>
                    <a:pt x="13873" y="9623"/>
                  </a:lnTo>
                  <a:lnTo>
                    <a:pt x="14093" y="9769"/>
                  </a:lnTo>
                  <a:lnTo>
                    <a:pt x="14019" y="9257"/>
                  </a:lnTo>
                  <a:lnTo>
                    <a:pt x="13897" y="8548"/>
                  </a:lnTo>
                  <a:lnTo>
                    <a:pt x="13824" y="8109"/>
                  </a:lnTo>
                  <a:lnTo>
                    <a:pt x="13702" y="7645"/>
                  </a:lnTo>
                  <a:lnTo>
                    <a:pt x="13555" y="7132"/>
                  </a:lnTo>
                  <a:lnTo>
                    <a:pt x="13384" y="6619"/>
                  </a:lnTo>
                  <a:lnTo>
                    <a:pt x="13189" y="6057"/>
                  </a:lnTo>
                  <a:lnTo>
                    <a:pt x="12945" y="5495"/>
                  </a:lnTo>
                  <a:lnTo>
                    <a:pt x="12676" y="4934"/>
                  </a:lnTo>
                  <a:lnTo>
                    <a:pt x="12359" y="4348"/>
                  </a:lnTo>
                  <a:lnTo>
                    <a:pt x="12017" y="3786"/>
                  </a:lnTo>
                  <a:lnTo>
                    <a:pt x="11626" y="3200"/>
                  </a:lnTo>
                  <a:lnTo>
                    <a:pt x="11162" y="2662"/>
                  </a:lnTo>
                  <a:lnTo>
                    <a:pt x="10673" y="2125"/>
                  </a:lnTo>
                  <a:lnTo>
                    <a:pt x="10625" y="2027"/>
                  </a:lnTo>
                  <a:lnTo>
                    <a:pt x="10600" y="1954"/>
                  </a:lnTo>
                  <a:lnTo>
                    <a:pt x="10625" y="1856"/>
                  </a:lnTo>
                  <a:lnTo>
                    <a:pt x="10673" y="1783"/>
                  </a:lnTo>
                  <a:lnTo>
                    <a:pt x="10747" y="1710"/>
                  </a:lnTo>
                  <a:lnTo>
                    <a:pt x="10942" y="1710"/>
                  </a:lnTo>
                  <a:lnTo>
                    <a:pt x="11015" y="1783"/>
                  </a:lnTo>
                  <a:lnTo>
                    <a:pt x="11553" y="2345"/>
                  </a:lnTo>
                  <a:lnTo>
                    <a:pt x="12017" y="2931"/>
                  </a:lnTo>
                  <a:lnTo>
                    <a:pt x="12456" y="3542"/>
                  </a:lnTo>
                  <a:lnTo>
                    <a:pt x="12823" y="4152"/>
                  </a:lnTo>
                  <a:lnTo>
                    <a:pt x="13165" y="4787"/>
                  </a:lnTo>
                  <a:lnTo>
                    <a:pt x="13458" y="5373"/>
                  </a:lnTo>
                  <a:lnTo>
                    <a:pt x="13702" y="5984"/>
                  </a:lnTo>
                  <a:lnTo>
                    <a:pt x="13897" y="6546"/>
                  </a:lnTo>
                  <a:lnTo>
                    <a:pt x="14068" y="7107"/>
                  </a:lnTo>
                  <a:lnTo>
                    <a:pt x="14215" y="7620"/>
                  </a:lnTo>
                  <a:lnTo>
                    <a:pt x="14337" y="8109"/>
                  </a:lnTo>
                  <a:lnTo>
                    <a:pt x="14410" y="8573"/>
                  </a:lnTo>
                  <a:lnTo>
                    <a:pt x="14532" y="9305"/>
                  </a:lnTo>
                  <a:lnTo>
                    <a:pt x="14581" y="9794"/>
                  </a:lnTo>
                  <a:lnTo>
                    <a:pt x="14801" y="9647"/>
                  </a:lnTo>
                  <a:lnTo>
                    <a:pt x="15021" y="9501"/>
                  </a:lnTo>
                  <a:lnTo>
                    <a:pt x="15265" y="9379"/>
                  </a:lnTo>
                  <a:lnTo>
                    <a:pt x="15534" y="9281"/>
                  </a:lnTo>
                  <a:lnTo>
                    <a:pt x="15802" y="9208"/>
                  </a:lnTo>
                  <a:lnTo>
                    <a:pt x="16095" y="9134"/>
                  </a:lnTo>
                  <a:lnTo>
                    <a:pt x="16388" y="9110"/>
                  </a:lnTo>
                  <a:lnTo>
                    <a:pt x="16706" y="9086"/>
                  </a:lnTo>
                  <a:lnTo>
                    <a:pt x="17121" y="9110"/>
                  </a:lnTo>
                  <a:lnTo>
                    <a:pt x="17536" y="9183"/>
                  </a:lnTo>
                  <a:lnTo>
                    <a:pt x="17903" y="9305"/>
                  </a:lnTo>
                  <a:lnTo>
                    <a:pt x="18269" y="9452"/>
                  </a:lnTo>
                  <a:lnTo>
                    <a:pt x="18587" y="9647"/>
                  </a:lnTo>
                  <a:lnTo>
                    <a:pt x="18880" y="9867"/>
                  </a:lnTo>
                  <a:lnTo>
                    <a:pt x="19148" y="10111"/>
                  </a:lnTo>
                  <a:lnTo>
                    <a:pt x="19344" y="10380"/>
                  </a:lnTo>
                  <a:lnTo>
                    <a:pt x="19319" y="9940"/>
                  </a:lnTo>
                  <a:lnTo>
                    <a:pt x="19246" y="9501"/>
                  </a:lnTo>
                  <a:lnTo>
                    <a:pt x="19173" y="9061"/>
                  </a:lnTo>
                  <a:lnTo>
                    <a:pt x="19099" y="8622"/>
                  </a:lnTo>
                  <a:lnTo>
                    <a:pt x="18977" y="8206"/>
                  </a:lnTo>
                  <a:lnTo>
                    <a:pt x="18855" y="7791"/>
                  </a:lnTo>
                  <a:lnTo>
                    <a:pt x="18684" y="7376"/>
                  </a:lnTo>
                  <a:lnTo>
                    <a:pt x="18538" y="6961"/>
                  </a:lnTo>
                  <a:lnTo>
                    <a:pt x="18342" y="6570"/>
                  </a:lnTo>
                  <a:lnTo>
                    <a:pt x="18122" y="6179"/>
                  </a:lnTo>
                  <a:lnTo>
                    <a:pt x="17903" y="5788"/>
                  </a:lnTo>
                  <a:lnTo>
                    <a:pt x="17658" y="5422"/>
                  </a:lnTo>
                  <a:lnTo>
                    <a:pt x="17414" y="5080"/>
                  </a:lnTo>
                  <a:lnTo>
                    <a:pt x="17121" y="4714"/>
                  </a:lnTo>
                  <a:lnTo>
                    <a:pt x="16828" y="4372"/>
                  </a:lnTo>
                  <a:lnTo>
                    <a:pt x="16511" y="4054"/>
                  </a:lnTo>
                  <a:lnTo>
                    <a:pt x="16193" y="3761"/>
                  </a:lnTo>
                  <a:lnTo>
                    <a:pt x="15876" y="3468"/>
                  </a:lnTo>
                  <a:lnTo>
                    <a:pt x="15534" y="3175"/>
                  </a:lnTo>
                  <a:lnTo>
                    <a:pt x="15167" y="2931"/>
                  </a:lnTo>
                  <a:lnTo>
                    <a:pt x="14801" y="2687"/>
                  </a:lnTo>
                  <a:lnTo>
                    <a:pt x="14435" y="2467"/>
                  </a:lnTo>
                  <a:lnTo>
                    <a:pt x="14044" y="2247"/>
                  </a:lnTo>
                  <a:lnTo>
                    <a:pt x="13653" y="2076"/>
                  </a:lnTo>
                  <a:lnTo>
                    <a:pt x="13262" y="1905"/>
                  </a:lnTo>
                  <a:lnTo>
                    <a:pt x="12847" y="1759"/>
                  </a:lnTo>
                  <a:lnTo>
                    <a:pt x="12432" y="1612"/>
                  </a:lnTo>
                  <a:lnTo>
                    <a:pt x="12017" y="1514"/>
                  </a:lnTo>
                  <a:lnTo>
                    <a:pt x="11577" y="1417"/>
                  </a:lnTo>
                  <a:lnTo>
                    <a:pt x="11162" y="1343"/>
                  </a:lnTo>
                  <a:lnTo>
                    <a:pt x="10722" y="1270"/>
                  </a:lnTo>
                  <a:lnTo>
                    <a:pt x="10283" y="1246"/>
                  </a:lnTo>
                  <a:lnTo>
                    <a:pt x="10283" y="611"/>
                  </a:lnTo>
                  <a:lnTo>
                    <a:pt x="10258" y="489"/>
                  </a:lnTo>
                  <a:lnTo>
                    <a:pt x="10234" y="367"/>
                  </a:lnTo>
                  <a:lnTo>
                    <a:pt x="10185" y="269"/>
                  </a:lnTo>
                  <a:lnTo>
                    <a:pt x="10112" y="196"/>
                  </a:lnTo>
                  <a:lnTo>
                    <a:pt x="10014" y="122"/>
                  </a:lnTo>
                  <a:lnTo>
                    <a:pt x="9916" y="49"/>
                  </a:lnTo>
                  <a:lnTo>
                    <a:pt x="9794" y="25"/>
                  </a:lnTo>
                  <a:lnTo>
                    <a:pt x="967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52246" name="Google Shape;336;p31">
            <a:extLst>
              <a:ext uri="{FF2B5EF4-FFF2-40B4-BE49-F238E27FC236}">
                <a16:creationId xmlns:a16="http://schemas.microsoft.com/office/drawing/2014/main" id="{482121C1-8FA4-834D-BB15-3674DB4ED941}"/>
              </a:ext>
            </a:extLst>
          </p:cNvPr>
          <p:cNvGrpSpPr>
            <a:grpSpLocks/>
          </p:cNvGrpSpPr>
          <p:nvPr/>
        </p:nvGrpSpPr>
        <p:grpSpPr bwMode="auto">
          <a:xfrm>
            <a:off x="684213" y="1724025"/>
            <a:ext cx="350837" cy="247650"/>
            <a:chOff x="559275" y="1683950"/>
            <a:chExt cx="466500" cy="327300"/>
          </a:xfrm>
        </p:grpSpPr>
        <p:sp>
          <p:nvSpPr>
            <p:cNvPr id="52454" name="Google Shape;337;p31">
              <a:extLst>
                <a:ext uri="{FF2B5EF4-FFF2-40B4-BE49-F238E27FC236}">
                  <a16:creationId xmlns:a16="http://schemas.microsoft.com/office/drawing/2014/main" id="{94408A02-A1AB-D742-922F-CE18C63E578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275" y="1683950"/>
              <a:ext cx="466500" cy="197850"/>
            </a:xfrm>
            <a:custGeom>
              <a:avLst/>
              <a:gdLst>
                <a:gd name="T0" fmla="*/ 391 w 18660"/>
                <a:gd name="T1" fmla="*/ 1 h 7914"/>
                <a:gd name="T2" fmla="*/ 293 w 18660"/>
                <a:gd name="T3" fmla="*/ 50 h 7914"/>
                <a:gd name="T4" fmla="*/ 220 w 18660"/>
                <a:gd name="T5" fmla="*/ 74 h 7914"/>
                <a:gd name="T6" fmla="*/ 147 w 18660"/>
                <a:gd name="T7" fmla="*/ 147 h 7914"/>
                <a:gd name="T8" fmla="*/ 74 w 18660"/>
                <a:gd name="T9" fmla="*/ 221 h 7914"/>
                <a:gd name="T10" fmla="*/ 49 w 18660"/>
                <a:gd name="T11" fmla="*/ 294 h 7914"/>
                <a:gd name="T12" fmla="*/ 0 w 18660"/>
                <a:gd name="T13" fmla="*/ 392 h 7914"/>
                <a:gd name="T14" fmla="*/ 0 w 18660"/>
                <a:gd name="T15" fmla="*/ 489 h 7914"/>
                <a:gd name="T16" fmla="*/ 0 w 18660"/>
                <a:gd name="T17" fmla="*/ 1173 h 7914"/>
                <a:gd name="T18" fmla="*/ 9330 w 18660"/>
                <a:gd name="T19" fmla="*/ 7914 h 7914"/>
                <a:gd name="T20" fmla="*/ 18659 w 18660"/>
                <a:gd name="T21" fmla="*/ 1173 h 7914"/>
                <a:gd name="T22" fmla="*/ 18659 w 18660"/>
                <a:gd name="T23" fmla="*/ 489 h 7914"/>
                <a:gd name="T24" fmla="*/ 18659 w 18660"/>
                <a:gd name="T25" fmla="*/ 392 h 7914"/>
                <a:gd name="T26" fmla="*/ 18611 w 18660"/>
                <a:gd name="T27" fmla="*/ 294 h 7914"/>
                <a:gd name="T28" fmla="*/ 18586 w 18660"/>
                <a:gd name="T29" fmla="*/ 221 h 7914"/>
                <a:gd name="T30" fmla="*/ 18513 w 18660"/>
                <a:gd name="T31" fmla="*/ 147 h 7914"/>
                <a:gd name="T32" fmla="*/ 18440 w 18660"/>
                <a:gd name="T33" fmla="*/ 74 h 7914"/>
                <a:gd name="T34" fmla="*/ 18366 w 18660"/>
                <a:gd name="T35" fmla="*/ 50 h 7914"/>
                <a:gd name="T36" fmla="*/ 18269 w 18660"/>
                <a:gd name="T37" fmla="*/ 1 h 7914"/>
                <a:gd name="T38" fmla="*/ 391 w 18660"/>
                <a:gd name="T39" fmla="*/ 1 h 79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660" h="7914" extrusionOk="0">
                  <a:moveTo>
                    <a:pt x="391" y="1"/>
                  </a:moveTo>
                  <a:lnTo>
                    <a:pt x="293" y="50"/>
                  </a:lnTo>
                  <a:lnTo>
                    <a:pt x="220" y="74"/>
                  </a:lnTo>
                  <a:lnTo>
                    <a:pt x="147" y="147"/>
                  </a:lnTo>
                  <a:lnTo>
                    <a:pt x="74" y="221"/>
                  </a:lnTo>
                  <a:lnTo>
                    <a:pt x="49" y="294"/>
                  </a:lnTo>
                  <a:lnTo>
                    <a:pt x="0" y="392"/>
                  </a:lnTo>
                  <a:lnTo>
                    <a:pt x="0" y="489"/>
                  </a:lnTo>
                  <a:lnTo>
                    <a:pt x="0" y="1173"/>
                  </a:lnTo>
                  <a:lnTo>
                    <a:pt x="9330" y="7914"/>
                  </a:lnTo>
                  <a:lnTo>
                    <a:pt x="18659" y="1173"/>
                  </a:lnTo>
                  <a:lnTo>
                    <a:pt x="18659" y="489"/>
                  </a:lnTo>
                  <a:lnTo>
                    <a:pt x="18659" y="392"/>
                  </a:lnTo>
                  <a:lnTo>
                    <a:pt x="18611" y="294"/>
                  </a:lnTo>
                  <a:lnTo>
                    <a:pt x="18586" y="221"/>
                  </a:lnTo>
                  <a:lnTo>
                    <a:pt x="18513" y="147"/>
                  </a:lnTo>
                  <a:lnTo>
                    <a:pt x="18440" y="74"/>
                  </a:lnTo>
                  <a:lnTo>
                    <a:pt x="18366" y="50"/>
                  </a:lnTo>
                  <a:lnTo>
                    <a:pt x="18269" y="1"/>
                  </a:lnTo>
                  <a:lnTo>
                    <a:pt x="391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55" name="Google Shape;338;p31">
              <a:extLst>
                <a:ext uri="{FF2B5EF4-FFF2-40B4-BE49-F238E27FC236}">
                  <a16:creationId xmlns:a16="http://schemas.microsoft.com/office/drawing/2014/main" id="{7236FCBD-B1F6-B444-A779-368D9332C69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275" y="1727925"/>
              <a:ext cx="466500" cy="283325"/>
            </a:xfrm>
            <a:custGeom>
              <a:avLst/>
              <a:gdLst>
                <a:gd name="T0" fmla="*/ 0 w 18660"/>
                <a:gd name="T1" fmla="*/ 0 h 11333"/>
                <a:gd name="T2" fmla="*/ 0 w 18660"/>
                <a:gd name="T3" fmla="*/ 10844 h 11333"/>
                <a:gd name="T4" fmla="*/ 0 w 18660"/>
                <a:gd name="T5" fmla="*/ 10917 h 11333"/>
                <a:gd name="T6" fmla="*/ 5129 w 18660"/>
                <a:gd name="T7" fmla="*/ 7230 h 11333"/>
                <a:gd name="T8" fmla="*/ 5227 w 18660"/>
                <a:gd name="T9" fmla="*/ 7181 h 11333"/>
                <a:gd name="T10" fmla="*/ 5325 w 18660"/>
                <a:gd name="T11" fmla="*/ 7181 h 11333"/>
                <a:gd name="T12" fmla="*/ 5398 w 18660"/>
                <a:gd name="T13" fmla="*/ 7205 h 11333"/>
                <a:gd name="T14" fmla="*/ 5471 w 18660"/>
                <a:gd name="T15" fmla="*/ 7278 h 11333"/>
                <a:gd name="T16" fmla="*/ 5520 w 18660"/>
                <a:gd name="T17" fmla="*/ 7376 h 11333"/>
                <a:gd name="T18" fmla="*/ 5520 w 18660"/>
                <a:gd name="T19" fmla="*/ 7474 h 11333"/>
                <a:gd name="T20" fmla="*/ 5471 w 18660"/>
                <a:gd name="T21" fmla="*/ 7547 h 11333"/>
                <a:gd name="T22" fmla="*/ 5422 w 18660"/>
                <a:gd name="T23" fmla="*/ 7620 h 11333"/>
                <a:gd name="T24" fmla="*/ 318 w 18660"/>
                <a:gd name="T25" fmla="*/ 11308 h 11333"/>
                <a:gd name="T26" fmla="*/ 415 w 18660"/>
                <a:gd name="T27" fmla="*/ 11333 h 11333"/>
                <a:gd name="T28" fmla="*/ 18244 w 18660"/>
                <a:gd name="T29" fmla="*/ 11333 h 11333"/>
                <a:gd name="T30" fmla="*/ 18342 w 18660"/>
                <a:gd name="T31" fmla="*/ 11308 h 11333"/>
                <a:gd name="T32" fmla="*/ 13238 w 18660"/>
                <a:gd name="T33" fmla="*/ 7620 h 11333"/>
                <a:gd name="T34" fmla="*/ 13189 w 18660"/>
                <a:gd name="T35" fmla="*/ 7547 h 11333"/>
                <a:gd name="T36" fmla="*/ 13140 w 18660"/>
                <a:gd name="T37" fmla="*/ 7474 h 11333"/>
                <a:gd name="T38" fmla="*/ 13140 w 18660"/>
                <a:gd name="T39" fmla="*/ 7376 h 11333"/>
                <a:gd name="T40" fmla="*/ 13189 w 18660"/>
                <a:gd name="T41" fmla="*/ 7278 h 11333"/>
                <a:gd name="T42" fmla="*/ 13262 w 18660"/>
                <a:gd name="T43" fmla="*/ 7205 h 11333"/>
                <a:gd name="T44" fmla="*/ 13335 w 18660"/>
                <a:gd name="T45" fmla="*/ 7181 h 11333"/>
                <a:gd name="T46" fmla="*/ 13433 w 18660"/>
                <a:gd name="T47" fmla="*/ 7181 h 11333"/>
                <a:gd name="T48" fmla="*/ 13531 w 18660"/>
                <a:gd name="T49" fmla="*/ 7230 h 11333"/>
                <a:gd name="T50" fmla="*/ 18659 w 18660"/>
                <a:gd name="T51" fmla="*/ 10917 h 11333"/>
                <a:gd name="T52" fmla="*/ 18659 w 18660"/>
                <a:gd name="T53" fmla="*/ 10844 h 11333"/>
                <a:gd name="T54" fmla="*/ 18659 w 18660"/>
                <a:gd name="T55" fmla="*/ 0 h 11333"/>
                <a:gd name="T56" fmla="*/ 9476 w 18660"/>
                <a:gd name="T57" fmla="*/ 6643 h 11333"/>
                <a:gd name="T58" fmla="*/ 9403 w 18660"/>
                <a:gd name="T59" fmla="*/ 6692 h 11333"/>
                <a:gd name="T60" fmla="*/ 9257 w 18660"/>
                <a:gd name="T61" fmla="*/ 6692 h 11333"/>
                <a:gd name="T62" fmla="*/ 9183 w 18660"/>
                <a:gd name="T63" fmla="*/ 6643 h 11333"/>
                <a:gd name="T64" fmla="*/ 0 w 18660"/>
                <a:gd name="T65" fmla="*/ 0 h 11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660" h="11333" extrusionOk="0">
                  <a:moveTo>
                    <a:pt x="0" y="0"/>
                  </a:moveTo>
                  <a:lnTo>
                    <a:pt x="0" y="10844"/>
                  </a:lnTo>
                  <a:lnTo>
                    <a:pt x="0" y="10917"/>
                  </a:lnTo>
                  <a:lnTo>
                    <a:pt x="5129" y="7230"/>
                  </a:lnTo>
                  <a:lnTo>
                    <a:pt x="5227" y="7181"/>
                  </a:lnTo>
                  <a:lnTo>
                    <a:pt x="5325" y="7181"/>
                  </a:lnTo>
                  <a:lnTo>
                    <a:pt x="5398" y="7205"/>
                  </a:lnTo>
                  <a:lnTo>
                    <a:pt x="5471" y="7278"/>
                  </a:lnTo>
                  <a:lnTo>
                    <a:pt x="5520" y="7376"/>
                  </a:lnTo>
                  <a:lnTo>
                    <a:pt x="5520" y="7474"/>
                  </a:lnTo>
                  <a:lnTo>
                    <a:pt x="5471" y="7547"/>
                  </a:lnTo>
                  <a:lnTo>
                    <a:pt x="5422" y="7620"/>
                  </a:lnTo>
                  <a:lnTo>
                    <a:pt x="318" y="11308"/>
                  </a:lnTo>
                  <a:lnTo>
                    <a:pt x="415" y="11333"/>
                  </a:lnTo>
                  <a:lnTo>
                    <a:pt x="18244" y="11333"/>
                  </a:lnTo>
                  <a:lnTo>
                    <a:pt x="18342" y="11308"/>
                  </a:lnTo>
                  <a:lnTo>
                    <a:pt x="13238" y="7620"/>
                  </a:lnTo>
                  <a:lnTo>
                    <a:pt x="13189" y="7547"/>
                  </a:lnTo>
                  <a:lnTo>
                    <a:pt x="13140" y="7474"/>
                  </a:lnTo>
                  <a:lnTo>
                    <a:pt x="13140" y="7376"/>
                  </a:lnTo>
                  <a:lnTo>
                    <a:pt x="13189" y="7278"/>
                  </a:lnTo>
                  <a:lnTo>
                    <a:pt x="13262" y="7205"/>
                  </a:lnTo>
                  <a:lnTo>
                    <a:pt x="13335" y="7181"/>
                  </a:lnTo>
                  <a:lnTo>
                    <a:pt x="13433" y="7181"/>
                  </a:lnTo>
                  <a:lnTo>
                    <a:pt x="13531" y="7230"/>
                  </a:lnTo>
                  <a:lnTo>
                    <a:pt x="18659" y="10917"/>
                  </a:lnTo>
                  <a:lnTo>
                    <a:pt x="18659" y="10844"/>
                  </a:lnTo>
                  <a:lnTo>
                    <a:pt x="18659" y="0"/>
                  </a:lnTo>
                  <a:lnTo>
                    <a:pt x="9476" y="6643"/>
                  </a:lnTo>
                  <a:lnTo>
                    <a:pt x="9403" y="6692"/>
                  </a:lnTo>
                  <a:lnTo>
                    <a:pt x="9257" y="6692"/>
                  </a:lnTo>
                  <a:lnTo>
                    <a:pt x="9183" y="66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52247" name="Google Shape;339;p31">
            <a:extLst>
              <a:ext uri="{FF2B5EF4-FFF2-40B4-BE49-F238E27FC236}">
                <a16:creationId xmlns:a16="http://schemas.microsoft.com/office/drawing/2014/main" id="{916E132B-FFC6-1145-A39A-3BFBBB2F8128}"/>
              </a:ext>
            </a:extLst>
          </p:cNvPr>
          <p:cNvGrpSpPr>
            <a:grpSpLocks/>
          </p:cNvGrpSpPr>
          <p:nvPr/>
        </p:nvGrpSpPr>
        <p:grpSpPr bwMode="auto">
          <a:xfrm>
            <a:off x="1190625" y="1676400"/>
            <a:ext cx="352425" cy="342900"/>
            <a:chOff x="1233350" y="1619250"/>
            <a:chExt cx="466500" cy="456725"/>
          </a:xfrm>
        </p:grpSpPr>
        <p:sp>
          <p:nvSpPr>
            <p:cNvPr id="52450" name="Google Shape;340;p31">
              <a:extLst>
                <a:ext uri="{FF2B5EF4-FFF2-40B4-BE49-F238E27FC236}">
                  <a16:creationId xmlns:a16="http://schemas.microsoft.com/office/drawing/2014/main" id="{4EC41F7E-D487-1B43-A715-92E1879F92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3350" y="1619250"/>
              <a:ext cx="466500" cy="456725"/>
            </a:xfrm>
            <a:custGeom>
              <a:avLst/>
              <a:gdLst>
                <a:gd name="T0" fmla="*/ 14923 w 18660"/>
                <a:gd name="T1" fmla="*/ 5080 h 18269"/>
                <a:gd name="T2" fmla="*/ 14923 w 18660"/>
                <a:gd name="T3" fmla="*/ 9037 h 18269"/>
                <a:gd name="T4" fmla="*/ 17316 w 18660"/>
                <a:gd name="T5" fmla="*/ 7913 h 18269"/>
                <a:gd name="T6" fmla="*/ 9476 w 18660"/>
                <a:gd name="T7" fmla="*/ 13579 h 18269"/>
                <a:gd name="T8" fmla="*/ 9403 w 18660"/>
                <a:gd name="T9" fmla="*/ 13604 h 18269"/>
                <a:gd name="T10" fmla="*/ 9330 w 18660"/>
                <a:gd name="T11" fmla="*/ 13628 h 18269"/>
                <a:gd name="T12" fmla="*/ 9257 w 18660"/>
                <a:gd name="T13" fmla="*/ 13604 h 18269"/>
                <a:gd name="T14" fmla="*/ 9183 w 18660"/>
                <a:gd name="T15" fmla="*/ 13579 h 18269"/>
                <a:gd name="T16" fmla="*/ 1344 w 18660"/>
                <a:gd name="T17" fmla="*/ 7913 h 18269"/>
                <a:gd name="T18" fmla="*/ 3737 w 18660"/>
                <a:gd name="T19" fmla="*/ 9037 h 18269"/>
                <a:gd name="T20" fmla="*/ 3737 w 18660"/>
                <a:gd name="T21" fmla="*/ 5080 h 18269"/>
                <a:gd name="T22" fmla="*/ 14923 w 18660"/>
                <a:gd name="T23" fmla="*/ 5080 h 18269"/>
                <a:gd name="T24" fmla="*/ 9330 w 18660"/>
                <a:gd name="T25" fmla="*/ 0 h 18269"/>
                <a:gd name="T26" fmla="*/ 0 w 18660"/>
                <a:gd name="T27" fmla="*/ 6741 h 18269"/>
                <a:gd name="T28" fmla="*/ 0 w 18660"/>
                <a:gd name="T29" fmla="*/ 17780 h 18269"/>
                <a:gd name="T30" fmla="*/ 0 w 18660"/>
                <a:gd name="T31" fmla="*/ 17853 h 18269"/>
                <a:gd name="T32" fmla="*/ 5129 w 18660"/>
                <a:gd name="T33" fmla="*/ 14165 h 18269"/>
                <a:gd name="T34" fmla="*/ 5227 w 18660"/>
                <a:gd name="T35" fmla="*/ 14117 h 18269"/>
                <a:gd name="T36" fmla="*/ 5325 w 18660"/>
                <a:gd name="T37" fmla="*/ 14117 h 18269"/>
                <a:gd name="T38" fmla="*/ 5398 w 18660"/>
                <a:gd name="T39" fmla="*/ 14141 h 18269"/>
                <a:gd name="T40" fmla="*/ 5471 w 18660"/>
                <a:gd name="T41" fmla="*/ 14214 h 18269"/>
                <a:gd name="T42" fmla="*/ 5520 w 18660"/>
                <a:gd name="T43" fmla="*/ 14312 h 18269"/>
                <a:gd name="T44" fmla="*/ 5520 w 18660"/>
                <a:gd name="T45" fmla="*/ 14385 h 18269"/>
                <a:gd name="T46" fmla="*/ 5471 w 18660"/>
                <a:gd name="T47" fmla="*/ 14483 h 18269"/>
                <a:gd name="T48" fmla="*/ 5422 w 18660"/>
                <a:gd name="T49" fmla="*/ 14556 h 18269"/>
                <a:gd name="T50" fmla="*/ 318 w 18660"/>
                <a:gd name="T51" fmla="*/ 18244 h 18269"/>
                <a:gd name="T52" fmla="*/ 416 w 18660"/>
                <a:gd name="T53" fmla="*/ 18244 h 18269"/>
                <a:gd name="T54" fmla="*/ 489 w 18660"/>
                <a:gd name="T55" fmla="*/ 18268 h 18269"/>
                <a:gd name="T56" fmla="*/ 18171 w 18660"/>
                <a:gd name="T57" fmla="*/ 18268 h 18269"/>
                <a:gd name="T58" fmla="*/ 18244 w 18660"/>
                <a:gd name="T59" fmla="*/ 18244 h 18269"/>
                <a:gd name="T60" fmla="*/ 18342 w 18660"/>
                <a:gd name="T61" fmla="*/ 18244 h 18269"/>
                <a:gd name="T62" fmla="*/ 13238 w 18660"/>
                <a:gd name="T63" fmla="*/ 14556 h 18269"/>
                <a:gd name="T64" fmla="*/ 13189 w 18660"/>
                <a:gd name="T65" fmla="*/ 14483 h 18269"/>
                <a:gd name="T66" fmla="*/ 13140 w 18660"/>
                <a:gd name="T67" fmla="*/ 14385 h 18269"/>
                <a:gd name="T68" fmla="*/ 13140 w 18660"/>
                <a:gd name="T69" fmla="*/ 14312 h 18269"/>
                <a:gd name="T70" fmla="*/ 13189 w 18660"/>
                <a:gd name="T71" fmla="*/ 14214 h 18269"/>
                <a:gd name="T72" fmla="*/ 13262 w 18660"/>
                <a:gd name="T73" fmla="*/ 14141 h 18269"/>
                <a:gd name="T74" fmla="*/ 13335 w 18660"/>
                <a:gd name="T75" fmla="*/ 14117 h 18269"/>
                <a:gd name="T76" fmla="*/ 13433 w 18660"/>
                <a:gd name="T77" fmla="*/ 14117 h 18269"/>
                <a:gd name="T78" fmla="*/ 13531 w 18660"/>
                <a:gd name="T79" fmla="*/ 14165 h 18269"/>
                <a:gd name="T80" fmla="*/ 18660 w 18660"/>
                <a:gd name="T81" fmla="*/ 17853 h 18269"/>
                <a:gd name="T82" fmla="*/ 18660 w 18660"/>
                <a:gd name="T83" fmla="*/ 17780 h 18269"/>
                <a:gd name="T84" fmla="*/ 18660 w 18660"/>
                <a:gd name="T85" fmla="*/ 6741 h 18269"/>
                <a:gd name="T86" fmla="*/ 9330 w 18660"/>
                <a:gd name="T87" fmla="*/ 0 h 18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8660" h="18269" extrusionOk="0">
                  <a:moveTo>
                    <a:pt x="14923" y="5080"/>
                  </a:moveTo>
                  <a:lnTo>
                    <a:pt x="14923" y="9037"/>
                  </a:lnTo>
                  <a:lnTo>
                    <a:pt x="17316" y="7913"/>
                  </a:lnTo>
                  <a:lnTo>
                    <a:pt x="9476" y="13579"/>
                  </a:lnTo>
                  <a:lnTo>
                    <a:pt x="9403" y="13604"/>
                  </a:lnTo>
                  <a:lnTo>
                    <a:pt x="9330" y="13628"/>
                  </a:lnTo>
                  <a:lnTo>
                    <a:pt x="9257" y="13604"/>
                  </a:lnTo>
                  <a:lnTo>
                    <a:pt x="9183" y="13579"/>
                  </a:lnTo>
                  <a:lnTo>
                    <a:pt x="1344" y="7913"/>
                  </a:lnTo>
                  <a:lnTo>
                    <a:pt x="3737" y="9037"/>
                  </a:lnTo>
                  <a:lnTo>
                    <a:pt x="3737" y="5080"/>
                  </a:lnTo>
                  <a:lnTo>
                    <a:pt x="14923" y="5080"/>
                  </a:lnTo>
                  <a:close/>
                  <a:moveTo>
                    <a:pt x="9330" y="0"/>
                  </a:moveTo>
                  <a:lnTo>
                    <a:pt x="0" y="6741"/>
                  </a:lnTo>
                  <a:lnTo>
                    <a:pt x="0" y="17780"/>
                  </a:lnTo>
                  <a:lnTo>
                    <a:pt x="0" y="17853"/>
                  </a:lnTo>
                  <a:lnTo>
                    <a:pt x="5129" y="14165"/>
                  </a:lnTo>
                  <a:lnTo>
                    <a:pt x="5227" y="14117"/>
                  </a:lnTo>
                  <a:lnTo>
                    <a:pt x="5325" y="14117"/>
                  </a:lnTo>
                  <a:lnTo>
                    <a:pt x="5398" y="14141"/>
                  </a:lnTo>
                  <a:lnTo>
                    <a:pt x="5471" y="14214"/>
                  </a:lnTo>
                  <a:lnTo>
                    <a:pt x="5520" y="14312"/>
                  </a:lnTo>
                  <a:lnTo>
                    <a:pt x="5520" y="14385"/>
                  </a:lnTo>
                  <a:lnTo>
                    <a:pt x="5471" y="14483"/>
                  </a:lnTo>
                  <a:lnTo>
                    <a:pt x="5422" y="14556"/>
                  </a:lnTo>
                  <a:lnTo>
                    <a:pt x="318" y="18244"/>
                  </a:lnTo>
                  <a:lnTo>
                    <a:pt x="416" y="18244"/>
                  </a:lnTo>
                  <a:lnTo>
                    <a:pt x="489" y="18268"/>
                  </a:lnTo>
                  <a:lnTo>
                    <a:pt x="18171" y="18268"/>
                  </a:lnTo>
                  <a:lnTo>
                    <a:pt x="18244" y="18244"/>
                  </a:lnTo>
                  <a:lnTo>
                    <a:pt x="18342" y="18244"/>
                  </a:lnTo>
                  <a:lnTo>
                    <a:pt x="13238" y="14556"/>
                  </a:lnTo>
                  <a:lnTo>
                    <a:pt x="13189" y="14483"/>
                  </a:lnTo>
                  <a:lnTo>
                    <a:pt x="13140" y="14385"/>
                  </a:lnTo>
                  <a:lnTo>
                    <a:pt x="13140" y="14312"/>
                  </a:lnTo>
                  <a:lnTo>
                    <a:pt x="13189" y="14214"/>
                  </a:lnTo>
                  <a:lnTo>
                    <a:pt x="13262" y="14141"/>
                  </a:lnTo>
                  <a:lnTo>
                    <a:pt x="13335" y="14117"/>
                  </a:lnTo>
                  <a:lnTo>
                    <a:pt x="13433" y="14117"/>
                  </a:lnTo>
                  <a:lnTo>
                    <a:pt x="13531" y="14165"/>
                  </a:lnTo>
                  <a:lnTo>
                    <a:pt x="18660" y="17853"/>
                  </a:lnTo>
                  <a:lnTo>
                    <a:pt x="18660" y="17780"/>
                  </a:lnTo>
                  <a:lnTo>
                    <a:pt x="18660" y="6741"/>
                  </a:lnTo>
                  <a:lnTo>
                    <a:pt x="933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51" name="Google Shape;341;p31">
              <a:extLst>
                <a:ext uri="{FF2B5EF4-FFF2-40B4-BE49-F238E27FC236}">
                  <a16:creationId xmlns:a16="http://schemas.microsoft.com/office/drawing/2014/main" id="{34DB97B1-9F87-7D45-ABF1-BE28984E8C7B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2325" y="1792025"/>
              <a:ext cx="168550" cy="12250"/>
            </a:xfrm>
            <a:custGeom>
              <a:avLst/>
              <a:gdLst>
                <a:gd name="T0" fmla="*/ 147 w 6742"/>
                <a:gd name="T1" fmla="*/ 1 h 490"/>
                <a:gd name="T2" fmla="*/ 74 w 6742"/>
                <a:gd name="T3" fmla="*/ 74 h 490"/>
                <a:gd name="T4" fmla="*/ 25 w 6742"/>
                <a:gd name="T5" fmla="*/ 147 h 490"/>
                <a:gd name="T6" fmla="*/ 1 w 6742"/>
                <a:gd name="T7" fmla="*/ 245 h 490"/>
                <a:gd name="T8" fmla="*/ 25 w 6742"/>
                <a:gd name="T9" fmla="*/ 343 h 490"/>
                <a:gd name="T10" fmla="*/ 74 w 6742"/>
                <a:gd name="T11" fmla="*/ 416 h 490"/>
                <a:gd name="T12" fmla="*/ 147 w 6742"/>
                <a:gd name="T13" fmla="*/ 465 h 490"/>
                <a:gd name="T14" fmla="*/ 245 w 6742"/>
                <a:gd name="T15" fmla="*/ 489 h 490"/>
                <a:gd name="T16" fmla="*/ 6497 w 6742"/>
                <a:gd name="T17" fmla="*/ 489 h 490"/>
                <a:gd name="T18" fmla="*/ 6595 w 6742"/>
                <a:gd name="T19" fmla="*/ 465 h 490"/>
                <a:gd name="T20" fmla="*/ 6668 w 6742"/>
                <a:gd name="T21" fmla="*/ 416 h 490"/>
                <a:gd name="T22" fmla="*/ 6717 w 6742"/>
                <a:gd name="T23" fmla="*/ 343 h 490"/>
                <a:gd name="T24" fmla="*/ 6741 w 6742"/>
                <a:gd name="T25" fmla="*/ 245 h 490"/>
                <a:gd name="T26" fmla="*/ 6717 w 6742"/>
                <a:gd name="T27" fmla="*/ 147 h 490"/>
                <a:gd name="T28" fmla="*/ 6668 w 6742"/>
                <a:gd name="T29" fmla="*/ 74 h 490"/>
                <a:gd name="T30" fmla="*/ 6595 w 6742"/>
                <a:gd name="T31" fmla="*/ 1 h 490"/>
                <a:gd name="T32" fmla="*/ 147 w 6742"/>
                <a:gd name="T33" fmla="*/ 1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742" h="490" extrusionOk="0">
                  <a:moveTo>
                    <a:pt x="147" y="1"/>
                  </a:moveTo>
                  <a:lnTo>
                    <a:pt x="74" y="74"/>
                  </a:lnTo>
                  <a:lnTo>
                    <a:pt x="25" y="147"/>
                  </a:lnTo>
                  <a:lnTo>
                    <a:pt x="1" y="245"/>
                  </a:lnTo>
                  <a:lnTo>
                    <a:pt x="25" y="343"/>
                  </a:lnTo>
                  <a:lnTo>
                    <a:pt x="74" y="416"/>
                  </a:lnTo>
                  <a:lnTo>
                    <a:pt x="147" y="465"/>
                  </a:lnTo>
                  <a:lnTo>
                    <a:pt x="245" y="489"/>
                  </a:lnTo>
                  <a:lnTo>
                    <a:pt x="6497" y="489"/>
                  </a:lnTo>
                  <a:lnTo>
                    <a:pt x="6595" y="465"/>
                  </a:lnTo>
                  <a:lnTo>
                    <a:pt x="6668" y="416"/>
                  </a:lnTo>
                  <a:lnTo>
                    <a:pt x="6717" y="343"/>
                  </a:lnTo>
                  <a:lnTo>
                    <a:pt x="6741" y="245"/>
                  </a:lnTo>
                  <a:lnTo>
                    <a:pt x="6717" y="147"/>
                  </a:lnTo>
                  <a:lnTo>
                    <a:pt x="6668" y="74"/>
                  </a:lnTo>
                  <a:lnTo>
                    <a:pt x="6595" y="1"/>
                  </a:lnTo>
                  <a:lnTo>
                    <a:pt x="147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52" name="Google Shape;342;p31">
              <a:extLst>
                <a:ext uri="{FF2B5EF4-FFF2-40B4-BE49-F238E27FC236}">
                  <a16:creationId xmlns:a16="http://schemas.microsoft.com/office/drawing/2014/main" id="{E4082B7D-8493-4C45-97E5-587BF29B1E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2325" y="1825000"/>
              <a:ext cx="168550" cy="12250"/>
            </a:xfrm>
            <a:custGeom>
              <a:avLst/>
              <a:gdLst>
                <a:gd name="T0" fmla="*/ 245 w 6742"/>
                <a:gd name="T1" fmla="*/ 1 h 490"/>
                <a:gd name="T2" fmla="*/ 147 w 6742"/>
                <a:gd name="T3" fmla="*/ 25 h 490"/>
                <a:gd name="T4" fmla="*/ 74 w 6742"/>
                <a:gd name="T5" fmla="*/ 74 h 490"/>
                <a:gd name="T6" fmla="*/ 25 w 6742"/>
                <a:gd name="T7" fmla="*/ 147 h 490"/>
                <a:gd name="T8" fmla="*/ 1 w 6742"/>
                <a:gd name="T9" fmla="*/ 245 h 490"/>
                <a:gd name="T10" fmla="*/ 25 w 6742"/>
                <a:gd name="T11" fmla="*/ 343 h 490"/>
                <a:gd name="T12" fmla="*/ 74 w 6742"/>
                <a:gd name="T13" fmla="*/ 416 h 490"/>
                <a:gd name="T14" fmla="*/ 147 w 6742"/>
                <a:gd name="T15" fmla="*/ 465 h 490"/>
                <a:gd name="T16" fmla="*/ 245 w 6742"/>
                <a:gd name="T17" fmla="*/ 489 h 490"/>
                <a:gd name="T18" fmla="*/ 6497 w 6742"/>
                <a:gd name="T19" fmla="*/ 489 h 490"/>
                <a:gd name="T20" fmla="*/ 6595 w 6742"/>
                <a:gd name="T21" fmla="*/ 465 h 490"/>
                <a:gd name="T22" fmla="*/ 6668 w 6742"/>
                <a:gd name="T23" fmla="*/ 416 h 490"/>
                <a:gd name="T24" fmla="*/ 6717 w 6742"/>
                <a:gd name="T25" fmla="*/ 343 h 490"/>
                <a:gd name="T26" fmla="*/ 6741 w 6742"/>
                <a:gd name="T27" fmla="*/ 245 h 490"/>
                <a:gd name="T28" fmla="*/ 6717 w 6742"/>
                <a:gd name="T29" fmla="*/ 147 h 490"/>
                <a:gd name="T30" fmla="*/ 6668 w 6742"/>
                <a:gd name="T31" fmla="*/ 74 h 490"/>
                <a:gd name="T32" fmla="*/ 6595 w 6742"/>
                <a:gd name="T33" fmla="*/ 25 h 490"/>
                <a:gd name="T34" fmla="*/ 6497 w 6742"/>
                <a:gd name="T35" fmla="*/ 1 h 490"/>
                <a:gd name="T36" fmla="*/ 245 w 6742"/>
                <a:gd name="T37" fmla="*/ 1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742" h="490" extrusionOk="0">
                  <a:moveTo>
                    <a:pt x="245" y="1"/>
                  </a:moveTo>
                  <a:lnTo>
                    <a:pt x="147" y="25"/>
                  </a:lnTo>
                  <a:lnTo>
                    <a:pt x="74" y="74"/>
                  </a:lnTo>
                  <a:lnTo>
                    <a:pt x="25" y="147"/>
                  </a:lnTo>
                  <a:lnTo>
                    <a:pt x="1" y="245"/>
                  </a:lnTo>
                  <a:lnTo>
                    <a:pt x="25" y="343"/>
                  </a:lnTo>
                  <a:lnTo>
                    <a:pt x="74" y="416"/>
                  </a:lnTo>
                  <a:lnTo>
                    <a:pt x="147" y="465"/>
                  </a:lnTo>
                  <a:lnTo>
                    <a:pt x="245" y="489"/>
                  </a:lnTo>
                  <a:lnTo>
                    <a:pt x="6497" y="489"/>
                  </a:lnTo>
                  <a:lnTo>
                    <a:pt x="6595" y="465"/>
                  </a:lnTo>
                  <a:lnTo>
                    <a:pt x="6668" y="416"/>
                  </a:lnTo>
                  <a:lnTo>
                    <a:pt x="6717" y="343"/>
                  </a:lnTo>
                  <a:lnTo>
                    <a:pt x="6741" y="245"/>
                  </a:lnTo>
                  <a:lnTo>
                    <a:pt x="6717" y="147"/>
                  </a:lnTo>
                  <a:lnTo>
                    <a:pt x="6668" y="74"/>
                  </a:lnTo>
                  <a:lnTo>
                    <a:pt x="6595" y="25"/>
                  </a:lnTo>
                  <a:lnTo>
                    <a:pt x="6497" y="1"/>
                  </a:lnTo>
                  <a:lnTo>
                    <a:pt x="245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53" name="Google Shape;343;p31">
              <a:extLst>
                <a:ext uri="{FF2B5EF4-FFF2-40B4-BE49-F238E27FC236}">
                  <a16:creationId xmlns:a16="http://schemas.microsoft.com/office/drawing/2014/main" id="{D54C6EDF-2A71-3249-8065-8F7CD61305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2325" y="1858575"/>
              <a:ext cx="70850" cy="12250"/>
            </a:xfrm>
            <a:custGeom>
              <a:avLst/>
              <a:gdLst>
                <a:gd name="T0" fmla="*/ 245 w 2834"/>
                <a:gd name="T1" fmla="*/ 1 h 490"/>
                <a:gd name="T2" fmla="*/ 147 w 2834"/>
                <a:gd name="T3" fmla="*/ 25 h 490"/>
                <a:gd name="T4" fmla="*/ 74 w 2834"/>
                <a:gd name="T5" fmla="*/ 74 h 490"/>
                <a:gd name="T6" fmla="*/ 25 w 2834"/>
                <a:gd name="T7" fmla="*/ 147 h 490"/>
                <a:gd name="T8" fmla="*/ 1 w 2834"/>
                <a:gd name="T9" fmla="*/ 245 h 490"/>
                <a:gd name="T10" fmla="*/ 25 w 2834"/>
                <a:gd name="T11" fmla="*/ 343 h 490"/>
                <a:gd name="T12" fmla="*/ 74 w 2834"/>
                <a:gd name="T13" fmla="*/ 416 h 490"/>
                <a:gd name="T14" fmla="*/ 147 w 2834"/>
                <a:gd name="T15" fmla="*/ 465 h 490"/>
                <a:gd name="T16" fmla="*/ 245 w 2834"/>
                <a:gd name="T17" fmla="*/ 489 h 490"/>
                <a:gd name="T18" fmla="*/ 2589 w 2834"/>
                <a:gd name="T19" fmla="*/ 489 h 490"/>
                <a:gd name="T20" fmla="*/ 2687 w 2834"/>
                <a:gd name="T21" fmla="*/ 465 h 490"/>
                <a:gd name="T22" fmla="*/ 2760 w 2834"/>
                <a:gd name="T23" fmla="*/ 416 h 490"/>
                <a:gd name="T24" fmla="*/ 2809 w 2834"/>
                <a:gd name="T25" fmla="*/ 343 h 490"/>
                <a:gd name="T26" fmla="*/ 2834 w 2834"/>
                <a:gd name="T27" fmla="*/ 245 h 490"/>
                <a:gd name="T28" fmla="*/ 2809 w 2834"/>
                <a:gd name="T29" fmla="*/ 147 h 490"/>
                <a:gd name="T30" fmla="*/ 2760 w 2834"/>
                <a:gd name="T31" fmla="*/ 74 h 490"/>
                <a:gd name="T32" fmla="*/ 2687 w 2834"/>
                <a:gd name="T33" fmla="*/ 25 h 490"/>
                <a:gd name="T34" fmla="*/ 2589 w 2834"/>
                <a:gd name="T35" fmla="*/ 1 h 490"/>
                <a:gd name="T36" fmla="*/ 245 w 2834"/>
                <a:gd name="T37" fmla="*/ 1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834" h="490" extrusionOk="0">
                  <a:moveTo>
                    <a:pt x="245" y="1"/>
                  </a:moveTo>
                  <a:lnTo>
                    <a:pt x="147" y="25"/>
                  </a:lnTo>
                  <a:lnTo>
                    <a:pt x="74" y="74"/>
                  </a:lnTo>
                  <a:lnTo>
                    <a:pt x="25" y="147"/>
                  </a:lnTo>
                  <a:lnTo>
                    <a:pt x="1" y="245"/>
                  </a:lnTo>
                  <a:lnTo>
                    <a:pt x="25" y="343"/>
                  </a:lnTo>
                  <a:lnTo>
                    <a:pt x="74" y="416"/>
                  </a:lnTo>
                  <a:lnTo>
                    <a:pt x="147" y="465"/>
                  </a:lnTo>
                  <a:lnTo>
                    <a:pt x="245" y="489"/>
                  </a:lnTo>
                  <a:lnTo>
                    <a:pt x="2589" y="489"/>
                  </a:lnTo>
                  <a:lnTo>
                    <a:pt x="2687" y="465"/>
                  </a:lnTo>
                  <a:lnTo>
                    <a:pt x="2760" y="416"/>
                  </a:lnTo>
                  <a:lnTo>
                    <a:pt x="2809" y="343"/>
                  </a:lnTo>
                  <a:lnTo>
                    <a:pt x="2834" y="245"/>
                  </a:lnTo>
                  <a:lnTo>
                    <a:pt x="2809" y="147"/>
                  </a:lnTo>
                  <a:lnTo>
                    <a:pt x="2760" y="74"/>
                  </a:lnTo>
                  <a:lnTo>
                    <a:pt x="2687" y="25"/>
                  </a:lnTo>
                  <a:lnTo>
                    <a:pt x="2589" y="1"/>
                  </a:lnTo>
                  <a:lnTo>
                    <a:pt x="245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52248" name="Google Shape;344;p31">
            <a:extLst>
              <a:ext uri="{FF2B5EF4-FFF2-40B4-BE49-F238E27FC236}">
                <a16:creationId xmlns:a16="http://schemas.microsoft.com/office/drawing/2014/main" id="{E4329CE4-2184-FD4F-99E9-828F43F1DEAC}"/>
              </a:ext>
            </a:extLst>
          </p:cNvPr>
          <p:cNvGrpSpPr>
            <a:grpSpLocks/>
          </p:cNvGrpSpPr>
          <p:nvPr/>
        </p:nvGrpSpPr>
        <p:grpSpPr bwMode="auto">
          <a:xfrm>
            <a:off x="1709738" y="1682750"/>
            <a:ext cx="328612" cy="330200"/>
            <a:chOff x="1922075" y="1629000"/>
            <a:chExt cx="437200" cy="437200"/>
          </a:xfrm>
        </p:grpSpPr>
        <p:sp>
          <p:nvSpPr>
            <p:cNvPr id="52448" name="Google Shape;345;p31">
              <a:extLst>
                <a:ext uri="{FF2B5EF4-FFF2-40B4-BE49-F238E27FC236}">
                  <a16:creationId xmlns:a16="http://schemas.microsoft.com/office/drawing/2014/main" id="{D730AC8F-D03C-C04B-AB33-1652DFA1D9F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8425" y="1629000"/>
              <a:ext cx="150850" cy="150850"/>
            </a:xfrm>
            <a:custGeom>
              <a:avLst/>
              <a:gdLst>
                <a:gd name="T0" fmla="*/ 2004 w 6034"/>
                <a:gd name="T1" fmla="*/ 1 h 6034"/>
                <a:gd name="T2" fmla="*/ 1881 w 6034"/>
                <a:gd name="T3" fmla="*/ 25 h 6034"/>
                <a:gd name="T4" fmla="*/ 1784 w 6034"/>
                <a:gd name="T5" fmla="*/ 50 h 6034"/>
                <a:gd name="T6" fmla="*/ 1686 w 6034"/>
                <a:gd name="T7" fmla="*/ 98 h 6034"/>
                <a:gd name="T8" fmla="*/ 1588 w 6034"/>
                <a:gd name="T9" fmla="*/ 172 h 6034"/>
                <a:gd name="T10" fmla="*/ 1 w 6034"/>
                <a:gd name="T11" fmla="*/ 1784 h 6034"/>
                <a:gd name="T12" fmla="*/ 4251 w 6034"/>
                <a:gd name="T13" fmla="*/ 6033 h 6034"/>
                <a:gd name="T14" fmla="*/ 5862 w 6034"/>
                <a:gd name="T15" fmla="*/ 4446 h 6034"/>
                <a:gd name="T16" fmla="*/ 5936 w 6034"/>
                <a:gd name="T17" fmla="*/ 4348 h 6034"/>
                <a:gd name="T18" fmla="*/ 5985 w 6034"/>
                <a:gd name="T19" fmla="*/ 4250 h 6034"/>
                <a:gd name="T20" fmla="*/ 6009 w 6034"/>
                <a:gd name="T21" fmla="*/ 4153 h 6034"/>
                <a:gd name="T22" fmla="*/ 6033 w 6034"/>
                <a:gd name="T23" fmla="*/ 4031 h 6034"/>
                <a:gd name="T24" fmla="*/ 6009 w 6034"/>
                <a:gd name="T25" fmla="*/ 3933 h 6034"/>
                <a:gd name="T26" fmla="*/ 5985 w 6034"/>
                <a:gd name="T27" fmla="*/ 3811 h 6034"/>
                <a:gd name="T28" fmla="*/ 5936 w 6034"/>
                <a:gd name="T29" fmla="*/ 3713 h 6034"/>
                <a:gd name="T30" fmla="*/ 5862 w 6034"/>
                <a:gd name="T31" fmla="*/ 3615 h 6034"/>
                <a:gd name="T32" fmla="*/ 2419 w 6034"/>
                <a:gd name="T33" fmla="*/ 172 h 6034"/>
                <a:gd name="T34" fmla="*/ 2321 w 6034"/>
                <a:gd name="T35" fmla="*/ 98 h 6034"/>
                <a:gd name="T36" fmla="*/ 2223 w 6034"/>
                <a:gd name="T37" fmla="*/ 50 h 6034"/>
                <a:gd name="T38" fmla="*/ 2101 w 6034"/>
                <a:gd name="T39" fmla="*/ 25 h 6034"/>
                <a:gd name="T40" fmla="*/ 2004 w 6034"/>
                <a:gd name="T41" fmla="*/ 1 h 60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034" h="6034" extrusionOk="0">
                  <a:moveTo>
                    <a:pt x="2004" y="1"/>
                  </a:moveTo>
                  <a:lnTo>
                    <a:pt x="1881" y="25"/>
                  </a:lnTo>
                  <a:lnTo>
                    <a:pt x="1784" y="50"/>
                  </a:lnTo>
                  <a:lnTo>
                    <a:pt x="1686" y="98"/>
                  </a:lnTo>
                  <a:lnTo>
                    <a:pt x="1588" y="172"/>
                  </a:lnTo>
                  <a:lnTo>
                    <a:pt x="1" y="1784"/>
                  </a:lnTo>
                  <a:lnTo>
                    <a:pt x="4251" y="6033"/>
                  </a:lnTo>
                  <a:lnTo>
                    <a:pt x="5862" y="4446"/>
                  </a:lnTo>
                  <a:lnTo>
                    <a:pt x="5936" y="4348"/>
                  </a:lnTo>
                  <a:lnTo>
                    <a:pt x="5985" y="4250"/>
                  </a:lnTo>
                  <a:lnTo>
                    <a:pt x="6009" y="4153"/>
                  </a:lnTo>
                  <a:lnTo>
                    <a:pt x="6033" y="4031"/>
                  </a:lnTo>
                  <a:lnTo>
                    <a:pt x="6009" y="3933"/>
                  </a:lnTo>
                  <a:lnTo>
                    <a:pt x="5985" y="3811"/>
                  </a:lnTo>
                  <a:lnTo>
                    <a:pt x="5936" y="3713"/>
                  </a:lnTo>
                  <a:lnTo>
                    <a:pt x="5862" y="3615"/>
                  </a:lnTo>
                  <a:lnTo>
                    <a:pt x="2419" y="172"/>
                  </a:lnTo>
                  <a:lnTo>
                    <a:pt x="2321" y="98"/>
                  </a:lnTo>
                  <a:lnTo>
                    <a:pt x="2223" y="50"/>
                  </a:lnTo>
                  <a:lnTo>
                    <a:pt x="2101" y="25"/>
                  </a:lnTo>
                  <a:lnTo>
                    <a:pt x="2004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49" name="Google Shape;346;p31">
              <a:extLst>
                <a:ext uri="{FF2B5EF4-FFF2-40B4-BE49-F238E27FC236}">
                  <a16:creationId xmlns:a16="http://schemas.microsoft.com/office/drawing/2014/main" id="{5230E533-D076-0A43-B230-09A07B8BE71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2075" y="1686400"/>
              <a:ext cx="379800" cy="379800"/>
            </a:xfrm>
            <a:custGeom>
              <a:avLst/>
              <a:gdLst>
                <a:gd name="T0" fmla="*/ 1100 w 15192"/>
                <a:gd name="T1" fmla="*/ 10527 h 15192"/>
                <a:gd name="T2" fmla="*/ 4665 w 15192"/>
                <a:gd name="T3" fmla="*/ 14093 h 15192"/>
                <a:gd name="T4" fmla="*/ 4616 w 15192"/>
                <a:gd name="T5" fmla="*/ 14117 h 15192"/>
                <a:gd name="T6" fmla="*/ 1979 w 15192"/>
                <a:gd name="T7" fmla="*/ 14508 h 15192"/>
                <a:gd name="T8" fmla="*/ 684 w 15192"/>
                <a:gd name="T9" fmla="*/ 13213 h 15192"/>
                <a:gd name="T10" fmla="*/ 1075 w 15192"/>
                <a:gd name="T11" fmla="*/ 10576 h 15192"/>
                <a:gd name="T12" fmla="*/ 1100 w 15192"/>
                <a:gd name="T13" fmla="*/ 10527 h 15192"/>
                <a:gd name="T14" fmla="*/ 10918 w 15192"/>
                <a:gd name="T15" fmla="*/ 1 h 15192"/>
                <a:gd name="T16" fmla="*/ 758 w 15192"/>
                <a:gd name="T17" fmla="*/ 10185 h 15192"/>
                <a:gd name="T18" fmla="*/ 684 w 15192"/>
                <a:gd name="T19" fmla="*/ 10258 h 15192"/>
                <a:gd name="T20" fmla="*/ 636 w 15192"/>
                <a:gd name="T21" fmla="*/ 10332 h 15192"/>
                <a:gd name="T22" fmla="*/ 611 w 15192"/>
                <a:gd name="T23" fmla="*/ 10405 h 15192"/>
                <a:gd name="T24" fmla="*/ 587 w 15192"/>
                <a:gd name="T25" fmla="*/ 10502 h 15192"/>
                <a:gd name="T26" fmla="*/ 1 w 15192"/>
                <a:gd name="T27" fmla="*/ 14532 h 15192"/>
                <a:gd name="T28" fmla="*/ 1 w 15192"/>
                <a:gd name="T29" fmla="*/ 14654 h 15192"/>
                <a:gd name="T30" fmla="*/ 25 w 15192"/>
                <a:gd name="T31" fmla="*/ 14801 h 15192"/>
                <a:gd name="T32" fmla="*/ 98 w 15192"/>
                <a:gd name="T33" fmla="*/ 14923 h 15192"/>
                <a:gd name="T34" fmla="*/ 171 w 15192"/>
                <a:gd name="T35" fmla="*/ 15021 h 15192"/>
                <a:gd name="T36" fmla="*/ 269 w 15192"/>
                <a:gd name="T37" fmla="*/ 15094 h 15192"/>
                <a:gd name="T38" fmla="*/ 367 w 15192"/>
                <a:gd name="T39" fmla="*/ 15143 h 15192"/>
                <a:gd name="T40" fmla="*/ 465 w 15192"/>
                <a:gd name="T41" fmla="*/ 15167 h 15192"/>
                <a:gd name="T42" fmla="*/ 587 w 15192"/>
                <a:gd name="T43" fmla="*/ 15192 h 15192"/>
                <a:gd name="T44" fmla="*/ 660 w 15192"/>
                <a:gd name="T45" fmla="*/ 15192 h 15192"/>
                <a:gd name="T46" fmla="*/ 4690 w 15192"/>
                <a:gd name="T47" fmla="*/ 14606 h 15192"/>
                <a:gd name="T48" fmla="*/ 4861 w 15192"/>
                <a:gd name="T49" fmla="*/ 14557 h 15192"/>
                <a:gd name="T50" fmla="*/ 4934 w 15192"/>
                <a:gd name="T51" fmla="*/ 14508 h 15192"/>
                <a:gd name="T52" fmla="*/ 5007 w 15192"/>
                <a:gd name="T53" fmla="*/ 14435 h 15192"/>
                <a:gd name="T54" fmla="*/ 15192 w 15192"/>
                <a:gd name="T55" fmla="*/ 4275 h 15192"/>
                <a:gd name="T56" fmla="*/ 13970 w 15192"/>
                <a:gd name="T57" fmla="*/ 3053 h 15192"/>
                <a:gd name="T58" fmla="*/ 4152 w 15192"/>
                <a:gd name="T59" fmla="*/ 12872 h 15192"/>
                <a:gd name="T60" fmla="*/ 3810 w 15192"/>
                <a:gd name="T61" fmla="*/ 12530 h 15192"/>
                <a:gd name="T62" fmla="*/ 13629 w 15192"/>
                <a:gd name="T63" fmla="*/ 2712 h 15192"/>
                <a:gd name="T64" fmla="*/ 12481 w 15192"/>
                <a:gd name="T65" fmla="*/ 1564 h 15192"/>
                <a:gd name="T66" fmla="*/ 2663 w 15192"/>
                <a:gd name="T67" fmla="*/ 11382 h 15192"/>
                <a:gd name="T68" fmla="*/ 2321 w 15192"/>
                <a:gd name="T69" fmla="*/ 11040 h 15192"/>
                <a:gd name="T70" fmla="*/ 12139 w 15192"/>
                <a:gd name="T71" fmla="*/ 1222 h 15192"/>
                <a:gd name="T72" fmla="*/ 10918 w 15192"/>
                <a:gd name="T73" fmla="*/ 1 h 15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5192" h="15192" extrusionOk="0">
                  <a:moveTo>
                    <a:pt x="1100" y="10527"/>
                  </a:moveTo>
                  <a:lnTo>
                    <a:pt x="4665" y="14093"/>
                  </a:lnTo>
                  <a:lnTo>
                    <a:pt x="4616" y="14117"/>
                  </a:lnTo>
                  <a:lnTo>
                    <a:pt x="1979" y="14508"/>
                  </a:lnTo>
                  <a:lnTo>
                    <a:pt x="684" y="13213"/>
                  </a:lnTo>
                  <a:lnTo>
                    <a:pt x="1075" y="10576"/>
                  </a:lnTo>
                  <a:lnTo>
                    <a:pt x="1100" y="10527"/>
                  </a:lnTo>
                  <a:close/>
                  <a:moveTo>
                    <a:pt x="10918" y="1"/>
                  </a:moveTo>
                  <a:lnTo>
                    <a:pt x="758" y="10185"/>
                  </a:lnTo>
                  <a:lnTo>
                    <a:pt x="684" y="10258"/>
                  </a:lnTo>
                  <a:lnTo>
                    <a:pt x="636" y="10332"/>
                  </a:lnTo>
                  <a:lnTo>
                    <a:pt x="611" y="10405"/>
                  </a:lnTo>
                  <a:lnTo>
                    <a:pt x="587" y="10502"/>
                  </a:lnTo>
                  <a:lnTo>
                    <a:pt x="1" y="14532"/>
                  </a:lnTo>
                  <a:lnTo>
                    <a:pt x="1" y="14654"/>
                  </a:lnTo>
                  <a:lnTo>
                    <a:pt x="25" y="14801"/>
                  </a:lnTo>
                  <a:lnTo>
                    <a:pt x="98" y="14923"/>
                  </a:lnTo>
                  <a:lnTo>
                    <a:pt x="171" y="15021"/>
                  </a:lnTo>
                  <a:lnTo>
                    <a:pt x="269" y="15094"/>
                  </a:lnTo>
                  <a:lnTo>
                    <a:pt x="367" y="15143"/>
                  </a:lnTo>
                  <a:lnTo>
                    <a:pt x="465" y="15167"/>
                  </a:lnTo>
                  <a:lnTo>
                    <a:pt x="587" y="15192"/>
                  </a:lnTo>
                  <a:lnTo>
                    <a:pt x="660" y="15192"/>
                  </a:lnTo>
                  <a:lnTo>
                    <a:pt x="4690" y="14606"/>
                  </a:lnTo>
                  <a:lnTo>
                    <a:pt x="4861" y="14557"/>
                  </a:lnTo>
                  <a:lnTo>
                    <a:pt x="4934" y="14508"/>
                  </a:lnTo>
                  <a:lnTo>
                    <a:pt x="5007" y="14435"/>
                  </a:lnTo>
                  <a:lnTo>
                    <a:pt x="15192" y="4275"/>
                  </a:lnTo>
                  <a:lnTo>
                    <a:pt x="13970" y="3053"/>
                  </a:lnTo>
                  <a:lnTo>
                    <a:pt x="4152" y="12872"/>
                  </a:lnTo>
                  <a:lnTo>
                    <a:pt x="3810" y="12530"/>
                  </a:lnTo>
                  <a:lnTo>
                    <a:pt x="13629" y="2712"/>
                  </a:lnTo>
                  <a:lnTo>
                    <a:pt x="12481" y="1564"/>
                  </a:lnTo>
                  <a:lnTo>
                    <a:pt x="2663" y="11382"/>
                  </a:lnTo>
                  <a:lnTo>
                    <a:pt x="2321" y="11040"/>
                  </a:lnTo>
                  <a:lnTo>
                    <a:pt x="12139" y="1222"/>
                  </a:lnTo>
                  <a:lnTo>
                    <a:pt x="10918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52249" name="Google Shape;347;p31">
            <a:extLst>
              <a:ext uri="{FF2B5EF4-FFF2-40B4-BE49-F238E27FC236}">
                <a16:creationId xmlns:a16="http://schemas.microsoft.com/office/drawing/2014/main" id="{53528D18-CADC-C44D-A6B7-9B41B89B8178}"/>
              </a:ext>
            </a:extLst>
          </p:cNvPr>
          <p:cNvGrpSpPr>
            <a:grpSpLocks/>
          </p:cNvGrpSpPr>
          <p:nvPr/>
        </p:nvGrpSpPr>
        <p:grpSpPr bwMode="auto">
          <a:xfrm>
            <a:off x="2216150" y="1681163"/>
            <a:ext cx="331788" cy="333375"/>
            <a:chOff x="2594325" y="1627175"/>
            <a:chExt cx="440850" cy="440850"/>
          </a:xfrm>
        </p:grpSpPr>
        <p:sp>
          <p:nvSpPr>
            <p:cNvPr id="52445" name="Google Shape;348;p31">
              <a:extLst>
                <a:ext uri="{FF2B5EF4-FFF2-40B4-BE49-F238E27FC236}">
                  <a16:creationId xmlns:a16="http://schemas.microsoft.com/office/drawing/2014/main" id="{98EDC81F-13A4-A34F-BFD9-78B4EF872551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4325" y="1890950"/>
              <a:ext cx="177075" cy="177075"/>
            </a:xfrm>
            <a:custGeom>
              <a:avLst/>
              <a:gdLst>
                <a:gd name="T0" fmla="*/ 5544 w 7083"/>
                <a:gd name="T1" fmla="*/ 0 h 7083"/>
                <a:gd name="T2" fmla="*/ 538 w 7083"/>
                <a:gd name="T3" fmla="*/ 5984 h 7083"/>
                <a:gd name="T4" fmla="*/ 0 w 7083"/>
                <a:gd name="T5" fmla="*/ 7083 h 7083"/>
                <a:gd name="T6" fmla="*/ 1099 w 7083"/>
                <a:gd name="T7" fmla="*/ 6546 h 7083"/>
                <a:gd name="T8" fmla="*/ 7083 w 7083"/>
                <a:gd name="T9" fmla="*/ 1539 h 7083"/>
                <a:gd name="T10" fmla="*/ 5544 w 7083"/>
                <a:gd name="T11" fmla="*/ 0 h 7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46" name="Google Shape;349;p31">
              <a:extLst>
                <a:ext uri="{FF2B5EF4-FFF2-40B4-BE49-F238E27FC236}">
                  <a16:creationId xmlns:a16="http://schemas.microsoft.com/office/drawing/2014/main" id="{D5C9B0BD-171C-774E-9579-678F007B105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8700" y="1627175"/>
              <a:ext cx="176475" cy="176475"/>
            </a:xfrm>
            <a:custGeom>
              <a:avLst/>
              <a:gdLst>
                <a:gd name="T0" fmla="*/ 904 w 7059"/>
                <a:gd name="T1" fmla="*/ 1 h 7059"/>
                <a:gd name="T2" fmla="*/ 782 w 7059"/>
                <a:gd name="T3" fmla="*/ 25 h 7059"/>
                <a:gd name="T4" fmla="*/ 684 w 7059"/>
                <a:gd name="T5" fmla="*/ 98 h 7059"/>
                <a:gd name="T6" fmla="*/ 611 w 7059"/>
                <a:gd name="T7" fmla="*/ 147 h 7059"/>
                <a:gd name="T8" fmla="*/ 489 w 7059"/>
                <a:gd name="T9" fmla="*/ 294 h 7059"/>
                <a:gd name="T10" fmla="*/ 367 w 7059"/>
                <a:gd name="T11" fmla="*/ 440 h 7059"/>
                <a:gd name="T12" fmla="*/ 294 w 7059"/>
                <a:gd name="T13" fmla="*/ 587 h 7059"/>
                <a:gd name="T14" fmla="*/ 196 w 7059"/>
                <a:gd name="T15" fmla="*/ 733 h 7059"/>
                <a:gd name="T16" fmla="*/ 74 w 7059"/>
                <a:gd name="T17" fmla="*/ 1051 h 7059"/>
                <a:gd name="T18" fmla="*/ 0 w 7059"/>
                <a:gd name="T19" fmla="*/ 1393 h 7059"/>
                <a:gd name="T20" fmla="*/ 0 w 7059"/>
                <a:gd name="T21" fmla="*/ 1735 h 7059"/>
                <a:gd name="T22" fmla="*/ 25 w 7059"/>
                <a:gd name="T23" fmla="*/ 2052 h 7059"/>
                <a:gd name="T24" fmla="*/ 123 w 7059"/>
                <a:gd name="T25" fmla="*/ 2394 h 7059"/>
                <a:gd name="T26" fmla="*/ 269 w 7059"/>
                <a:gd name="T27" fmla="*/ 2711 h 7059"/>
                <a:gd name="T28" fmla="*/ 4348 w 7059"/>
                <a:gd name="T29" fmla="*/ 6790 h 7059"/>
                <a:gd name="T30" fmla="*/ 4665 w 7059"/>
                <a:gd name="T31" fmla="*/ 6937 h 7059"/>
                <a:gd name="T32" fmla="*/ 5007 w 7059"/>
                <a:gd name="T33" fmla="*/ 7034 h 7059"/>
                <a:gd name="T34" fmla="*/ 5325 w 7059"/>
                <a:gd name="T35" fmla="*/ 7059 h 7059"/>
                <a:gd name="T36" fmla="*/ 5667 w 7059"/>
                <a:gd name="T37" fmla="*/ 7059 h 7059"/>
                <a:gd name="T38" fmla="*/ 6008 w 7059"/>
                <a:gd name="T39" fmla="*/ 6986 h 7059"/>
                <a:gd name="T40" fmla="*/ 6326 w 7059"/>
                <a:gd name="T41" fmla="*/ 6863 h 7059"/>
                <a:gd name="T42" fmla="*/ 6473 w 7059"/>
                <a:gd name="T43" fmla="*/ 6766 h 7059"/>
                <a:gd name="T44" fmla="*/ 6619 w 7059"/>
                <a:gd name="T45" fmla="*/ 6692 h 7059"/>
                <a:gd name="T46" fmla="*/ 6766 w 7059"/>
                <a:gd name="T47" fmla="*/ 6570 h 7059"/>
                <a:gd name="T48" fmla="*/ 6912 w 7059"/>
                <a:gd name="T49" fmla="*/ 6448 h 7059"/>
                <a:gd name="T50" fmla="*/ 6961 w 7059"/>
                <a:gd name="T51" fmla="*/ 6375 h 7059"/>
                <a:gd name="T52" fmla="*/ 7034 w 7059"/>
                <a:gd name="T53" fmla="*/ 6277 h 7059"/>
                <a:gd name="T54" fmla="*/ 7059 w 7059"/>
                <a:gd name="T55" fmla="*/ 6155 h 7059"/>
                <a:gd name="T56" fmla="*/ 7059 w 7059"/>
                <a:gd name="T57" fmla="*/ 6057 h 7059"/>
                <a:gd name="T58" fmla="*/ 7059 w 7059"/>
                <a:gd name="T59" fmla="*/ 5960 h 7059"/>
                <a:gd name="T60" fmla="*/ 7034 w 7059"/>
                <a:gd name="T61" fmla="*/ 5862 h 7059"/>
                <a:gd name="T62" fmla="*/ 6961 w 7059"/>
                <a:gd name="T63" fmla="*/ 5764 h 7059"/>
                <a:gd name="T64" fmla="*/ 6912 w 7059"/>
                <a:gd name="T65" fmla="*/ 5667 h 7059"/>
                <a:gd name="T66" fmla="*/ 1393 w 7059"/>
                <a:gd name="T67" fmla="*/ 147 h 7059"/>
                <a:gd name="T68" fmla="*/ 1295 w 7059"/>
                <a:gd name="T69" fmla="*/ 98 h 7059"/>
                <a:gd name="T70" fmla="*/ 1197 w 7059"/>
                <a:gd name="T71" fmla="*/ 25 h 7059"/>
                <a:gd name="T72" fmla="*/ 1099 w 7059"/>
                <a:gd name="T73" fmla="*/ 1 h 7059"/>
                <a:gd name="T74" fmla="*/ 904 w 7059"/>
                <a:gd name="T75" fmla="*/ 1 h 70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lnTo>
                    <a:pt x="904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47" name="Google Shape;350;p31">
              <a:extLst>
                <a:ext uri="{FF2B5EF4-FFF2-40B4-BE49-F238E27FC236}">
                  <a16:creationId xmlns:a16="http://schemas.microsoft.com/office/drawing/2014/main" id="{15EDD72F-58A4-6D4E-B736-8CB947546CD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3325" y="1702275"/>
              <a:ext cx="296750" cy="296775"/>
            </a:xfrm>
            <a:custGeom>
              <a:avLst/>
              <a:gdLst>
                <a:gd name="T0" fmla="*/ 7815 w 11870"/>
                <a:gd name="T1" fmla="*/ 1319 h 11871"/>
                <a:gd name="T2" fmla="*/ 7938 w 11870"/>
                <a:gd name="T3" fmla="*/ 1442 h 11871"/>
                <a:gd name="T4" fmla="*/ 7938 w 11870"/>
                <a:gd name="T5" fmla="*/ 1588 h 11871"/>
                <a:gd name="T6" fmla="*/ 5862 w 11870"/>
                <a:gd name="T7" fmla="*/ 3664 h 11871"/>
                <a:gd name="T8" fmla="*/ 5715 w 11870"/>
                <a:gd name="T9" fmla="*/ 3737 h 11871"/>
                <a:gd name="T10" fmla="*/ 5569 w 11870"/>
                <a:gd name="T11" fmla="*/ 3664 h 11871"/>
                <a:gd name="T12" fmla="*/ 5495 w 11870"/>
                <a:gd name="T13" fmla="*/ 3517 h 11871"/>
                <a:gd name="T14" fmla="*/ 5569 w 11870"/>
                <a:gd name="T15" fmla="*/ 3371 h 11871"/>
                <a:gd name="T16" fmla="*/ 7644 w 11870"/>
                <a:gd name="T17" fmla="*/ 1319 h 11871"/>
                <a:gd name="T18" fmla="*/ 7767 w 11870"/>
                <a:gd name="T19" fmla="*/ 1 h 11871"/>
                <a:gd name="T20" fmla="*/ 4640 w 11870"/>
                <a:gd name="T21" fmla="*/ 2809 h 11871"/>
                <a:gd name="T22" fmla="*/ 4103 w 11870"/>
                <a:gd name="T23" fmla="*/ 2614 h 11871"/>
                <a:gd name="T24" fmla="*/ 3493 w 11870"/>
                <a:gd name="T25" fmla="*/ 2492 h 11871"/>
                <a:gd name="T26" fmla="*/ 2858 w 11870"/>
                <a:gd name="T27" fmla="*/ 2418 h 11871"/>
                <a:gd name="T28" fmla="*/ 1954 w 11870"/>
                <a:gd name="T29" fmla="*/ 2443 h 11871"/>
                <a:gd name="T30" fmla="*/ 1319 w 11870"/>
                <a:gd name="T31" fmla="*/ 2565 h 11871"/>
                <a:gd name="T32" fmla="*/ 708 w 11870"/>
                <a:gd name="T33" fmla="*/ 2809 h 11871"/>
                <a:gd name="T34" fmla="*/ 147 w 11870"/>
                <a:gd name="T35" fmla="*/ 3224 h 11871"/>
                <a:gd name="T36" fmla="*/ 24 w 11870"/>
                <a:gd name="T37" fmla="*/ 3395 h 11871"/>
                <a:gd name="T38" fmla="*/ 0 w 11870"/>
                <a:gd name="T39" fmla="*/ 3615 h 11871"/>
                <a:gd name="T40" fmla="*/ 24 w 11870"/>
                <a:gd name="T41" fmla="*/ 3811 h 11871"/>
                <a:gd name="T42" fmla="*/ 147 w 11870"/>
                <a:gd name="T43" fmla="*/ 4006 h 11871"/>
                <a:gd name="T44" fmla="*/ 7962 w 11870"/>
                <a:gd name="T45" fmla="*/ 11797 h 11871"/>
                <a:gd name="T46" fmla="*/ 8157 w 11870"/>
                <a:gd name="T47" fmla="*/ 11870 h 11871"/>
                <a:gd name="T48" fmla="*/ 8475 w 11870"/>
                <a:gd name="T49" fmla="*/ 11846 h 11871"/>
                <a:gd name="T50" fmla="*/ 8646 w 11870"/>
                <a:gd name="T51" fmla="*/ 11724 h 11871"/>
                <a:gd name="T52" fmla="*/ 9061 w 11870"/>
                <a:gd name="T53" fmla="*/ 11162 h 11871"/>
                <a:gd name="T54" fmla="*/ 9305 w 11870"/>
                <a:gd name="T55" fmla="*/ 10551 h 11871"/>
                <a:gd name="T56" fmla="*/ 9427 w 11870"/>
                <a:gd name="T57" fmla="*/ 9916 h 11871"/>
                <a:gd name="T58" fmla="*/ 9452 w 11870"/>
                <a:gd name="T59" fmla="*/ 9330 h 11871"/>
                <a:gd name="T60" fmla="*/ 9427 w 11870"/>
                <a:gd name="T61" fmla="*/ 8695 h 11871"/>
                <a:gd name="T62" fmla="*/ 9305 w 11870"/>
                <a:gd name="T63" fmla="*/ 8060 h 11871"/>
                <a:gd name="T64" fmla="*/ 9159 w 11870"/>
                <a:gd name="T65" fmla="*/ 7474 h 11871"/>
                <a:gd name="T66" fmla="*/ 8963 w 11870"/>
                <a:gd name="T67" fmla="*/ 6986 h 11871"/>
                <a:gd name="T68" fmla="*/ 7767 w 11870"/>
                <a:gd name="T69" fmla="*/ 1 h 11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sp>
        <p:nvSpPr>
          <p:cNvPr id="52250" name="Google Shape;351;p31">
            <a:extLst>
              <a:ext uri="{FF2B5EF4-FFF2-40B4-BE49-F238E27FC236}">
                <a16:creationId xmlns:a16="http://schemas.microsoft.com/office/drawing/2014/main" id="{5DD6D0B9-5B31-6B4C-95FE-1584C07B476C}"/>
              </a:ext>
            </a:extLst>
          </p:cNvPr>
          <p:cNvSpPr>
            <a:spLocks/>
          </p:cNvSpPr>
          <p:nvPr/>
        </p:nvSpPr>
        <p:spPr bwMode="auto">
          <a:xfrm>
            <a:off x="2738438" y="1697038"/>
            <a:ext cx="301625" cy="301625"/>
          </a:xfrm>
          <a:custGeom>
            <a:avLst/>
            <a:gdLst>
              <a:gd name="T0" fmla="*/ 7059 w 16072"/>
              <a:gd name="T1" fmla="*/ 537 h 16071"/>
              <a:gd name="T2" fmla="*/ 5643 w 16072"/>
              <a:gd name="T3" fmla="*/ 1807 h 16071"/>
              <a:gd name="T4" fmla="*/ 5252 w 16072"/>
              <a:gd name="T5" fmla="*/ 2711 h 16071"/>
              <a:gd name="T6" fmla="*/ 5496 w 16072"/>
              <a:gd name="T7" fmla="*/ 3468 h 16071"/>
              <a:gd name="T8" fmla="*/ 6424 w 16072"/>
              <a:gd name="T9" fmla="*/ 4005 h 16071"/>
              <a:gd name="T10" fmla="*/ 7425 w 16072"/>
              <a:gd name="T11" fmla="*/ 4616 h 16071"/>
              <a:gd name="T12" fmla="*/ 7572 w 16072"/>
              <a:gd name="T13" fmla="*/ 5788 h 16071"/>
              <a:gd name="T14" fmla="*/ 7059 w 16072"/>
              <a:gd name="T15" fmla="*/ 6741 h 16071"/>
              <a:gd name="T16" fmla="*/ 6204 w 16072"/>
              <a:gd name="T17" fmla="*/ 7425 h 16071"/>
              <a:gd name="T18" fmla="*/ 5105 w 16072"/>
              <a:gd name="T19" fmla="*/ 7596 h 16071"/>
              <a:gd name="T20" fmla="*/ 4128 w 16072"/>
              <a:gd name="T21" fmla="*/ 6839 h 16071"/>
              <a:gd name="T22" fmla="*/ 3762 w 16072"/>
              <a:gd name="T23" fmla="*/ 5813 h 16071"/>
              <a:gd name="T24" fmla="*/ 3029 w 16072"/>
              <a:gd name="T25" fmla="*/ 5275 h 16071"/>
              <a:gd name="T26" fmla="*/ 2248 w 16072"/>
              <a:gd name="T27" fmla="*/ 5373 h 16071"/>
              <a:gd name="T28" fmla="*/ 978 w 16072"/>
              <a:gd name="T29" fmla="*/ 6448 h 16071"/>
              <a:gd name="T30" fmla="*/ 25 w 16072"/>
              <a:gd name="T31" fmla="*/ 7938 h 16071"/>
              <a:gd name="T32" fmla="*/ 294 w 16072"/>
              <a:gd name="T33" fmla="*/ 8744 h 16071"/>
              <a:gd name="T34" fmla="*/ 2101 w 16072"/>
              <a:gd name="T35" fmla="*/ 10233 h 16071"/>
              <a:gd name="T36" fmla="*/ 2590 w 16072"/>
              <a:gd name="T37" fmla="*/ 11113 h 16071"/>
              <a:gd name="T38" fmla="*/ 1833 w 16072"/>
              <a:gd name="T39" fmla="*/ 12212 h 16071"/>
              <a:gd name="T40" fmla="*/ 782 w 16072"/>
              <a:gd name="T41" fmla="*/ 12578 h 16071"/>
              <a:gd name="T42" fmla="*/ 25 w 16072"/>
              <a:gd name="T43" fmla="*/ 13530 h 16071"/>
              <a:gd name="T44" fmla="*/ 221 w 16072"/>
              <a:gd name="T45" fmla="*/ 14654 h 16071"/>
              <a:gd name="T46" fmla="*/ 880 w 16072"/>
              <a:gd name="T47" fmla="*/ 15509 h 16071"/>
              <a:gd name="T48" fmla="*/ 1857 w 16072"/>
              <a:gd name="T49" fmla="*/ 16022 h 16071"/>
              <a:gd name="T50" fmla="*/ 3005 w 16072"/>
              <a:gd name="T51" fmla="*/ 15875 h 16071"/>
              <a:gd name="T52" fmla="*/ 3615 w 16072"/>
              <a:gd name="T53" fmla="*/ 14874 h 16071"/>
              <a:gd name="T54" fmla="*/ 4299 w 16072"/>
              <a:gd name="T55" fmla="*/ 13824 h 16071"/>
              <a:gd name="T56" fmla="*/ 5325 w 16072"/>
              <a:gd name="T57" fmla="*/ 13530 h 16071"/>
              <a:gd name="T58" fmla="*/ 6375 w 16072"/>
              <a:gd name="T59" fmla="*/ 14654 h 16071"/>
              <a:gd name="T60" fmla="*/ 7670 w 16072"/>
              <a:gd name="T61" fmla="*/ 15997 h 16071"/>
              <a:gd name="T62" fmla="*/ 8744 w 16072"/>
              <a:gd name="T63" fmla="*/ 15704 h 16071"/>
              <a:gd name="T64" fmla="*/ 10185 w 16072"/>
              <a:gd name="T65" fmla="*/ 14556 h 16071"/>
              <a:gd name="T66" fmla="*/ 10796 w 16072"/>
              <a:gd name="T67" fmla="*/ 13506 h 16071"/>
              <a:gd name="T68" fmla="*/ 10674 w 16072"/>
              <a:gd name="T69" fmla="*/ 12749 h 16071"/>
              <a:gd name="T70" fmla="*/ 9868 w 16072"/>
              <a:gd name="T71" fmla="*/ 12138 h 16071"/>
              <a:gd name="T72" fmla="*/ 8818 w 16072"/>
              <a:gd name="T73" fmla="*/ 11650 h 16071"/>
              <a:gd name="T74" fmla="*/ 8476 w 16072"/>
              <a:gd name="T75" fmla="*/ 10502 h 16071"/>
              <a:gd name="T76" fmla="*/ 8866 w 16072"/>
              <a:gd name="T77" fmla="*/ 9501 h 16071"/>
              <a:gd name="T78" fmla="*/ 9672 w 16072"/>
              <a:gd name="T79" fmla="*/ 8768 h 16071"/>
              <a:gd name="T80" fmla="*/ 10698 w 16072"/>
              <a:gd name="T81" fmla="*/ 8450 h 16071"/>
              <a:gd name="T82" fmla="*/ 11822 w 16072"/>
              <a:gd name="T83" fmla="*/ 9012 h 16071"/>
              <a:gd name="T84" fmla="*/ 12212 w 16072"/>
              <a:gd name="T85" fmla="*/ 10062 h 16071"/>
              <a:gd name="T86" fmla="*/ 12896 w 16072"/>
              <a:gd name="T87" fmla="*/ 10746 h 16071"/>
              <a:gd name="T88" fmla="*/ 13653 w 16072"/>
              <a:gd name="T89" fmla="*/ 10746 h 16071"/>
              <a:gd name="T90" fmla="*/ 14826 w 16072"/>
              <a:gd name="T91" fmla="*/ 9916 h 16071"/>
              <a:gd name="T92" fmla="*/ 15973 w 16072"/>
              <a:gd name="T93" fmla="*/ 8279 h 16071"/>
              <a:gd name="T94" fmla="*/ 15900 w 16072"/>
              <a:gd name="T95" fmla="*/ 7474 h 16071"/>
              <a:gd name="T96" fmla="*/ 14166 w 16072"/>
              <a:gd name="T97" fmla="*/ 6008 h 16071"/>
              <a:gd name="T98" fmla="*/ 13482 w 16072"/>
              <a:gd name="T99" fmla="*/ 5153 h 16071"/>
              <a:gd name="T100" fmla="*/ 14068 w 16072"/>
              <a:gd name="T101" fmla="*/ 4030 h 16071"/>
              <a:gd name="T102" fmla="*/ 15070 w 16072"/>
              <a:gd name="T103" fmla="*/ 3590 h 16071"/>
              <a:gd name="T104" fmla="*/ 15973 w 16072"/>
              <a:gd name="T105" fmla="*/ 2784 h 16071"/>
              <a:gd name="T106" fmla="*/ 15949 w 16072"/>
              <a:gd name="T107" fmla="*/ 1636 h 16071"/>
              <a:gd name="T108" fmla="*/ 15363 w 16072"/>
              <a:gd name="T109" fmla="*/ 708 h 16071"/>
              <a:gd name="T110" fmla="*/ 14435 w 16072"/>
              <a:gd name="T111" fmla="*/ 122 h 16071"/>
              <a:gd name="T112" fmla="*/ 13287 w 16072"/>
              <a:gd name="T113" fmla="*/ 98 h 16071"/>
              <a:gd name="T114" fmla="*/ 12505 w 16072"/>
              <a:gd name="T115" fmla="*/ 977 h 16071"/>
              <a:gd name="T116" fmla="*/ 12041 w 16072"/>
              <a:gd name="T117" fmla="*/ 2003 h 16071"/>
              <a:gd name="T118" fmla="*/ 10918 w 16072"/>
              <a:gd name="T119" fmla="*/ 2589 h 16071"/>
              <a:gd name="T120" fmla="*/ 10063 w 16072"/>
              <a:gd name="T121" fmla="*/ 1905 h 16071"/>
              <a:gd name="T122" fmla="*/ 8598 w 16072"/>
              <a:gd name="T123" fmla="*/ 171 h 160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6072" h="16071" extrusionOk="0">
                <a:moveTo>
                  <a:pt x="8036" y="0"/>
                </a:moveTo>
                <a:lnTo>
                  <a:pt x="7938" y="24"/>
                </a:lnTo>
                <a:lnTo>
                  <a:pt x="7792" y="98"/>
                </a:lnTo>
                <a:lnTo>
                  <a:pt x="7328" y="366"/>
                </a:lnTo>
                <a:lnTo>
                  <a:pt x="7059" y="537"/>
                </a:lnTo>
                <a:lnTo>
                  <a:pt x="6766" y="757"/>
                </a:lnTo>
                <a:lnTo>
                  <a:pt x="6448" y="977"/>
                </a:lnTo>
                <a:lnTo>
                  <a:pt x="6155" y="1246"/>
                </a:lnTo>
                <a:lnTo>
                  <a:pt x="5887" y="1514"/>
                </a:lnTo>
                <a:lnTo>
                  <a:pt x="5643" y="1807"/>
                </a:lnTo>
                <a:lnTo>
                  <a:pt x="5447" y="2100"/>
                </a:lnTo>
                <a:lnTo>
                  <a:pt x="5374" y="2247"/>
                </a:lnTo>
                <a:lnTo>
                  <a:pt x="5325" y="2418"/>
                </a:lnTo>
                <a:lnTo>
                  <a:pt x="5276" y="2564"/>
                </a:lnTo>
                <a:lnTo>
                  <a:pt x="5252" y="2711"/>
                </a:lnTo>
                <a:lnTo>
                  <a:pt x="5252" y="2858"/>
                </a:lnTo>
                <a:lnTo>
                  <a:pt x="5276" y="3029"/>
                </a:lnTo>
                <a:lnTo>
                  <a:pt x="5325" y="3175"/>
                </a:lnTo>
                <a:lnTo>
                  <a:pt x="5398" y="3322"/>
                </a:lnTo>
                <a:lnTo>
                  <a:pt x="5496" y="3468"/>
                </a:lnTo>
                <a:lnTo>
                  <a:pt x="5618" y="3615"/>
                </a:lnTo>
                <a:lnTo>
                  <a:pt x="5814" y="3761"/>
                </a:lnTo>
                <a:lnTo>
                  <a:pt x="6009" y="3859"/>
                </a:lnTo>
                <a:lnTo>
                  <a:pt x="6204" y="3957"/>
                </a:lnTo>
                <a:lnTo>
                  <a:pt x="6424" y="4005"/>
                </a:lnTo>
                <a:lnTo>
                  <a:pt x="6644" y="4054"/>
                </a:lnTo>
                <a:lnTo>
                  <a:pt x="6864" y="4152"/>
                </a:lnTo>
                <a:lnTo>
                  <a:pt x="7059" y="4250"/>
                </a:lnTo>
                <a:lnTo>
                  <a:pt x="7254" y="4421"/>
                </a:lnTo>
                <a:lnTo>
                  <a:pt x="7425" y="4616"/>
                </a:lnTo>
                <a:lnTo>
                  <a:pt x="7523" y="4836"/>
                </a:lnTo>
                <a:lnTo>
                  <a:pt x="7596" y="5080"/>
                </a:lnTo>
                <a:lnTo>
                  <a:pt x="7621" y="5373"/>
                </a:lnTo>
                <a:lnTo>
                  <a:pt x="7596" y="5569"/>
                </a:lnTo>
                <a:lnTo>
                  <a:pt x="7572" y="5788"/>
                </a:lnTo>
                <a:lnTo>
                  <a:pt x="7499" y="5984"/>
                </a:lnTo>
                <a:lnTo>
                  <a:pt x="7425" y="6179"/>
                </a:lnTo>
                <a:lnTo>
                  <a:pt x="7328" y="6374"/>
                </a:lnTo>
                <a:lnTo>
                  <a:pt x="7206" y="6570"/>
                </a:lnTo>
                <a:lnTo>
                  <a:pt x="7059" y="6741"/>
                </a:lnTo>
                <a:lnTo>
                  <a:pt x="6913" y="6912"/>
                </a:lnTo>
                <a:lnTo>
                  <a:pt x="6742" y="7058"/>
                </a:lnTo>
                <a:lnTo>
                  <a:pt x="6571" y="7205"/>
                </a:lnTo>
                <a:lnTo>
                  <a:pt x="6400" y="7303"/>
                </a:lnTo>
                <a:lnTo>
                  <a:pt x="6204" y="7425"/>
                </a:lnTo>
                <a:lnTo>
                  <a:pt x="6009" y="7498"/>
                </a:lnTo>
                <a:lnTo>
                  <a:pt x="5789" y="7571"/>
                </a:lnTo>
                <a:lnTo>
                  <a:pt x="5569" y="7596"/>
                </a:lnTo>
                <a:lnTo>
                  <a:pt x="5374" y="7620"/>
                </a:lnTo>
                <a:lnTo>
                  <a:pt x="5105" y="7596"/>
                </a:lnTo>
                <a:lnTo>
                  <a:pt x="4861" y="7522"/>
                </a:lnTo>
                <a:lnTo>
                  <a:pt x="4617" y="7425"/>
                </a:lnTo>
                <a:lnTo>
                  <a:pt x="4421" y="7254"/>
                </a:lnTo>
                <a:lnTo>
                  <a:pt x="4250" y="7058"/>
                </a:lnTo>
                <a:lnTo>
                  <a:pt x="4128" y="6839"/>
                </a:lnTo>
                <a:lnTo>
                  <a:pt x="4055" y="6619"/>
                </a:lnTo>
                <a:lnTo>
                  <a:pt x="3982" y="6399"/>
                </a:lnTo>
                <a:lnTo>
                  <a:pt x="3933" y="6204"/>
                </a:lnTo>
                <a:lnTo>
                  <a:pt x="3860" y="6008"/>
                </a:lnTo>
                <a:lnTo>
                  <a:pt x="3762" y="5813"/>
                </a:lnTo>
                <a:lnTo>
                  <a:pt x="3615" y="5617"/>
                </a:lnTo>
                <a:lnTo>
                  <a:pt x="3469" y="5495"/>
                </a:lnTo>
                <a:lnTo>
                  <a:pt x="3322" y="5398"/>
                </a:lnTo>
                <a:lnTo>
                  <a:pt x="3176" y="5324"/>
                </a:lnTo>
                <a:lnTo>
                  <a:pt x="3029" y="5275"/>
                </a:lnTo>
                <a:lnTo>
                  <a:pt x="2858" y="5251"/>
                </a:lnTo>
                <a:lnTo>
                  <a:pt x="2712" y="5251"/>
                </a:lnTo>
                <a:lnTo>
                  <a:pt x="2565" y="5275"/>
                </a:lnTo>
                <a:lnTo>
                  <a:pt x="2419" y="5324"/>
                </a:lnTo>
                <a:lnTo>
                  <a:pt x="2248" y="5373"/>
                </a:lnTo>
                <a:lnTo>
                  <a:pt x="2101" y="5446"/>
                </a:lnTo>
                <a:lnTo>
                  <a:pt x="1808" y="5642"/>
                </a:lnTo>
                <a:lnTo>
                  <a:pt x="1515" y="5886"/>
                </a:lnTo>
                <a:lnTo>
                  <a:pt x="1246" y="6155"/>
                </a:lnTo>
                <a:lnTo>
                  <a:pt x="978" y="6448"/>
                </a:lnTo>
                <a:lnTo>
                  <a:pt x="758" y="6765"/>
                </a:lnTo>
                <a:lnTo>
                  <a:pt x="538" y="7058"/>
                </a:lnTo>
                <a:lnTo>
                  <a:pt x="367" y="7327"/>
                </a:lnTo>
                <a:lnTo>
                  <a:pt x="99" y="7791"/>
                </a:lnTo>
                <a:lnTo>
                  <a:pt x="25" y="7938"/>
                </a:lnTo>
                <a:lnTo>
                  <a:pt x="1" y="8035"/>
                </a:lnTo>
                <a:lnTo>
                  <a:pt x="25" y="8231"/>
                </a:lnTo>
                <a:lnTo>
                  <a:pt x="74" y="8402"/>
                </a:lnTo>
                <a:lnTo>
                  <a:pt x="172" y="8597"/>
                </a:lnTo>
                <a:lnTo>
                  <a:pt x="294" y="8744"/>
                </a:lnTo>
                <a:lnTo>
                  <a:pt x="587" y="9012"/>
                </a:lnTo>
                <a:lnTo>
                  <a:pt x="880" y="9256"/>
                </a:lnTo>
                <a:lnTo>
                  <a:pt x="1417" y="9696"/>
                </a:lnTo>
                <a:lnTo>
                  <a:pt x="1906" y="10062"/>
                </a:lnTo>
                <a:lnTo>
                  <a:pt x="2101" y="10233"/>
                </a:lnTo>
                <a:lnTo>
                  <a:pt x="2297" y="10404"/>
                </a:lnTo>
                <a:lnTo>
                  <a:pt x="2419" y="10575"/>
                </a:lnTo>
                <a:lnTo>
                  <a:pt x="2541" y="10746"/>
                </a:lnTo>
                <a:lnTo>
                  <a:pt x="2590" y="10917"/>
                </a:lnTo>
                <a:lnTo>
                  <a:pt x="2590" y="11113"/>
                </a:lnTo>
                <a:lnTo>
                  <a:pt x="2541" y="11308"/>
                </a:lnTo>
                <a:lnTo>
                  <a:pt x="2443" y="11528"/>
                </a:lnTo>
                <a:lnTo>
                  <a:pt x="2272" y="11772"/>
                </a:lnTo>
                <a:lnTo>
                  <a:pt x="2004" y="12041"/>
                </a:lnTo>
                <a:lnTo>
                  <a:pt x="1833" y="12212"/>
                </a:lnTo>
                <a:lnTo>
                  <a:pt x="1637" y="12309"/>
                </a:lnTo>
                <a:lnTo>
                  <a:pt x="1417" y="12383"/>
                </a:lnTo>
                <a:lnTo>
                  <a:pt x="1222" y="12431"/>
                </a:lnTo>
                <a:lnTo>
                  <a:pt x="1002" y="12480"/>
                </a:lnTo>
                <a:lnTo>
                  <a:pt x="782" y="12578"/>
                </a:lnTo>
                <a:lnTo>
                  <a:pt x="587" y="12700"/>
                </a:lnTo>
                <a:lnTo>
                  <a:pt x="367" y="12871"/>
                </a:lnTo>
                <a:lnTo>
                  <a:pt x="196" y="13066"/>
                </a:lnTo>
                <a:lnTo>
                  <a:pt x="99" y="13286"/>
                </a:lnTo>
                <a:lnTo>
                  <a:pt x="25" y="13530"/>
                </a:lnTo>
                <a:lnTo>
                  <a:pt x="1" y="13799"/>
                </a:lnTo>
                <a:lnTo>
                  <a:pt x="25" y="14019"/>
                </a:lnTo>
                <a:lnTo>
                  <a:pt x="50" y="14239"/>
                </a:lnTo>
                <a:lnTo>
                  <a:pt x="123" y="14434"/>
                </a:lnTo>
                <a:lnTo>
                  <a:pt x="221" y="14654"/>
                </a:lnTo>
                <a:lnTo>
                  <a:pt x="318" y="14825"/>
                </a:lnTo>
                <a:lnTo>
                  <a:pt x="440" y="15020"/>
                </a:lnTo>
                <a:lnTo>
                  <a:pt x="563" y="15191"/>
                </a:lnTo>
                <a:lnTo>
                  <a:pt x="709" y="15362"/>
                </a:lnTo>
                <a:lnTo>
                  <a:pt x="880" y="15509"/>
                </a:lnTo>
                <a:lnTo>
                  <a:pt x="1051" y="15631"/>
                </a:lnTo>
                <a:lnTo>
                  <a:pt x="1246" y="15753"/>
                </a:lnTo>
                <a:lnTo>
                  <a:pt x="1442" y="15875"/>
                </a:lnTo>
                <a:lnTo>
                  <a:pt x="1637" y="15948"/>
                </a:lnTo>
                <a:lnTo>
                  <a:pt x="1857" y="16022"/>
                </a:lnTo>
                <a:lnTo>
                  <a:pt x="2052" y="16046"/>
                </a:lnTo>
                <a:lnTo>
                  <a:pt x="2272" y="16070"/>
                </a:lnTo>
                <a:lnTo>
                  <a:pt x="2541" y="16046"/>
                </a:lnTo>
                <a:lnTo>
                  <a:pt x="2785" y="15973"/>
                </a:lnTo>
                <a:lnTo>
                  <a:pt x="3005" y="15875"/>
                </a:lnTo>
                <a:lnTo>
                  <a:pt x="3200" y="15704"/>
                </a:lnTo>
                <a:lnTo>
                  <a:pt x="3371" y="15509"/>
                </a:lnTo>
                <a:lnTo>
                  <a:pt x="3493" y="15289"/>
                </a:lnTo>
                <a:lnTo>
                  <a:pt x="3567" y="15094"/>
                </a:lnTo>
                <a:lnTo>
                  <a:pt x="3615" y="14874"/>
                </a:lnTo>
                <a:lnTo>
                  <a:pt x="3689" y="14654"/>
                </a:lnTo>
                <a:lnTo>
                  <a:pt x="3762" y="14459"/>
                </a:lnTo>
                <a:lnTo>
                  <a:pt x="3860" y="14239"/>
                </a:lnTo>
                <a:lnTo>
                  <a:pt x="4031" y="14068"/>
                </a:lnTo>
                <a:lnTo>
                  <a:pt x="4299" y="13824"/>
                </a:lnTo>
                <a:lnTo>
                  <a:pt x="4544" y="13628"/>
                </a:lnTo>
                <a:lnTo>
                  <a:pt x="4763" y="13530"/>
                </a:lnTo>
                <a:lnTo>
                  <a:pt x="4959" y="13482"/>
                </a:lnTo>
                <a:lnTo>
                  <a:pt x="5154" y="13482"/>
                </a:lnTo>
                <a:lnTo>
                  <a:pt x="5325" y="13530"/>
                </a:lnTo>
                <a:lnTo>
                  <a:pt x="5496" y="13653"/>
                </a:lnTo>
                <a:lnTo>
                  <a:pt x="5667" y="13775"/>
                </a:lnTo>
                <a:lnTo>
                  <a:pt x="5838" y="13970"/>
                </a:lnTo>
                <a:lnTo>
                  <a:pt x="6009" y="14165"/>
                </a:lnTo>
                <a:lnTo>
                  <a:pt x="6375" y="14654"/>
                </a:lnTo>
                <a:lnTo>
                  <a:pt x="6815" y="15191"/>
                </a:lnTo>
                <a:lnTo>
                  <a:pt x="7059" y="15484"/>
                </a:lnTo>
                <a:lnTo>
                  <a:pt x="7328" y="15777"/>
                </a:lnTo>
                <a:lnTo>
                  <a:pt x="7474" y="15899"/>
                </a:lnTo>
                <a:lnTo>
                  <a:pt x="7670" y="15997"/>
                </a:lnTo>
                <a:lnTo>
                  <a:pt x="7841" y="16046"/>
                </a:lnTo>
                <a:lnTo>
                  <a:pt x="8036" y="16070"/>
                </a:lnTo>
                <a:lnTo>
                  <a:pt x="8134" y="16046"/>
                </a:lnTo>
                <a:lnTo>
                  <a:pt x="8280" y="15973"/>
                </a:lnTo>
                <a:lnTo>
                  <a:pt x="8744" y="15704"/>
                </a:lnTo>
                <a:lnTo>
                  <a:pt x="9013" y="15533"/>
                </a:lnTo>
                <a:lnTo>
                  <a:pt x="9306" y="15313"/>
                </a:lnTo>
                <a:lnTo>
                  <a:pt x="9623" y="15094"/>
                </a:lnTo>
                <a:lnTo>
                  <a:pt x="9917" y="14825"/>
                </a:lnTo>
                <a:lnTo>
                  <a:pt x="10185" y="14556"/>
                </a:lnTo>
                <a:lnTo>
                  <a:pt x="10429" y="14263"/>
                </a:lnTo>
                <a:lnTo>
                  <a:pt x="10625" y="13970"/>
                </a:lnTo>
                <a:lnTo>
                  <a:pt x="10698" y="13824"/>
                </a:lnTo>
                <a:lnTo>
                  <a:pt x="10747" y="13653"/>
                </a:lnTo>
                <a:lnTo>
                  <a:pt x="10796" y="13506"/>
                </a:lnTo>
                <a:lnTo>
                  <a:pt x="10820" y="13359"/>
                </a:lnTo>
                <a:lnTo>
                  <a:pt x="10820" y="13213"/>
                </a:lnTo>
                <a:lnTo>
                  <a:pt x="10796" y="13042"/>
                </a:lnTo>
                <a:lnTo>
                  <a:pt x="10747" y="12895"/>
                </a:lnTo>
                <a:lnTo>
                  <a:pt x="10674" y="12749"/>
                </a:lnTo>
                <a:lnTo>
                  <a:pt x="10576" y="12602"/>
                </a:lnTo>
                <a:lnTo>
                  <a:pt x="10454" y="12456"/>
                </a:lnTo>
                <a:lnTo>
                  <a:pt x="10258" y="12309"/>
                </a:lnTo>
                <a:lnTo>
                  <a:pt x="10063" y="12212"/>
                </a:lnTo>
                <a:lnTo>
                  <a:pt x="9868" y="12138"/>
                </a:lnTo>
                <a:lnTo>
                  <a:pt x="9648" y="12065"/>
                </a:lnTo>
                <a:lnTo>
                  <a:pt x="9428" y="12016"/>
                </a:lnTo>
                <a:lnTo>
                  <a:pt x="9208" y="11919"/>
                </a:lnTo>
                <a:lnTo>
                  <a:pt x="9013" y="11821"/>
                </a:lnTo>
                <a:lnTo>
                  <a:pt x="8818" y="11650"/>
                </a:lnTo>
                <a:lnTo>
                  <a:pt x="8647" y="11454"/>
                </a:lnTo>
                <a:lnTo>
                  <a:pt x="8549" y="11235"/>
                </a:lnTo>
                <a:lnTo>
                  <a:pt x="8476" y="10990"/>
                </a:lnTo>
                <a:lnTo>
                  <a:pt x="8451" y="10697"/>
                </a:lnTo>
                <a:lnTo>
                  <a:pt x="8476" y="10502"/>
                </a:lnTo>
                <a:lnTo>
                  <a:pt x="8500" y="10282"/>
                </a:lnTo>
                <a:lnTo>
                  <a:pt x="8573" y="10087"/>
                </a:lnTo>
                <a:lnTo>
                  <a:pt x="8647" y="9891"/>
                </a:lnTo>
                <a:lnTo>
                  <a:pt x="8744" y="9696"/>
                </a:lnTo>
                <a:lnTo>
                  <a:pt x="8866" y="9501"/>
                </a:lnTo>
                <a:lnTo>
                  <a:pt x="9013" y="9330"/>
                </a:lnTo>
                <a:lnTo>
                  <a:pt x="9159" y="9159"/>
                </a:lnTo>
                <a:lnTo>
                  <a:pt x="9330" y="9012"/>
                </a:lnTo>
                <a:lnTo>
                  <a:pt x="9501" y="8890"/>
                </a:lnTo>
                <a:lnTo>
                  <a:pt x="9672" y="8768"/>
                </a:lnTo>
                <a:lnTo>
                  <a:pt x="9868" y="8646"/>
                </a:lnTo>
                <a:lnTo>
                  <a:pt x="10063" y="8573"/>
                </a:lnTo>
                <a:lnTo>
                  <a:pt x="10283" y="8499"/>
                </a:lnTo>
                <a:lnTo>
                  <a:pt x="10503" y="8475"/>
                </a:lnTo>
                <a:lnTo>
                  <a:pt x="10698" y="8450"/>
                </a:lnTo>
                <a:lnTo>
                  <a:pt x="10967" y="8475"/>
                </a:lnTo>
                <a:lnTo>
                  <a:pt x="11211" y="8548"/>
                </a:lnTo>
                <a:lnTo>
                  <a:pt x="11455" y="8646"/>
                </a:lnTo>
                <a:lnTo>
                  <a:pt x="11651" y="8817"/>
                </a:lnTo>
                <a:lnTo>
                  <a:pt x="11822" y="9012"/>
                </a:lnTo>
                <a:lnTo>
                  <a:pt x="11944" y="9232"/>
                </a:lnTo>
                <a:lnTo>
                  <a:pt x="12017" y="9452"/>
                </a:lnTo>
                <a:lnTo>
                  <a:pt x="12090" y="9672"/>
                </a:lnTo>
                <a:lnTo>
                  <a:pt x="12139" y="9867"/>
                </a:lnTo>
                <a:lnTo>
                  <a:pt x="12212" y="10062"/>
                </a:lnTo>
                <a:lnTo>
                  <a:pt x="12310" y="10258"/>
                </a:lnTo>
                <a:lnTo>
                  <a:pt x="12457" y="10453"/>
                </a:lnTo>
                <a:lnTo>
                  <a:pt x="12603" y="10575"/>
                </a:lnTo>
                <a:lnTo>
                  <a:pt x="12750" y="10673"/>
                </a:lnTo>
                <a:lnTo>
                  <a:pt x="12896" y="10746"/>
                </a:lnTo>
                <a:lnTo>
                  <a:pt x="13043" y="10795"/>
                </a:lnTo>
                <a:lnTo>
                  <a:pt x="13214" y="10819"/>
                </a:lnTo>
                <a:lnTo>
                  <a:pt x="13360" y="10819"/>
                </a:lnTo>
                <a:lnTo>
                  <a:pt x="13507" y="10795"/>
                </a:lnTo>
                <a:lnTo>
                  <a:pt x="13653" y="10746"/>
                </a:lnTo>
                <a:lnTo>
                  <a:pt x="13824" y="10697"/>
                </a:lnTo>
                <a:lnTo>
                  <a:pt x="13971" y="10624"/>
                </a:lnTo>
                <a:lnTo>
                  <a:pt x="14264" y="10429"/>
                </a:lnTo>
                <a:lnTo>
                  <a:pt x="14557" y="10184"/>
                </a:lnTo>
                <a:lnTo>
                  <a:pt x="14826" y="9916"/>
                </a:lnTo>
                <a:lnTo>
                  <a:pt x="15094" y="9623"/>
                </a:lnTo>
                <a:lnTo>
                  <a:pt x="15314" y="9305"/>
                </a:lnTo>
                <a:lnTo>
                  <a:pt x="15534" y="9012"/>
                </a:lnTo>
                <a:lnTo>
                  <a:pt x="15705" y="8744"/>
                </a:lnTo>
                <a:lnTo>
                  <a:pt x="15973" y="8279"/>
                </a:lnTo>
                <a:lnTo>
                  <a:pt x="16047" y="8133"/>
                </a:lnTo>
                <a:lnTo>
                  <a:pt x="16071" y="8035"/>
                </a:lnTo>
                <a:lnTo>
                  <a:pt x="16047" y="7840"/>
                </a:lnTo>
                <a:lnTo>
                  <a:pt x="15998" y="7669"/>
                </a:lnTo>
                <a:lnTo>
                  <a:pt x="15900" y="7474"/>
                </a:lnTo>
                <a:lnTo>
                  <a:pt x="15778" y="7327"/>
                </a:lnTo>
                <a:lnTo>
                  <a:pt x="15485" y="7058"/>
                </a:lnTo>
                <a:lnTo>
                  <a:pt x="15192" y="6814"/>
                </a:lnTo>
                <a:lnTo>
                  <a:pt x="14655" y="6374"/>
                </a:lnTo>
                <a:lnTo>
                  <a:pt x="14166" y="6008"/>
                </a:lnTo>
                <a:lnTo>
                  <a:pt x="13971" y="5837"/>
                </a:lnTo>
                <a:lnTo>
                  <a:pt x="13775" y="5666"/>
                </a:lnTo>
                <a:lnTo>
                  <a:pt x="13653" y="5495"/>
                </a:lnTo>
                <a:lnTo>
                  <a:pt x="13531" y="5324"/>
                </a:lnTo>
                <a:lnTo>
                  <a:pt x="13482" y="5153"/>
                </a:lnTo>
                <a:lnTo>
                  <a:pt x="13482" y="4958"/>
                </a:lnTo>
                <a:lnTo>
                  <a:pt x="13531" y="4763"/>
                </a:lnTo>
                <a:lnTo>
                  <a:pt x="13629" y="4543"/>
                </a:lnTo>
                <a:lnTo>
                  <a:pt x="13800" y="4299"/>
                </a:lnTo>
                <a:lnTo>
                  <a:pt x="14068" y="4030"/>
                </a:lnTo>
                <a:lnTo>
                  <a:pt x="14239" y="3859"/>
                </a:lnTo>
                <a:lnTo>
                  <a:pt x="14435" y="3761"/>
                </a:lnTo>
                <a:lnTo>
                  <a:pt x="14655" y="3688"/>
                </a:lnTo>
                <a:lnTo>
                  <a:pt x="14850" y="3639"/>
                </a:lnTo>
                <a:lnTo>
                  <a:pt x="15070" y="3590"/>
                </a:lnTo>
                <a:lnTo>
                  <a:pt x="15290" y="3493"/>
                </a:lnTo>
                <a:lnTo>
                  <a:pt x="15485" y="3370"/>
                </a:lnTo>
                <a:lnTo>
                  <a:pt x="15705" y="3199"/>
                </a:lnTo>
                <a:lnTo>
                  <a:pt x="15876" y="3004"/>
                </a:lnTo>
                <a:lnTo>
                  <a:pt x="15973" y="2784"/>
                </a:lnTo>
                <a:lnTo>
                  <a:pt x="16047" y="2540"/>
                </a:lnTo>
                <a:lnTo>
                  <a:pt x="16071" y="2271"/>
                </a:lnTo>
                <a:lnTo>
                  <a:pt x="16047" y="2052"/>
                </a:lnTo>
                <a:lnTo>
                  <a:pt x="16022" y="1832"/>
                </a:lnTo>
                <a:lnTo>
                  <a:pt x="15949" y="1636"/>
                </a:lnTo>
                <a:lnTo>
                  <a:pt x="15851" y="1417"/>
                </a:lnTo>
                <a:lnTo>
                  <a:pt x="15754" y="1246"/>
                </a:lnTo>
                <a:lnTo>
                  <a:pt x="15632" y="1050"/>
                </a:lnTo>
                <a:lnTo>
                  <a:pt x="15509" y="879"/>
                </a:lnTo>
                <a:lnTo>
                  <a:pt x="15363" y="708"/>
                </a:lnTo>
                <a:lnTo>
                  <a:pt x="15192" y="562"/>
                </a:lnTo>
                <a:lnTo>
                  <a:pt x="15021" y="440"/>
                </a:lnTo>
                <a:lnTo>
                  <a:pt x="14826" y="318"/>
                </a:lnTo>
                <a:lnTo>
                  <a:pt x="14630" y="195"/>
                </a:lnTo>
                <a:lnTo>
                  <a:pt x="14435" y="122"/>
                </a:lnTo>
                <a:lnTo>
                  <a:pt x="14215" y="49"/>
                </a:lnTo>
                <a:lnTo>
                  <a:pt x="14020" y="24"/>
                </a:lnTo>
                <a:lnTo>
                  <a:pt x="13800" y="0"/>
                </a:lnTo>
                <a:lnTo>
                  <a:pt x="13531" y="24"/>
                </a:lnTo>
                <a:lnTo>
                  <a:pt x="13287" y="98"/>
                </a:lnTo>
                <a:lnTo>
                  <a:pt x="13067" y="195"/>
                </a:lnTo>
                <a:lnTo>
                  <a:pt x="12872" y="366"/>
                </a:lnTo>
                <a:lnTo>
                  <a:pt x="12701" y="562"/>
                </a:lnTo>
                <a:lnTo>
                  <a:pt x="12579" y="782"/>
                </a:lnTo>
                <a:lnTo>
                  <a:pt x="12505" y="977"/>
                </a:lnTo>
                <a:lnTo>
                  <a:pt x="12457" y="1197"/>
                </a:lnTo>
                <a:lnTo>
                  <a:pt x="12383" y="1417"/>
                </a:lnTo>
                <a:lnTo>
                  <a:pt x="12310" y="1612"/>
                </a:lnTo>
                <a:lnTo>
                  <a:pt x="12212" y="1832"/>
                </a:lnTo>
                <a:lnTo>
                  <a:pt x="12041" y="2003"/>
                </a:lnTo>
                <a:lnTo>
                  <a:pt x="11773" y="2271"/>
                </a:lnTo>
                <a:lnTo>
                  <a:pt x="11528" y="2442"/>
                </a:lnTo>
                <a:lnTo>
                  <a:pt x="11309" y="2540"/>
                </a:lnTo>
                <a:lnTo>
                  <a:pt x="11113" y="2589"/>
                </a:lnTo>
                <a:lnTo>
                  <a:pt x="10918" y="2589"/>
                </a:lnTo>
                <a:lnTo>
                  <a:pt x="10747" y="2540"/>
                </a:lnTo>
                <a:lnTo>
                  <a:pt x="10576" y="2418"/>
                </a:lnTo>
                <a:lnTo>
                  <a:pt x="10405" y="2296"/>
                </a:lnTo>
                <a:lnTo>
                  <a:pt x="10234" y="2100"/>
                </a:lnTo>
                <a:lnTo>
                  <a:pt x="10063" y="1905"/>
                </a:lnTo>
                <a:lnTo>
                  <a:pt x="9697" y="1417"/>
                </a:lnTo>
                <a:lnTo>
                  <a:pt x="9257" y="879"/>
                </a:lnTo>
                <a:lnTo>
                  <a:pt x="9013" y="586"/>
                </a:lnTo>
                <a:lnTo>
                  <a:pt x="8744" y="293"/>
                </a:lnTo>
                <a:lnTo>
                  <a:pt x="8598" y="171"/>
                </a:lnTo>
                <a:lnTo>
                  <a:pt x="8402" y="73"/>
                </a:lnTo>
                <a:lnTo>
                  <a:pt x="8231" y="24"/>
                </a:lnTo>
                <a:lnTo>
                  <a:pt x="8036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grpSp>
        <p:nvGrpSpPr>
          <p:cNvPr id="52251" name="Google Shape;352;p31">
            <a:extLst>
              <a:ext uri="{FF2B5EF4-FFF2-40B4-BE49-F238E27FC236}">
                <a16:creationId xmlns:a16="http://schemas.microsoft.com/office/drawing/2014/main" id="{D090E694-A972-894D-A9A5-9AC0B24CFBAF}"/>
              </a:ext>
            </a:extLst>
          </p:cNvPr>
          <p:cNvGrpSpPr>
            <a:grpSpLocks/>
          </p:cNvGrpSpPr>
          <p:nvPr/>
        </p:nvGrpSpPr>
        <p:grpSpPr bwMode="auto">
          <a:xfrm>
            <a:off x="3262313" y="1657350"/>
            <a:ext cx="269875" cy="381000"/>
            <a:chOff x="3984000" y="1594200"/>
            <a:chExt cx="357800" cy="506800"/>
          </a:xfrm>
        </p:grpSpPr>
        <p:sp>
          <p:nvSpPr>
            <p:cNvPr id="52443" name="Google Shape;353;p31">
              <a:extLst>
                <a:ext uri="{FF2B5EF4-FFF2-40B4-BE49-F238E27FC236}">
                  <a16:creationId xmlns:a16="http://schemas.microsoft.com/office/drawing/2014/main" id="{E6F4ACDF-C6E3-3C48-9356-DA0E9065B7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4000" y="1597875"/>
              <a:ext cx="44575" cy="503125"/>
            </a:xfrm>
            <a:custGeom>
              <a:avLst/>
              <a:gdLst>
                <a:gd name="T0" fmla="*/ 391 w 1783"/>
                <a:gd name="T1" fmla="*/ 0 h 20125"/>
                <a:gd name="T2" fmla="*/ 293 w 1783"/>
                <a:gd name="T3" fmla="*/ 25 h 20125"/>
                <a:gd name="T4" fmla="*/ 220 w 1783"/>
                <a:gd name="T5" fmla="*/ 73 h 20125"/>
                <a:gd name="T6" fmla="*/ 147 w 1783"/>
                <a:gd name="T7" fmla="*/ 147 h 20125"/>
                <a:gd name="T8" fmla="*/ 98 w 1783"/>
                <a:gd name="T9" fmla="*/ 220 h 20125"/>
                <a:gd name="T10" fmla="*/ 49 w 1783"/>
                <a:gd name="T11" fmla="*/ 293 h 20125"/>
                <a:gd name="T12" fmla="*/ 24 w 1783"/>
                <a:gd name="T13" fmla="*/ 391 h 20125"/>
                <a:gd name="T14" fmla="*/ 0 w 1783"/>
                <a:gd name="T15" fmla="*/ 489 h 20125"/>
                <a:gd name="T16" fmla="*/ 0 w 1783"/>
                <a:gd name="T17" fmla="*/ 20125 h 20125"/>
                <a:gd name="T18" fmla="*/ 1783 w 1783"/>
                <a:gd name="T19" fmla="*/ 20125 h 20125"/>
                <a:gd name="T20" fmla="*/ 1783 w 1783"/>
                <a:gd name="T21" fmla="*/ 489 h 20125"/>
                <a:gd name="T22" fmla="*/ 1783 w 1783"/>
                <a:gd name="T23" fmla="*/ 391 h 20125"/>
                <a:gd name="T24" fmla="*/ 1734 w 1783"/>
                <a:gd name="T25" fmla="*/ 293 h 20125"/>
                <a:gd name="T26" fmla="*/ 1710 w 1783"/>
                <a:gd name="T27" fmla="*/ 220 h 20125"/>
                <a:gd name="T28" fmla="*/ 1636 w 1783"/>
                <a:gd name="T29" fmla="*/ 147 h 20125"/>
                <a:gd name="T30" fmla="*/ 1563 w 1783"/>
                <a:gd name="T31" fmla="*/ 73 h 20125"/>
                <a:gd name="T32" fmla="*/ 1490 w 1783"/>
                <a:gd name="T33" fmla="*/ 25 h 20125"/>
                <a:gd name="T34" fmla="*/ 1392 w 1783"/>
                <a:gd name="T35" fmla="*/ 0 h 20125"/>
                <a:gd name="T36" fmla="*/ 391 w 1783"/>
                <a:gd name="T37" fmla="*/ 0 h 20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83" h="20125" extrusionOk="0">
                  <a:moveTo>
                    <a:pt x="391" y="0"/>
                  </a:moveTo>
                  <a:lnTo>
                    <a:pt x="293" y="25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4" y="391"/>
                  </a:lnTo>
                  <a:lnTo>
                    <a:pt x="0" y="489"/>
                  </a:lnTo>
                  <a:lnTo>
                    <a:pt x="0" y="20125"/>
                  </a:lnTo>
                  <a:lnTo>
                    <a:pt x="1783" y="20125"/>
                  </a:lnTo>
                  <a:lnTo>
                    <a:pt x="1783" y="489"/>
                  </a:lnTo>
                  <a:lnTo>
                    <a:pt x="1783" y="391"/>
                  </a:lnTo>
                  <a:lnTo>
                    <a:pt x="1734" y="293"/>
                  </a:lnTo>
                  <a:lnTo>
                    <a:pt x="1710" y="220"/>
                  </a:lnTo>
                  <a:lnTo>
                    <a:pt x="1636" y="147"/>
                  </a:lnTo>
                  <a:lnTo>
                    <a:pt x="1563" y="73"/>
                  </a:lnTo>
                  <a:lnTo>
                    <a:pt x="1490" y="25"/>
                  </a:lnTo>
                  <a:lnTo>
                    <a:pt x="1392" y="0"/>
                  </a:lnTo>
                  <a:lnTo>
                    <a:pt x="39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44" name="Google Shape;354;p31">
              <a:extLst>
                <a:ext uri="{FF2B5EF4-FFF2-40B4-BE49-F238E27FC236}">
                  <a16:creationId xmlns:a16="http://schemas.microsoft.com/office/drawing/2014/main" id="{F3C1D3CC-80D7-0B4F-80ED-2D0847A4EA6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1375" y="1594200"/>
              <a:ext cx="300425" cy="229600"/>
            </a:xfrm>
            <a:custGeom>
              <a:avLst/>
              <a:gdLst>
                <a:gd name="T0" fmla="*/ 2174 w 12017"/>
                <a:gd name="T1" fmla="*/ 25 h 9184"/>
                <a:gd name="T2" fmla="*/ 1442 w 12017"/>
                <a:gd name="T3" fmla="*/ 123 h 9184"/>
                <a:gd name="T4" fmla="*/ 734 w 12017"/>
                <a:gd name="T5" fmla="*/ 367 h 9184"/>
                <a:gd name="T6" fmla="*/ 1 w 12017"/>
                <a:gd name="T7" fmla="*/ 758 h 9184"/>
                <a:gd name="T8" fmla="*/ 367 w 12017"/>
                <a:gd name="T9" fmla="*/ 8207 h 9184"/>
                <a:gd name="T10" fmla="*/ 1100 w 12017"/>
                <a:gd name="T11" fmla="*/ 7889 h 9184"/>
                <a:gd name="T12" fmla="*/ 1808 w 12017"/>
                <a:gd name="T13" fmla="*/ 7718 h 9184"/>
                <a:gd name="T14" fmla="*/ 2541 w 12017"/>
                <a:gd name="T15" fmla="*/ 7670 h 9184"/>
                <a:gd name="T16" fmla="*/ 3249 w 12017"/>
                <a:gd name="T17" fmla="*/ 7718 h 9184"/>
                <a:gd name="T18" fmla="*/ 3982 w 12017"/>
                <a:gd name="T19" fmla="*/ 7840 h 9184"/>
                <a:gd name="T20" fmla="*/ 5056 w 12017"/>
                <a:gd name="T21" fmla="*/ 8134 h 9184"/>
                <a:gd name="T22" fmla="*/ 6497 w 12017"/>
                <a:gd name="T23" fmla="*/ 8573 h 9184"/>
                <a:gd name="T24" fmla="*/ 7938 w 12017"/>
                <a:gd name="T25" fmla="*/ 8988 h 9184"/>
                <a:gd name="T26" fmla="*/ 8647 w 12017"/>
                <a:gd name="T27" fmla="*/ 9110 h 9184"/>
                <a:gd name="T28" fmla="*/ 9379 w 12017"/>
                <a:gd name="T29" fmla="*/ 9184 h 9184"/>
                <a:gd name="T30" fmla="*/ 10088 w 12017"/>
                <a:gd name="T31" fmla="*/ 9135 h 9184"/>
                <a:gd name="T32" fmla="*/ 10820 w 12017"/>
                <a:gd name="T33" fmla="*/ 8988 h 9184"/>
                <a:gd name="T34" fmla="*/ 11529 w 12017"/>
                <a:gd name="T35" fmla="*/ 8695 h 9184"/>
                <a:gd name="T36" fmla="*/ 11822 w 12017"/>
                <a:gd name="T37" fmla="*/ 8500 h 9184"/>
                <a:gd name="T38" fmla="*/ 11968 w 12017"/>
                <a:gd name="T39" fmla="*/ 8256 h 9184"/>
                <a:gd name="T40" fmla="*/ 12017 w 12017"/>
                <a:gd name="T41" fmla="*/ 8011 h 9184"/>
                <a:gd name="T42" fmla="*/ 11919 w 12017"/>
                <a:gd name="T43" fmla="*/ 7816 h 9184"/>
                <a:gd name="T44" fmla="*/ 11138 w 12017"/>
                <a:gd name="T45" fmla="*/ 6961 h 9184"/>
                <a:gd name="T46" fmla="*/ 10381 w 12017"/>
                <a:gd name="T47" fmla="*/ 5960 h 9184"/>
                <a:gd name="T48" fmla="*/ 10259 w 12017"/>
                <a:gd name="T49" fmla="*/ 5667 h 9184"/>
                <a:gd name="T50" fmla="*/ 10210 w 12017"/>
                <a:gd name="T51" fmla="*/ 5300 h 9184"/>
                <a:gd name="T52" fmla="*/ 10259 w 12017"/>
                <a:gd name="T53" fmla="*/ 4959 h 9184"/>
                <a:gd name="T54" fmla="*/ 10381 w 12017"/>
                <a:gd name="T55" fmla="*/ 4617 h 9184"/>
                <a:gd name="T56" fmla="*/ 11138 w 12017"/>
                <a:gd name="T57" fmla="*/ 3127 h 9184"/>
                <a:gd name="T58" fmla="*/ 11919 w 12017"/>
                <a:gd name="T59" fmla="*/ 1490 h 9184"/>
                <a:gd name="T60" fmla="*/ 12017 w 12017"/>
                <a:gd name="T61" fmla="*/ 1173 h 9184"/>
                <a:gd name="T62" fmla="*/ 11968 w 12017"/>
                <a:gd name="T63" fmla="*/ 978 h 9184"/>
                <a:gd name="T64" fmla="*/ 11822 w 12017"/>
                <a:gd name="T65" fmla="*/ 929 h 9184"/>
                <a:gd name="T66" fmla="*/ 11529 w 12017"/>
                <a:gd name="T67" fmla="*/ 1026 h 9184"/>
                <a:gd name="T68" fmla="*/ 10820 w 12017"/>
                <a:gd name="T69" fmla="*/ 1320 h 9184"/>
                <a:gd name="T70" fmla="*/ 10088 w 12017"/>
                <a:gd name="T71" fmla="*/ 1466 h 9184"/>
                <a:gd name="T72" fmla="*/ 9379 w 12017"/>
                <a:gd name="T73" fmla="*/ 1515 h 9184"/>
                <a:gd name="T74" fmla="*/ 8647 w 12017"/>
                <a:gd name="T75" fmla="*/ 1466 h 9184"/>
                <a:gd name="T76" fmla="*/ 7938 w 12017"/>
                <a:gd name="T77" fmla="*/ 1320 h 9184"/>
                <a:gd name="T78" fmla="*/ 6497 w 12017"/>
                <a:gd name="T79" fmla="*/ 929 h 9184"/>
                <a:gd name="T80" fmla="*/ 5056 w 12017"/>
                <a:gd name="T81" fmla="*/ 465 h 9184"/>
                <a:gd name="T82" fmla="*/ 3982 w 12017"/>
                <a:gd name="T83" fmla="*/ 172 h 9184"/>
                <a:gd name="T84" fmla="*/ 3249 w 12017"/>
                <a:gd name="T85" fmla="*/ 50 h 9184"/>
                <a:gd name="T86" fmla="*/ 2541 w 12017"/>
                <a:gd name="T87" fmla="*/ 1 h 9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017" h="9184" extrusionOk="0">
                  <a:moveTo>
                    <a:pt x="2541" y="1"/>
                  </a:moveTo>
                  <a:lnTo>
                    <a:pt x="2174" y="25"/>
                  </a:lnTo>
                  <a:lnTo>
                    <a:pt x="1808" y="74"/>
                  </a:lnTo>
                  <a:lnTo>
                    <a:pt x="1442" y="123"/>
                  </a:lnTo>
                  <a:lnTo>
                    <a:pt x="1100" y="245"/>
                  </a:lnTo>
                  <a:lnTo>
                    <a:pt x="734" y="367"/>
                  </a:lnTo>
                  <a:lnTo>
                    <a:pt x="367" y="538"/>
                  </a:lnTo>
                  <a:lnTo>
                    <a:pt x="1" y="758"/>
                  </a:lnTo>
                  <a:lnTo>
                    <a:pt x="1" y="8427"/>
                  </a:lnTo>
                  <a:lnTo>
                    <a:pt x="367" y="8207"/>
                  </a:lnTo>
                  <a:lnTo>
                    <a:pt x="734" y="8036"/>
                  </a:lnTo>
                  <a:lnTo>
                    <a:pt x="1100" y="7889"/>
                  </a:lnTo>
                  <a:lnTo>
                    <a:pt x="1442" y="7792"/>
                  </a:lnTo>
                  <a:lnTo>
                    <a:pt x="1808" y="7718"/>
                  </a:lnTo>
                  <a:lnTo>
                    <a:pt x="2174" y="7694"/>
                  </a:lnTo>
                  <a:lnTo>
                    <a:pt x="2541" y="7670"/>
                  </a:lnTo>
                  <a:lnTo>
                    <a:pt x="2883" y="7694"/>
                  </a:lnTo>
                  <a:lnTo>
                    <a:pt x="3249" y="7718"/>
                  </a:lnTo>
                  <a:lnTo>
                    <a:pt x="3615" y="7767"/>
                  </a:lnTo>
                  <a:lnTo>
                    <a:pt x="3982" y="7840"/>
                  </a:lnTo>
                  <a:lnTo>
                    <a:pt x="4324" y="7914"/>
                  </a:lnTo>
                  <a:lnTo>
                    <a:pt x="5056" y="8134"/>
                  </a:lnTo>
                  <a:lnTo>
                    <a:pt x="5765" y="8353"/>
                  </a:lnTo>
                  <a:lnTo>
                    <a:pt x="6497" y="8573"/>
                  </a:lnTo>
                  <a:lnTo>
                    <a:pt x="7206" y="8793"/>
                  </a:lnTo>
                  <a:lnTo>
                    <a:pt x="7938" y="8988"/>
                  </a:lnTo>
                  <a:lnTo>
                    <a:pt x="8305" y="9062"/>
                  </a:lnTo>
                  <a:lnTo>
                    <a:pt x="8647" y="9110"/>
                  </a:lnTo>
                  <a:lnTo>
                    <a:pt x="9013" y="9159"/>
                  </a:lnTo>
                  <a:lnTo>
                    <a:pt x="9379" y="9184"/>
                  </a:lnTo>
                  <a:lnTo>
                    <a:pt x="9746" y="9159"/>
                  </a:lnTo>
                  <a:lnTo>
                    <a:pt x="10088" y="9135"/>
                  </a:lnTo>
                  <a:lnTo>
                    <a:pt x="10454" y="9086"/>
                  </a:lnTo>
                  <a:lnTo>
                    <a:pt x="10820" y="8988"/>
                  </a:lnTo>
                  <a:lnTo>
                    <a:pt x="11187" y="8866"/>
                  </a:lnTo>
                  <a:lnTo>
                    <a:pt x="11529" y="8695"/>
                  </a:lnTo>
                  <a:lnTo>
                    <a:pt x="11699" y="8598"/>
                  </a:lnTo>
                  <a:lnTo>
                    <a:pt x="11822" y="8500"/>
                  </a:lnTo>
                  <a:lnTo>
                    <a:pt x="11895" y="8378"/>
                  </a:lnTo>
                  <a:lnTo>
                    <a:pt x="11968" y="8256"/>
                  </a:lnTo>
                  <a:lnTo>
                    <a:pt x="12017" y="8134"/>
                  </a:lnTo>
                  <a:lnTo>
                    <a:pt x="12017" y="8011"/>
                  </a:lnTo>
                  <a:lnTo>
                    <a:pt x="11968" y="7914"/>
                  </a:lnTo>
                  <a:lnTo>
                    <a:pt x="11919" y="7816"/>
                  </a:lnTo>
                  <a:lnTo>
                    <a:pt x="11529" y="7425"/>
                  </a:lnTo>
                  <a:lnTo>
                    <a:pt x="11138" y="6961"/>
                  </a:lnTo>
                  <a:lnTo>
                    <a:pt x="10771" y="6473"/>
                  </a:lnTo>
                  <a:lnTo>
                    <a:pt x="10381" y="5960"/>
                  </a:lnTo>
                  <a:lnTo>
                    <a:pt x="10307" y="5813"/>
                  </a:lnTo>
                  <a:lnTo>
                    <a:pt x="10259" y="5667"/>
                  </a:lnTo>
                  <a:lnTo>
                    <a:pt x="10234" y="5496"/>
                  </a:lnTo>
                  <a:lnTo>
                    <a:pt x="10210" y="5300"/>
                  </a:lnTo>
                  <a:lnTo>
                    <a:pt x="10234" y="5130"/>
                  </a:lnTo>
                  <a:lnTo>
                    <a:pt x="10259" y="4959"/>
                  </a:lnTo>
                  <a:lnTo>
                    <a:pt x="10307" y="4788"/>
                  </a:lnTo>
                  <a:lnTo>
                    <a:pt x="10381" y="4617"/>
                  </a:lnTo>
                  <a:lnTo>
                    <a:pt x="10771" y="3884"/>
                  </a:lnTo>
                  <a:lnTo>
                    <a:pt x="11138" y="3127"/>
                  </a:lnTo>
                  <a:lnTo>
                    <a:pt x="11529" y="2345"/>
                  </a:lnTo>
                  <a:lnTo>
                    <a:pt x="11919" y="1490"/>
                  </a:lnTo>
                  <a:lnTo>
                    <a:pt x="11993" y="1320"/>
                  </a:lnTo>
                  <a:lnTo>
                    <a:pt x="12017" y="1173"/>
                  </a:lnTo>
                  <a:lnTo>
                    <a:pt x="12017" y="1051"/>
                  </a:lnTo>
                  <a:lnTo>
                    <a:pt x="11968" y="978"/>
                  </a:lnTo>
                  <a:lnTo>
                    <a:pt x="11895" y="953"/>
                  </a:lnTo>
                  <a:lnTo>
                    <a:pt x="11822" y="929"/>
                  </a:lnTo>
                  <a:lnTo>
                    <a:pt x="11699" y="978"/>
                  </a:lnTo>
                  <a:lnTo>
                    <a:pt x="11529" y="1026"/>
                  </a:lnTo>
                  <a:lnTo>
                    <a:pt x="11187" y="1197"/>
                  </a:lnTo>
                  <a:lnTo>
                    <a:pt x="10820" y="1320"/>
                  </a:lnTo>
                  <a:lnTo>
                    <a:pt x="10454" y="1417"/>
                  </a:lnTo>
                  <a:lnTo>
                    <a:pt x="10088" y="1466"/>
                  </a:lnTo>
                  <a:lnTo>
                    <a:pt x="9746" y="1515"/>
                  </a:lnTo>
                  <a:lnTo>
                    <a:pt x="9379" y="1515"/>
                  </a:lnTo>
                  <a:lnTo>
                    <a:pt x="9013" y="1490"/>
                  </a:lnTo>
                  <a:lnTo>
                    <a:pt x="8647" y="1466"/>
                  </a:lnTo>
                  <a:lnTo>
                    <a:pt x="8305" y="1393"/>
                  </a:lnTo>
                  <a:lnTo>
                    <a:pt x="7938" y="1320"/>
                  </a:lnTo>
                  <a:lnTo>
                    <a:pt x="7206" y="1149"/>
                  </a:lnTo>
                  <a:lnTo>
                    <a:pt x="6497" y="929"/>
                  </a:lnTo>
                  <a:lnTo>
                    <a:pt x="5765" y="685"/>
                  </a:lnTo>
                  <a:lnTo>
                    <a:pt x="5056" y="465"/>
                  </a:lnTo>
                  <a:lnTo>
                    <a:pt x="4324" y="269"/>
                  </a:lnTo>
                  <a:lnTo>
                    <a:pt x="3982" y="172"/>
                  </a:lnTo>
                  <a:lnTo>
                    <a:pt x="3615" y="98"/>
                  </a:lnTo>
                  <a:lnTo>
                    <a:pt x="3249" y="50"/>
                  </a:lnTo>
                  <a:lnTo>
                    <a:pt x="2883" y="25"/>
                  </a:lnTo>
                  <a:lnTo>
                    <a:pt x="2541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52252" name="Google Shape;355;p31">
            <a:extLst>
              <a:ext uri="{FF2B5EF4-FFF2-40B4-BE49-F238E27FC236}">
                <a16:creationId xmlns:a16="http://schemas.microsoft.com/office/drawing/2014/main" id="{4EFF57BF-B8C3-294C-A1F1-1F43C5F6A70C}"/>
              </a:ext>
            </a:extLst>
          </p:cNvPr>
          <p:cNvGrpSpPr>
            <a:grpSpLocks/>
          </p:cNvGrpSpPr>
          <p:nvPr/>
        </p:nvGrpSpPr>
        <p:grpSpPr bwMode="auto">
          <a:xfrm>
            <a:off x="3727450" y="1738313"/>
            <a:ext cx="354013" cy="219075"/>
            <a:chOff x="4601275" y="1702875"/>
            <a:chExt cx="471400" cy="289450"/>
          </a:xfrm>
        </p:grpSpPr>
        <p:sp>
          <p:nvSpPr>
            <p:cNvPr id="52438" name="Google Shape;356;p31">
              <a:extLst>
                <a:ext uri="{FF2B5EF4-FFF2-40B4-BE49-F238E27FC236}">
                  <a16:creationId xmlns:a16="http://schemas.microsoft.com/office/drawing/2014/main" id="{B5E6E74C-92AE-3C45-AC7D-08CC06AD174C}"/>
                </a:ext>
              </a:extLst>
            </p:cNvPr>
            <p:cNvSpPr>
              <a:spLocks/>
            </p:cNvSpPr>
            <p:nvPr/>
          </p:nvSpPr>
          <p:spPr bwMode="auto">
            <a:xfrm>
              <a:off x="4816200" y="1702875"/>
              <a:ext cx="41550" cy="41550"/>
            </a:xfrm>
            <a:custGeom>
              <a:avLst/>
              <a:gdLst>
                <a:gd name="T0" fmla="*/ 831 w 1662"/>
                <a:gd name="T1" fmla="*/ 1 h 1662"/>
                <a:gd name="T2" fmla="*/ 660 w 1662"/>
                <a:gd name="T3" fmla="*/ 25 h 1662"/>
                <a:gd name="T4" fmla="*/ 514 w 1662"/>
                <a:gd name="T5" fmla="*/ 74 h 1662"/>
                <a:gd name="T6" fmla="*/ 367 w 1662"/>
                <a:gd name="T7" fmla="*/ 148 h 1662"/>
                <a:gd name="T8" fmla="*/ 245 w 1662"/>
                <a:gd name="T9" fmla="*/ 245 h 1662"/>
                <a:gd name="T10" fmla="*/ 147 w 1662"/>
                <a:gd name="T11" fmla="*/ 367 h 1662"/>
                <a:gd name="T12" fmla="*/ 74 w 1662"/>
                <a:gd name="T13" fmla="*/ 514 h 1662"/>
                <a:gd name="T14" fmla="*/ 25 w 1662"/>
                <a:gd name="T15" fmla="*/ 660 h 1662"/>
                <a:gd name="T16" fmla="*/ 1 w 1662"/>
                <a:gd name="T17" fmla="*/ 831 h 1662"/>
                <a:gd name="T18" fmla="*/ 25 w 1662"/>
                <a:gd name="T19" fmla="*/ 1002 h 1662"/>
                <a:gd name="T20" fmla="*/ 74 w 1662"/>
                <a:gd name="T21" fmla="*/ 1173 h 1662"/>
                <a:gd name="T22" fmla="*/ 147 w 1662"/>
                <a:gd name="T23" fmla="*/ 1295 h 1662"/>
                <a:gd name="T24" fmla="*/ 245 w 1662"/>
                <a:gd name="T25" fmla="*/ 1418 h 1662"/>
                <a:gd name="T26" fmla="*/ 367 w 1662"/>
                <a:gd name="T27" fmla="*/ 1540 h 1662"/>
                <a:gd name="T28" fmla="*/ 514 w 1662"/>
                <a:gd name="T29" fmla="*/ 1613 h 1662"/>
                <a:gd name="T30" fmla="*/ 660 w 1662"/>
                <a:gd name="T31" fmla="*/ 1662 h 1662"/>
                <a:gd name="T32" fmla="*/ 1002 w 1662"/>
                <a:gd name="T33" fmla="*/ 1662 h 1662"/>
                <a:gd name="T34" fmla="*/ 1149 w 1662"/>
                <a:gd name="T35" fmla="*/ 1613 h 1662"/>
                <a:gd name="T36" fmla="*/ 1295 w 1662"/>
                <a:gd name="T37" fmla="*/ 1540 h 1662"/>
                <a:gd name="T38" fmla="*/ 1417 w 1662"/>
                <a:gd name="T39" fmla="*/ 1418 h 1662"/>
                <a:gd name="T40" fmla="*/ 1515 w 1662"/>
                <a:gd name="T41" fmla="*/ 1295 h 1662"/>
                <a:gd name="T42" fmla="*/ 1588 w 1662"/>
                <a:gd name="T43" fmla="*/ 1173 h 1662"/>
                <a:gd name="T44" fmla="*/ 1637 w 1662"/>
                <a:gd name="T45" fmla="*/ 1002 h 1662"/>
                <a:gd name="T46" fmla="*/ 1661 w 1662"/>
                <a:gd name="T47" fmla="*/ 831 h 1662"/>
                <a:gd name="T48" fmla="*/ 1637 w 1662"/>
                <a:gd name="T49" fmla="*/ 660 h 1662"/>
                <a:gd name="T50" fmla="*/ 1588 w 1662"/>
                <a:gd name="T51" fmla="*/ 514 h 1662"/>
                <a:gd name="T52" fmla="*/ 1515 w 1662"/>
                <a:gd name="T53" fmla="*/ 367 h 1662"/>
                <a:gd name="T54" fmla="*/ 1417 w 1662"/>
                <a:gd name="T55" fmla="*/ 245 h 1662"/>
                <a:gd name="T56" fmla="*/ 1295 w 1662"/>
                <a:gd name="T57" fmla="*/ 148 h 1662"/>
                <a:gd name="T58" fmla="*/ 1149 w 1662"/>
                <a:gd name="T59" fmla="*/ 74 h 1662"/>
                <a:gd name="T60" fmla="*/ 1002 w 1662"/>
                <a:gd name="T61" fmla="*/ 25 h 1662"/>
                <a:gd name="T62" fmla="*/ 831 w 1662"/>
                <a:gd name="T63" fmla="*/ 1 h 16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62" h="1662" extrusionOk="0">
                  <a:moveTo>
                    <a:pt x="831" y="1"/>
                  </a:moveTo>
                  <a:lnTo>
                    <a:pt x="660" y="25"/>
                  </a:lnTo>
                  <a:lnTo>
                    <a:pt x="514" y="74"/>
                  </a:lnTo>
                  <a:lnTo>
                    <a:pt x="367" y="148"/>
                  </a:lnTo>
                  <a:lnTo>
                    <a:pt x="245" y="245"/>
                  </a:lnTo>
                  <a:lnTo>
                    <a:pt x="147" y="367"/>
                  </a:lnTo>
                  <a:lnTo>
                    <a:pt x="74" y="514"/>
                  </a:lnTo>
                  <a:lnTo>
                    <a:pt x="25" y="660"/>
                  </a:lnTo>
                  <a:lnTo>
                    <a:pt x="1" y="831"/>
                  </a:lnTo>
                  <a:lnTo>
                    <a:pt x="25" y="1002"/>
                  </a:lnTo>
                  <a:lnTo>
                    <a:pt x="74" y="1173"/>
                  </a:lnTo>
                  <a:lnTo>
                    <a:pt x="147" y="1295"/>
                  </a:lnTo>
                  <a:lnTo>
                    <a:pt x="245" y="1418"/>
                  </a:lnTo>
                  <a:lnTo>
                    <a:pt x="367" y="1540"/>
                  </a:lnTo>
                  <a:lnTo>
                    <a:pt x="514" y="1613"/>
                  </a:lnTo>
                  <a:lnTo>
                    <a:pt x="660" y="1662"/>
                  </a:lnTo>
                  <a:lnTo>
                    <a:pt x="1002" y="1662"/>
                  </a:lnTo>
                  <a:lnTo>
                    <a:pt x="1149" y="1613"/>
                  </a:lnTo>
                  <a:lnTo>
                    <a:pt x="1295" y="1540"/>
                  </a:lnTo>
                  <a:lnTo>
                    <a:pt x="1417" y="1418"/>
                  </a:lnTo>
                  <a:lnTo>
                    <a:pt x="1515" y="1295"/>
                  </a:lnTo>
                  <a:lnTo>
                    <a:pt x="1588" y="1173"/>
                  </a:lnTo>
                  <a:lnTo>
                    <a:pt x="1637" y="1002"/>
                  </a:lnTo>
                  <a:lnTo>
                    <a:pt x="1661" y="831"/>
                  </a:lnTo>
                  <a:lnTo>
                    <a:pt x="1637" y="660"/>
                  </a:lnTo>
                  <a:lnTo>
                    <a:pt x="1588" y="514"/>
                  </a:lnTo>
                  <a:lnTo>
                    <a:pt x="1515" y="367"/>
                  </a:lnTo>
                  <a:lnTo>
                    <a:pt x="1417" y="245"/>
                  </a:lnTo>
                  <a:lnTo>
                    <a:pt x="1295" y="148"/>
                  </a:lnTo>
                  <a:lnTo>
                    <a:pt x="1149" y="74"/>
                  </a:lnTo>
                  <a:lnTo>
                    <a:pt x="1002" y="25"/>
                  </a:lnTo>
                  <a:lnTo>
                    <a:pt x="831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39" name="Google Shape;357;p31">
              <a:extLst>
                <a:ext uri="{FF2B5EF4-FFF2-40B4-BE49-F238E27FC236}">
                  <a16:creationId xmlns:a16="http://schemas.microsoft.com/office/drawing/2014/main" id="{87D8CEFA-A0A2-B245-89F4-524A8B3F514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1125" y="1757225"/>
              <a:ext cx="41550" cy="41550"/>
            </a:xfrm>
            <a:custGeom>
              <a:avLst/>
              <a:gdLst>
                <a:gd name="T0" fmla="*/ 831 w 1662"/>
                <a:gd name="T1" fmla="*/ 1 h 1662"/>
                <a:gd name="T2" fmla="*/ 660 w 1662"/>
                <a:gd name="T3" fmla="*/ 25 h 1662"/>
                <a:gd name="T4" fmla="*/ 513 w 1662"/>
                <a:gd name="T5" fmla="*/ 74 h 1662"/>
                <a:gd name="T6" fmla="*/ 367 w 1662"/>
                <a:gd name="T7" fmla="*/ 147 h 1662"/>
                <a:gd name="T8" fmla="*/ 245 w 1662"/>
                <a:gd name="T9" fmla="*/ 245 h 1662"/>
                <a:gd name="T10" fmla="*/ 147 w 1662"/>
                <a:gd name="T11" fmla="*/ 367 h 1662"/>
                <a:gd name="T12" fmla="*/ 74 w 1662"/>
                <a:gd name="T13" fmla="*/ 514 h 1662"/>
                <a:gd name="T14" fmla="*/ 25 w 1662"/>
                <a:gd name="T15" fmla="*/ 684 h 1662"/>
                <a:gd name="T16" fmla="*/ 1 w 1662"/>
                <a:gd name="T17" fmla="*/ 831 h 1662"/>
                <a:gd name="T18" fmla="*/ 25 w 1662"/>
                <a:gd name="T19" fmla="*/ 1002 h 1662"/>
                <a:gd name="T20" fmla="*/ 74 w 1662"/>
                <a:gd name="T21" fmla="*/ 1173 h 1662"/>
                <a:gd name="T22" fmla="*/ 147 w 1662"/>
                <a:gd name="T23" fmla="*/ 1295 h 1662"/>
                <a:gd name="T24" fmla="*/ 245 w 1662"/>
                <a:gd name="T25" fmla="*/ 1417 h 1662"/>
                <a:gd name="T26" fmla="*/ 367 w 1662"/>
                <a:gd name="T27" fmla="*/ 1539 h 1662"/>
                <a:gd name="T28" fmla="*/ 513 w 1662"/>
                <a:gd name="T29" fmla="*/ 1613 h 1662"/>
                <a:gd name="T30" fmla="*/ 660 w 1662"/>
                <a:gd name="T31" fmla="*/ 1661 h 1662"/>
                <a:gd name="T32" fmla="*/ 1002 w 1662"/>
                <a:gd name="T33" fmla="*/ 1661 h 1662"/>
                <a:gd name="T34" fmla="*/ 1148 w 1662"/>
                <a:gd name="T35" fmla="*/ 1613 h 1662"/>
                <a:gd name="T36" fmla="*/ 1295 w 1662"/>
                <a:gd name="T37" fmla="*/ 1539 h 1662"/>
                <a:gd name="T38" fmla="*/ 1417 w 1662"/>
                <a:gd name="T39" fmla="*/ 1417 h 1662"/>
                <a:gd name="T40" fmla="*/ 1515 w 1662"/>
                <a:gd name="T41" fmla="*/ 1295 h 1662"/>
                <a:gd name="T42" fmla="*/ 1588 w 1662"/>
                <a:gd name="T43" fmla="*/ 1173 h 1662"/>
                <a:gd name="T44" fmla="*/ 1637 w 1662"/>
                <a:gd name="T45" fmla="*/ 1002 h 1662"/>
                <a:gd name="T46" fmla="*/ 1661 w 1662"/>
                <a:gd name="T47" fmla="*/ 831 h 1662"/>
                <a:gd name="T48" fmla="*/ 1637 w 1662"/>
                <a:gd name="T49" fmla="*/ 684 h 1662"/>
                <a:gd name="T50" fmla="*/ 1588 w 1662"/>
                <a:gd name="T51" fmla="*/ 514 h 1662"/>
                <a:gd name="T52" fmla="*/ 1515 w 1662"/>
                <a:gd name="T53" fmla="*/ 367 h 1662"/>
                <a:gd name="T54" fmla="*/ 1417 w 1662"/>
                <a:gd name="T55" fmla="*/ 245 h 1662"/>
                <a:gd name="T56" fmla="*/ 1295 w 1662"/>
                <a:gd name="T57" fmla="*/ 147 h 1662"/>
                <a:gd name="T58" fmla="*/ 1148 w 1662"/>
                <a:gd name="T59" fmla="*/ 74 h 1662"/>
                <a:gd name="T60" fmla="*/ 1002 w 1662"/>
                <a:gd name="T61" fmla="*/ 25 h 1662"/>
                <a:gd name="T62" fmla="*/ 831 w 1662"/>
                <a:gd name="T63" fmla="*/ 1 h 16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62" h="1662" extrusionOk="0">
                  <a:moveTo>
                    <a:pt x="831" y="1"/>
                  </a:moveTo>
                  <a:lnTo>
                    <a:pt x="660" y="25"/>
                  </a:lnTo>
                  <a:lnTo>
                    <a:pt x="513" y="74"/>
                  </a:lnTo>
                  <a:lnTo>
                    <a:pt x="367" y="147"/>
                  </a:lnTo>
                  <a:lnTo>
                    <a:pt x="245" y="245"/>
                  </a:lnTo>
                  <a:lnTo>
                    <a:pt x="147" y="367"/>
                  </a:lnTo>
                  <a:lnTo>
                    <a:pt x="74" y="514"/>
                  </a:lnTo>
                  <a:lnTo>
                    <a:pt x="25" y="684"/>
                  </a:lnTo>
                  <a:lnTo>
                    <a:pt x="1" y="831"/>
                  </a:lnTo>
                  <a:lnTo>
                    <a:pt x="25" y="1002"/>
                  </a:lnTo>
                  <a:lnTo>
                    <a:pt x="74" y="1173"/>
                  </a:lnTo>
                  <a:lnTo>
                    <a:pt x="147" y="1295"/>
                  </a:lnTo>
                  <a:lnTo>
                    <a:pt x="245" y="1417"/>
                  </a:lnTo>
                  <a:lnTo>
                    <a:pt x="367" y="1539"/>
                  </a:lnTo>
                  <a:lnTo>
                    <a:pt x="513" y="1613"/>
                  </a:lnTo>
                  <a:lnTo>
                    <a:pt x="660" y="1661"/>
                  </a:lnTo>
                  <a:lnTo>
                    <a:pt x="1002" y="1661"/>
                  </a:lnTo>
                  <a:lnTo>
                    <a:pt x="1148" y="1613"/>
                  </a:lnTo>
                  <a:lnTo>
                    <a:pt x="1295" y="1539"/>
                  </a:lnTo>
                  <a:lnTo>
                    <a:pt x="1417" y="1417"/>
                  </a:lnTo>
                  <a:lnTo>
                    <a:pt x="1515" y="1295"/>
                  </a:lnTo>
                  <a:lnTo>
                    <a:pt x="1588" y="1173"/>
                  </a:lnTo>
                  <a:lnTo>
                    <a:pt x="1637" y="1002"/>
                  </a:lnTo>
                  <a:lnTo>
                    <a:pt x="1661" y="831"/>
                  </a:lnTo>
                  <a:lnTo>
                    <a:pt x="1637" y="684"/>
                  </a:lnTo>
                  <a:lnTo>
                    <a:pt x="1588" y="514"/>
                  </a:lnTo>
                  <a:lnTo>
                    <a:pt x="1515" y="367"/>
                  </a:lnTo>
                  <a:lnTo>
                    <a:pt x="1417" y="245"/>
                  </a:lnTo>
                  <a:lnTo>
                    <a:pt x="1295" y="147"/>
                  </a:lnTo>
                  <a:lnTo>
                    <a:pt x="1148" y="74"/>
                  </a:lnTo>
                  <a:lnTo>
                    <a:pt x="1002" y="25"/>
                  </a:lnTo>
                  <a:lnTo>
                    <a:pt x="831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40" name="Google Shape;358;p31">
              <a:extLst>
                <a:ext uri="{FF2B5EF4-FFF2-40B4-BE49-F238E27FC236}">
                  <a16:creationId xmlns:a16="http://schemas.microsoft.com/office/drawing/2014/main" id="{B3D2E8BE-0143-0247-B579-C1462696A6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4875" y="1756000"/>
              <a:ext cx="404225" cy="178325"/>
            </a:xfrm>
            <a:custGeom>
              <a:avLst/>
              <a:gdLst>
                <a:gd name="T0" fmla="*/ 7742 w 16169"/>
                <a:gd name="T1" fmla="*/ 1 h 7133"/>
                <a:gd name="T2" fmla="*/ 5007 w 16169"/>
                <a:gd name="T3" fmla="*/ 3444 h 7133"/>
                <a:gd name="T4" fmla="*/ 464 w 16169"/>
                <a:gd name="T5" fmla="*/ 1784 h 7133"/>
                <a:gd name="T6" fmla="*/ 366 w 16169"/>
                <a:gd name="T7" fmla="*/ 1881 h 7133"/>
                <a:gd name="T8" fmla="*/ 244 w 16169"/>
                <a:gd name="T9" fmla="*/ 1979 h 7133"/>
                <a:gd name="T10" fmla="*/ 122 w 16169"/>
                <a:gd name="T11" fmla="*/ 2052 h 7133"/>
                <a:gd name="T12" fmla="*/ 0 w 16169"/>
                <a:gd name="T13" fmla="*/ 2101 h 7133"/>
                <a:gd name="T14" fmla="*/ 1465 w 16169"/>
                <a:gd name="T15" fmla="*/ 7132 h 7133"/>
                <a:gd name="T16" fmla="*/ 14703 w 16169"/>
                <a:gd name="T17" fmla="*/ 7132 h 7133"/>
                <a:gd name="T18" fmla="*/ 16168 w 16169"/>
                <a:gd name="T19" fmla="*/ 2101 h 7133"/>
                <a:gd name="T20" fmla="*/ 16046 w 16169"/>
                <a:gd name="T21" fmla="*/ 2052 h 7133"/>
                <a:gd name="T22" fmla="*/ 15924 w 16169"/>
                <a:gd name="T23" fmla="*/ 1979 h 7133"/>
                <a:gd name="T24" fmla="*/ 15802 w 16169"/>
                <a:gd name="T25" fmla="*/ 1881 h 7133"/>
                <a:gd name="T26" fmla="*/ 15704 w 16169"/>
                <a:gd name="T27" fmla="*/ 1784 h 7133"/>
                <a:gd name="T28" fmla="*/ 11161 w 16169"/>
                <a:gd name="T29" fmla="*/ 3444 h 7133"/>
                <a:gd name="T30" fmla="*/ 8426 w 16169"/>
                <a:gd name="T31" fmla="*/ 1 h 7133"/>
                <a:gd name="T32" fmla="*/ 8255 w 16169"/>
                <a:gd name="T33" fmla="*/ 25 h 7133"/>
                <a:gd name="T34" fmla="*/ 7913 w 16169"/>
                <a:gd name="T35" fmla="*/ 25 h 7133"/>
                <a:gd name="T36" fmla="*/ 7742 w 16169"/>
                <a:gd name="T37" fmla="*/ 1 h 7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169" h="7133" extrusionOk="0">
                  <a:moveTo>
                    <a:pt x="7742" y="1"/>
                  </a:moveTo>
                  <a:lnTo>
                    <a:pt x="5007" y="3444"/>
                  </a:lnTo>
                  <a:lnTo>
                    <a:pt x="464" y="1784"/>
                  </a:lnTo>
                  <a:lnTo>
                    <a:pt x="366" y="1881"/>
                  </a:lnTo>
                  <a:lnTo>
                    <a:pt x="244" y="1979"/>
                  </a:lnTo>
                  <a:lnTo>
                    <a:pt x="122" y="2052"/>
                  </a:lnTo>
                  <a:lnTo>
                    <a:pt x="0" y="2101"/>
                  </a:lnTo>
                  <a:lnTo>
                    <a:pt x="1465" y="7132"/>
                  </a:lnTo>
                  <a:lnTo>
                    <a:pt x="14703" y="7132"/>
                  </a:lnTo>
                  <a:lnTo>
                    <a:pt x="16168" y="2101"/>
                  </a:lnTo>
                  <a:lnTo>
                    <a:pt x="16046" y="2052"/>
                  </a:lnTo>
                  <a:lnTo>
                    <a:pt x="15924" y="1979"/>
                  </a:lnTo>
                  <a:lnTo>
                    <a:pt x="15802" y="1881"/>
                  </a:lnTo>
                  <a:lnTo>
                    <a:pt x="15704" y="1784"/>
                  </a:lnTo>
                  <a:lnTo>
                    <a:pt x="11161" y="3444"/>
                  </a:lnTo>
                  <a:lnTo>
                    <a:pt x="8426" y="1"/>
                  </a:lnTo>
                  <a:lnTo>
                    <a:pt x="8255" y="25"/>
                  </a:lnTo>
                  <a:lnTo>
                    <a:pt x="7913" y="25"/>
                  </a:lnTo>
                  <a:lnTo>
                    <a:pt x="7742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41" name="Google Shape;359;p31">
              <a:extLst>
                <a:ext uri="{FF2B5EF4-FFF2-40B4-BE49-F238E27FC236}">
                  <a16:creationId xmlns:a16="http://schemas.microsoft.com/office/drawing/2014/main" id="{8F92B07A-2766-4C42-B878-816F6CB0143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1275" y="1757225"/>
              <a:ext cx="41550" cy="41550"/>
            </a:xfrm>
            <a:custGeom>
              <a:avLst/>
              <a:gdLst>
                <a:gd name="T0" fmla="*/ 831 w 1662"/>
                <a:gd name="T1" fmla="*/ 1 h 1662"/>
                <a:gd name="T2" fmla="*/ 660 w 1662"/>
                <a:gd name="T3" fmla="*/ 25 h 1662"/>
                <a:gd name="T4" fmla="*/ 514 w 1662"/>
                <a:gd name="T5" fmla="*/ 74 h 1662"/>
                <a:gd name="T6" fmla="*/ 367 w 1662"/>
                <a:gd name="T7" fmla="*/ 147 h 1662"/>
                <a:gd name="T8" fmla="*/ 245 w 1662"/>
                <a:gd name="T9" fmla="*/ 245 h 1662"/>
                <a:gd name="T10" fmla="*/ 147 w 1662"/>
                <a:gd name="T11" fmla="*/ 367 h 1662"/>
                <a:gd name="T12" fmla="*/ 74 w 1662"/>
                <a:gd name="T13" fmla="*/ 514 h 1662"/>
                <a:gd name="T14" fmla="*/ 25 w 1662"/>
                <a:gd name="T15" fmla="*/ 684 h 1662"/>
                <a:gd name="T16" fmla="*/ 1 w 1662"/>
                <a:gd name="T17" fmla="*/ 831 h 1662"/>
                <a:gd name="T18" fmla="*/ 25 w 1662"/>
                <a:gd name="T19" fmla="*/ 1002 h 1662"/>
                <a:gd name="T20" fmla="*/ 74 w 1662"/>
                <a:gd name="T21" fmla="*/ 1173 h 1662"/>
                <a:gd name="T22" fmla="*/ 147 w 1662"/>
                <a:gd name="T23" fmla="*/ 1295 h 1662"/>
                <a:gd name="T24" fmla="*/ 245 w 1662"/>
                <a:gd name="T25" fmla="*/ 1417 h 1662"/>
                <a:gd name="T26" fmla="*/ 367 w 1662"/>
                <a:gd name="T27" fmla="*/ 1539 h 1662"/>
                <a:gd name="T28" fmla="*/ 514 w 1662"/>
                <a:gd name="T29" fmla="*/ 1613 h 1662"/>
                <a:gd name="T30" fmla="*/ 660 w 1662"/>
                <a:gd name="T31" fmla="*/ 1661 h 1662"/>
                <a:gd name="T32" fmla="*/ 1002 w 1662"/>
                <a:gd name="T33" fmla="*/ 1661 h 1662"/>
                <a:gd name="T34" fmla="*/ 1149 w 1662"/>
                <a:gd name="T35" fmla="*/ 1613 h 1662"/>
                <a:gd name="T36" fmla="*/ 1295 w 1662"/>
                <a:gd name="T37" fmla="*/ 1539 h 1662"/>
                <a:gd name="T38" fmla="*/ 1417 w 1662"/>
                <a:gd name="T39" fmla="*/ 1417 h 1662"/>
                <a:gd name="T40" fmla="*/ 1515 w 1662"/>
                <a:gd name="T41" fmla="*/ 1295 h 1662"/>
                <a:gd name="T42" fmla="*/ 1588 w 1662"/>
                <a:gd name="T43" fmla="*/ 1173 h 1662"/>
                <a:gd name="T44" fmla="*/ 1637 w 1662"/>
                <a:gd name="T45" fmla="*/ 1002 h 1662"/>
                <a:gd name="T46" fmla="*/ 1662 w 1662"/>
                <a:gd name="T47" fmla="*/ 831 h 1662"/>
                <a:gd name="T48" fmla="*/ 1637 w 1662"/>
                <a:gd name="T49" fmla="*/ 684 h 1662"/>
                <a:gd name="T50" fmla="*/ 1588 w 1662"/>
                <a:gd name="T51" fmla="*/ 514 h 1662"/>
                <a:gd name="T52" fmla="*/ 1515 w 1662"/>
                <a:gd name="T53" fmla="*/ 367 h 1662"/>
                <a:gd name="T54" fmla="*/ 1417 w 1662"/>
                <a:gd name="T55" fmla="*/ 245 h 1662"/>
                <a:gd name="T56" fmla="*/ 1295 w 1662"/>
                <a:gd name="T57" fmla="*/ 147 h 1662"/>
                <a:gd name="T58" fmla="*/ 1149 w 1662"/>
                <a:gd name="T59" fmla="*/ 74 h 1662"/>
                <a:gd name="T60" fmla="*/ 1002 w 1662"/>
                <a:gd name="T61" fmla="*/ 25 h 1662"/>
                <a:gd name="T62" fmla="*/ 831 w 1662"/>
                <a:gd name="T63" fmla="*/ 1 h 16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62" h="1662" extrusionOk="0">
                  <a:moveTo>
                    <a:pt x="831" y="1"/>
                  </a:moveTo>
                  <a:lnTo>
                    <a:pt x="660" y="25"/>
                  </a:lnTo>
                  <a:lnTo>
                    <a:pt x="514" y="74"/>
                  </a:lnTo>
                  <a:lnTo>
                    <a:pt x="367" y="147"/>
                  </a:lnTo>
                  <a:lnTo>
                    <a:pt x="245" y="245"/>
                  </a:lnTo>
                  <a:lnTo>
                    <a:pt x="147" y="367"/>
                  </a:lnTo>
                  <a:lnTo>
                    <a:pt x="74" y="514"/>
                  </a:lnTo>
                  <a:lnTo>
                    <a:pt x="25" y="684"/>
                  </a:lnTo>
                  <a:lnTo>
                    <a:pt x="1" y="831"/>
                  </a:lnTo>
                  <a:lnTo>
                    <a:pt x="25" y="1002"/>
                  </a:lnTo>
                  <a:lnTo>
                    <a:pt x="74" y="1173"/>
                  </a:lnTo>
                  <a:lnTo>
                    <a:pt x="147" y="1295"/>
                  </a:lnTo>
                  <a:lnTo>
                    <a:pt x="245" y="1417"/>
                  </a:lnTo>
                  <a:lnTo>
                    <a:pt x="367" y="1539"/>
                  </a:lnTo>
                  <a:lnTo>
                    <a:pt x="514" y="1613"/>
                  </a:lnTo>
                  <a:lnTo>
                    <a:pt x="660" y="1661"/>
                  </a:lnTo>
                  <a:lnTo>
                    <a:pt x="1002" y="1661"/>
                  </a:lnTo>
                  <a:lnTo>
                    <a:pt x="1149" y="1613"/>
                  </a:lnTo>
                  <a:lnTo>
                    <a:pt x="1295" y="1539"/>
                  </a:lnTo>
                  <a:lnTo>
                    <a:pt x="1417" y="1417"/>
                  </a:lnTo>
                  <a:lnTo>
                    <a:pt x="1515" y="1295"/>
                  </a:lnTo>
                  <a:lnTo>
                    <a:pt x="1588" y="1173"/>
                  </a:lnTo>
                  <a:lnTo>
                    <a:pt x="1637" y="1002"/>
                  </a:lnTo>
                  <a:lnTo>
                    <a:pt x="1662" y="831"/>
                  </a:lnTo>
                  <a:lnTo>
                    <a:pt x="1637" y="684"/>
                  </a:lnTo>
                  <a:lnTo>
                    <a:pt x="1588" y="514"/>
                  </a:lnTo>
                  <a:lnTo>
                    <a:pt x="1515" y="367"/>
                  </a:lnTo>
                  <a:lnTo>
                    <a:pt x="1417" y="245"/>
                  </a:lnTo>
                  <a:lnTo>
                    <a:pt x="1295" y="147"/>
                  </a:lnTo>
                  <a:lnTo>
                    <a:pt x="1149" y="74"/>
                  </a:lnTo>
                  <a:lnTo>
                    <a:pt x="1002" y="25"/>
                  </a:lnTo>
                  <a:lnTo>
                    <a:pt x="831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42" name="Google Shape;360;p31">
              <a:extLst>
                <a:ext uri="{FF2B5EF4-FFF2-40B4-BE49-F238E27FC236}">
                  <a16:creationId xmlns:a16="http://schemas.microsoft.com/office/drawing/2014/main" id="{E2FEE651-B449-664D-A322-17B0381FD7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3325" y="1947725"/>
              <a:ext cx="327300" cy="44600"/>
            </a:xfrm>
            <a:custGeom>
              <a:avLst/>
              <a:gdLst>
                <a:gd name="T0" fmla="*/ 1 w 13092"/>
                <a:gd name="T1" fmla="*/ 1 h 1784"/>
                <a:gd name="T2" fmla="*/ 514 w 13092"/>
                <a:gd name="T3" fmla="*/ 1784 h 1784"/>
                <a:gd name="T4" fmla="*/ 1808 w 13092"/>
                <a:gd name="T5" fmla="*/ 1686 h 1784"/>
                <a:gd name="T6" fmla="*/ 3249 w 13092"/>
                <a:gd name="T7" fmla="*/ 1588 h 1784"/>
                <a:gd name="T8" fmla="*/ 4836 w 13092"/>
                <a:gd name="T9" fmla="*/ 1539 h 1784"/>
                <a:gd name="T10" fmla="*/ 8256 w 13092"/>
                <a:gd name="T11" fmla="*/ 1539 h 1784"/>
                <a:gd name="T12" fmla="*/ 9843 w 13092"/>
                <a:gd name="T13" fmla="*/ 1588 h 1784"/>
                <a:gd name="T14" fmla="*/ 11284 w 13092"/>
                <a:gd name="T15" fmla="*/ 1661 h 1784"/>
                <a:gd name="T16" fmla="*/ 12579 w 13092"/>
                <a:gd name="T17" fmla="*/ 1784 h 1784"/>
                <a:gd name="T18" fmla="*/ 13091 w 13092"/>
                <a:gd name="T19" fmla="*/ 1 h 1784"/>
                <a:gd name="T20" fmla="*/ 1 w 13092"/>
                <a:gd name="T21" fmla="*/ 1 h 17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092" h="1784" extrusionOk="0">
                  <a:moveTo>
                    <a:pt x="1" y="1"/>
                  </a:moveTo>
                  <a:lnTo>
                    <a:pt x="514" y="1784"/>
                  </a:lnTo>
                  <a:lnTo>
                    <a:pt x="1808" y="1686"/>
                  </a:lnTo>
                  <a:lnTo>
                    <a:pt x="3249" y="1588"/>
                  </a:lnTo>
                  <a:lnTo>
                    <a:pt x="4836" y="1539"/>
                  </a:lnTo>
                  <a:lnTo>
                    <a:pt x="8256" y="1539"/>
                  </a:lnTo>
                  <a:lnTo>
                    <a:pt x="9843" y="1588"/>
                  </a:lnTo>
                  <a:lnTo>
                    <a:pt x="11284" y="1661"/>
                  </a:lnTo>
                  <a:lnTo>
                    <a:pt x="12579" y="1784"/>
                  </a:lnTo>
                  <a:lnTo>
                    <a:pt x="1309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52253" name="Google Shape;361;p31">
            <a:extLst>
              <a:ext uri="{FF2B5EF4-FFF2-40B4-BE49-F238E27FC236}">
                <a16:creationId xmlns:a16="http://schemas.microsoft.com/office/drawing/2014/main" id="{4A7607E9-44B7-6344-A882-9A54A282169C}"/>
              </a:ext>
            </a:extLst>
          </p:cNvPr>
          <p:cNvGrpSpPr>
            <a:grpSpLocks/>
          </p:cNvGrpSpPr>
          <p:nvPr/>
        </p:nvGrpSpPr>
        <p:grpSpPr bwMode="auto">
          <a:xfrm>
            <a:off x="4251325" y="1685925"/>
            <a:ext cx="320675" cy="323850"/>
            <a:chOff x="5297950" y="1632050"/>
            <a:chExt cx="426200" cy="431100"/>
          </a:xfrm>
        </p:grpSpPr>
        <p:sp>
          <p:nvSpPr>
            <p:cNvPr id="52436" name="Google Shape;362;p31">
              <a:extLst>
                <a:ext uri="{FF2B5EF4-FFF2-40B4-BE49-F238E27FC236}">
                  <a16:creationId xmlns:a16="http://schemas.microsoft.com/office/drawing/2014/main" id="{B8205679-9B4B-4E4B-883B-8CCC012D1E2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4800" y="1936125"/>
              <a:ext cx="212500" cy="127025"/>
            </a:xfrm>
            <a:custGeom>
              <a:avLst/>
              <a:gdLst>
                <a:gd name="T0" fmla="*/ 3175 w 8500"/>
                <a:gd name="T1" fmla="*/ 1 h 5081"/>
                <a:gd name="T2" fmla="*/ 3175 w 8500"/>
                <a:gd name="T3" fmla="*/ 2834 h 5081"/>
                <a:gd name="T4" fmla="*/ 2614 w 8500"/>
                <a:gd name="T5" fmla="*/ 2956 h 5081"/>
                <a:gd name="T6" fmla="*/ 2076 w 8500"/>
                <a:gd name="T7" fmla="*/ 3102 h 5081"/>
                <a:gd name="T8" fmla="*/ 1588 w 8500"/>
                <a:gd name="T9" fmla="*/ 3298 h 5081"/>
                <a:gd name="T10" fmla="*/ 1148 w 8500"/>
                <a:gd name="T11" fmla="*/ 3493 h 5081"/>
                <a:gd name="T12" fmla="*/ 782 w 8500"/>
                <a:gd name="T13" fmla="*/ 3713 h 5081"/>
                <a:gd name="T14" fmla="*/ 611 w 8500"/>
                <a:gd name="T15" fmla="*/ 3859 h 5081"/>
                <a:gd name="T16" fmla="*/ 464 w 8500"/>
                <a:gd name="T17" fmla="*/ 3982 h 5081"/>
                <a:gd name="T18" fmla="*/ 318 w 8500"/>
                <a:gd name="T19" fmla="*/ 4128 h 5081"/>
                <a:gd name="T20" fmla="*/ 196 w 8500"/>
                <a:gd name="T21" fmla="*/ 4275 h 5081"/>
                <a:gd name="T22" fmla="*/ 74 w 8500"/>
                <a:gd name="T23" fmla="*/ 4421 h 5081"/>
                <a:gd name="T24" fmla="*/ 0 w 8500"/>
                <a:gd name="T25" fmla="*/ 4592 h 5081"/>
                <a:gd name="T26" fmla="*/ 171 w 8500"/>
                <a:gd name="T27" fmla="*/ 4665 h 5081"/>
                <a:gd name="T28" fmla="*/ 416 w 8500"/>
                <a:gd name="T29" fmla="*/ 4739 h 5081"/>
                <a:gd name="T30" fmla="*/ 782 w 8500"/>
                <a:gd name="T31" fmla="*/ 4836 h 5081"/>
                <a:gd name="T32" fmla="*/ 1344 w 8500"/>
                <a:gd name="T33" fmla="*/ 4910 h 5081"/>
                <a:gd name="T34" fmla="*/ 2101 w 8500"/>
                <a:gd name="T35" fmla="*/ 5007 h 5081"/>
                <a:gd name="T36" fmla="*/ 3053 w 8500"/>
                <a:gd name="T37" fmla="*/ 5056 h 5081"/>
                <a:gd name="T38" fmla="*/ 4250 w 8500"/>
                <a:gd name="T39" fmla="*/ 5081 h 5081"/>
                <a:gd name="T40" fmla="*/ 5447 w 8500"/>
                <a:gd name="T41" fmla="*/ 5056 h 5081"/>
                <a:gd name="T42" fmla="*/ 6399 w 8500"/>
                <a:gd name="T43" fmla="*/ 5007 h 5081"/>
                <a:gd name="T44" fmla="*/ 7156 w 8500"/>
                <a:gd name="T45" fmla="*/ 4910 h 5081"/>
                <a:gd name="T46" fmla="*/ 7718 w 8500"/>
                <a:gd name="T47" fmla="*/ 4836 h 5081"/>
                <a:gd name="T48" fmla="*/ 8084 w 8500"/>
                <a:gd name="T49" fmla="*/ 4739 h 5081"/>
                <a:gd name="T50" fmla="*/ 8329 w 8500"/>
                <a:gd name="T51" fmla="*/ 4665 h 5081"/>
                <a:gd name="T52" fmla="*/ 8500 w 8500"/>
                <a:gd name="T53" fmla="*/ 4592 h 5081"/>
                <a:gd name="T54" fmla="*/ 8426 w 8500"/>
                <a:gd name="T55" fmla="*/ 4421 h 5081"/>
                <a:gd name="T56" fmla="*/ 8304 w 8500"/>
                <a:gd name="T57" fmla="*/ 4275 h 5081"/>
                <a:gd name="T58" fmla="*/ 8182 w 8500"/>
                <a:gd name="T59" fmla="*/ 4128 h 5081"/>
                <a:gd name="T60" fmla="*/ 8036 w 8500"/>
                <a:gd name="T61" fmla="*/ 3982 h 5081"/>
                <a:gd name="T62" fmla="*/ 7889 w 8500"/>
                <a:gd name="T63" fmla="*/ 3859 h 5081"/>
                <a:gd name="T64" fmla="*/ 7718 w 8500"/>
                <a:gd name="T65" fmla="*/ 3713 h 5081"/>
                <a:gd name="T66" fmla="*/ 7352 w 8500"/>
                <a:gd name="T67" fmla="*/ 3493 h 5081"/>
                <a:gd name="T68" fmla="*/ 6912 w 8500"/>
                <a:gd name="T69" fmla="*/ 3298 h 5081"/>
                <a:gd name="T70" fmla="*/ 6424 w 8500"/>
                <a:gd name="T71" fmla="*/ 3102 h 5081"/>
                <a:gd name="T72" fmla="*/ 5886 w 8500"/>
                <a:gd name="T73" fmla="*/ 2956 h 5081"/>
                <a:gd name="T74" fmla="*/ 5325 w 8500"/>
                <a:gd name="T75" fmla="*/ 2834 h 5081"/>
                <a:gd name="T76" fmla="*/ 5325 w 8500"/>
                <a:gd name="T77" fmla="*/ 1 h 5081"/>
                <a:gd name="T78" fmla="*/ 5032 w 8500"/>
                <a:gd name="T79" fmla="*/ 49 h 5081"/>
                <a:gd name="T80" fmla="*/ 4763 w 8500"/>
                <a:gd name="T81" fmla="*/ 98 h 5081"/>
                <a:gd name="T82" fmla="*/ 4250 w 8500"/>
                <a:gd name="T83" fmla="*/ 123 h 5081"/>
                <a:gd name="T84" fmla="*/ 3737 w 8500"/>
                <a:gd name="T85" fmla="*/ 98 h 5081"/>
                <a:gd name="T86" fmla="*/ 3469 w 8500"/>
                <a:gd name="T87" fmla="*/ 49 h 5081"/>
                <a:gd name="T88" fmla="*/ 3175 w 8500"/>
                <a:gd name="T89" fmla="*/ 1 h 50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500" h="5081" extrusionOk="0">
                  <a:moveTo>
                    <a:pt x="3175" y="1"/>
                  </a:moveTo>
                  <a:lnTo>
                    <a:pt x="3175" y="2834"/>
                  </a:lnTo>
                  <a:lnTo>
                    <a:pt x="2614" y="2956"/>
                  </a:lnTo>
                  <a:lnTo>
                    <a:pt x="2076" y="3102"/>
                  </a:lnTo>
                  <a:lnTo>
                    <a:pt x="1588" y="3298"/>
                  </a:lnTo>
                  <a:lnTo>
                    <a:pt x="1148" y="3493"/>
                  </a:lnTo>
                  <a:lnTo>
                    <a:pt x="782" y="3713"/>
                  </a:lnTo>
                  <a:lnTo>
                    <a:pt x="611" y="3859"/>
                  </a:lnTo>
                  <a:lnTo>
                    <a:pt x="464" y="3982"/>
                  </a:lnTo>
                  <a:lnTo>
                    <a:pt x="318" y="4128"/>
                  </a:lnTo>
                  <a:lnTo>
                    <a:pt x="196" y="4275"/>
                  </a:lnTo>
                  <a:lnTo>
                    <a:pt x="74" y="4421"/>
                  </a:lnTo>
                  <a:lnTo>
                    <a:pt x="0" y="4592"/>
                  </a:lnTo>
                  <a:lnTo>
                    <a:pt x="171" y="4665"/>
                  </a:lnTo>
                  <a:lnTo>
                    <a:pt x="416" y="4739"/>
                  </a:lnTo>
                  <a:lnTo>
                    <a:pt x="782" y="4836"/>
                  </a:lnTo>
                  <a:lnTo>
                    <a:pt x="1344" y="4910"/>
                  </a:lnTo>
                  <a:lnTo>
                    <a:pt x="2101" y="5007"/>
                  </a:lnTo>
                  <a:lnTo>
                    <a:pt x="3053" y="5056"/>
                  </a:lnTo>
                  <a:lnTo>
                    <a:pt x="4250" y="5081"/>
                  </a:lnTo>
                  <a:lnTo>
                    <a:pt x="5447" y="5056"/>
                  </a:lnTo>
                  <a:lnTo>
                    <a:pt x="6399" y="5007"/>
                  </a:lnTo>
                  <a:lnTo>
                    <a:pt x="7156" y="4910"/>
                  </a:lnTo>
                  <a:lnTo>
                    <a:pt x="7718" y="4836"/>
                  </a:lnTo>
                  <a:lnTo>
                    <a:pt x="8084" y="4739"/>
                  </a:lnTo>
                  <a:lnTo>
                    <a:pt x="8329" y="4665"/>
                  </a:lnTo>
                  <a:lnTo>
                    <a:pt x="8500" y="4592"/>
                  </a:lnTo>
                  <a:lnTo>
                    <a:pt x="8426" y="4421"/>
                  </a:lnTo>
                  <a:lnTo>
                    <a:pt x="8304" y="4275"/>
                  </a:lnTo>
                  <a:lnTo>
                    <a:pt x="8182" y="4128"/>
                  </a:lnTo>
                  <a:lnTo>
                    <a:pt x="8036" y="3982"/>
                  </a:lnTo>
                  <a:lnTo>
                    <a:pt x="7889" y="3859"/>
                  </a:lnTo>
                  <a:lnTo>
                    <a:pt x="7718" y="3713"/>
                  </a:lnTo>
                  <a:lnTo>
                    <a:pt x="7352" y="3493"/>
                  </a:lnTo>
                  <a:lnTo>
                    <a:pt x="6912" y="3298"/>
                  </a:lnTo>
                  <a:lnTo>
                    <a:pt x="6424" y="3102"/>
                  </a:lnTo>
                  <a:lnTo>
                    <a:pt x="5886" y="2956"/>
                  </a:lnTo>
                  <a:lnTo>
                    <a:pt x="5325" y="2834"/>
                  </a:lnTo>
                  <a:lnTo>
                    <a:pt x="5325" y="1"/>
                  </a:lnTo>
                  <a:lnTo>
                    <a:pt x="5032" y="49"/>
                  </a:lnTo>
                  <a:lnTo>
                    <a:pt x="4763" y="98"/>
                  </a:lnTo>
                  <a:lnTo>
                    <a:pt x="4250" y="123"/>
                  </a:lnTo>
                  <a:lnTo>
                    <a:pt x="3737" y="98"/>
                  </a:lnTo>
                  <a:lnTo>
                    <a:pt x="3469" y="49"/>
                  </a:lnTo>
                  <a:lnTo>
                    <a:pt x="3175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37" name="Google Shape;363;p31">
              <a:extLst>
                <a:ext uri="{FF2B5EF4-FFF2-40B4-BE49-F238E27FC236}">
                  <a16:creationId xmlns:a16="http://schemas.microsoft.com/office/drawing/2014/main" id="{8287A486-9278-8343-B07F-F6E13734D3D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7950" y="1632050"/>
              <a:ext cx="426200" cy="294950"/>
            </a:xfrm>
            <a:custGeom>
              <a:avLst/>
              <a:gdLst>
                <a:gd name="T0" fmla="*/ 9086 w 17048"/>
                <a:gd name="T1" fmla="*/ 4128 h 11798"/>
                <a:gd name="T2" fmla="*/ 9403 w 17048"/>
                <a:gd name="T3" fmla="*/ 4348 h 11798"/>
                <a:gd name="T4" fmla="*/ 10673 w 17048"/>
                <a:gd name="T5" fmla="*/ 4592 h 11798"/>
                <a:gd name="T6" fmla="*/ 9648 w 17048"/>
                <a:gd name="T7" fmla="*/ 5594 h 11798"/>
                <a:gd name="T8" fmla="*/ 9892 w 17048"/>
                <a:gd name="T9" fmla="*/ 7035 h 11798"/>
                <a:gd name="T10" fmla="*/ 8719 w 17048"/>
                <a:gd name="T11" fmla="*/ 6473 h 11798"/>
                <a:gd name="T12" fmla="*/ 7303 w 17048"/>
                <a:gd name="T13" fmla="*/ 7059 h 11798"/>
                <a:gd name="T14" fmla="*/ 7156 w 17048"/>
                <a:gd name="T15" fmla="*/ 6961 h 11798"/>
                <a:gd name="T16" fmla="*/ 7352 w 17048"/>
                <a:gd name="T17" fmla="*/ 5496 h 11798"/>
                <a:gd name="T18" fmla="*/ 6350 w 17048"/>
                <a:gd name="T19" fmla="*/ 4519 h 11798"/>
                <a:gd name="T20" fmla="*/ 7743 w 17048"/>
                <a:gd name="T21" fmla="*/ 4324 h 11798"/>
                <a:gd name="T22" fmla="*/ 8426 w 17048"/>
                <a:gd name="T23" fmla="*/ 3054 h 11798"/>
                <a:gd name="T24" fmla="*/ 15973 w 17048"/>
                <a:gd name="T25" fmla="*/ 2516 h 11798"/>
                <a:gd name="T26" fmla="*/ 15704 w 17048"/>
                <a:gd name="T27" fmla="*/ 4299 h 11798"/>
                <a:gd name="T28" fmla="*/ 14996 w 17048"/>
                <a:gd name="T29" fmla="*/ 6204 h 11798"/>
                <a:gd name="T30" fmla="*/ 13799 w 17048"/>
                <a:gd name="T31" fmla="*/ 7767 h 11798"/>
                <a:gd name="T32" fmla="*/ 12993 w 17048"/>
                <a:gd name="T33" fmla="*/ 8305 h 11798"/>
                <a:gd name="T34" fmla="*/ 12823 w 17048"/>
                <a:gd name="T35" fmla="*/ 7767 h 11798"/>
                <a:gd name="T36" fmla="*/ 13555 w 17048"/>
                <a:gd name="T37" fmla="*/ 4837 h 11798"/>
                <a:gd name="T38" fmla="*/ 15973 w 17048"/>
                <a:gd name="T39" fmla="*/ 2150 h 11798"/>
                <a:gd name="T40" fmla="*/ 3493 w 17048"/>
                <a:gd name="T41" fmla="*/ 4837 h 11798"/>
                <a:gd name="T42" fmla="*/ 4226 w 17048"/>
                <a:gd name="T43" fmla="*/ 7767 h 11798"/>
                <a:gd name="T44" fmla="*/ 3835 w 17048"/>
                <a:gd name="T45" fmla="*/ 8183 h 11798"/>
                <a:gd name="T46" fmla="*/ 2907 w 17048"/>
                <a:gd name="T47" fmla="*/ 7426 h 11798"/>
                <a:gd name="T48" fmla="*/ 1832 w 17048"/>
                <a:gd name="T49" fmla="*/ 5740 h 11798"/>
                <a:gd name="T50" fmla="*/ 1246 w 17048"/>
                <a:gd name="T51" fmla="*/ 3835 h 11798"/>
                <a:gd name="T52" fmla="*/ 1075 w 17048"/>
                <a:gd name="T53" fmla="*/ 2150 h 11798"/>
                <a:gd name="T54" fmla="*/ 3542 w 17048"/>
                <a:gd name="T55" fmla="*/ 50 h 11798"/>
                <a:gd name="T56" fmla="*/ 3249 w 17048"/>
                <a:gd name="T57" fmla="*/ 294 h 11798"/>
                <a:gd name="T58" fmla="*/ 1075 w 17048"/>
                <a:gd name="T59" fmla="*/ 1076 h 11798"/>
                <a:gd name="T60" fmla="*/ 318 w 17048"/>
                <a:gd name="T61" fmla="*/ 1393 h 11798"/>
                <a:gd name="T62" fmla="*/ 0 w 17048"/>
                <a:gd name="T63" fmla="*/ 2150 h 11798"/>
                <a:gd name="T64" fmla="*/ 171 w 17048"/>
                <a:gd name="T65" fmla="*/ 3957 h 11798"/>
                <a:gd name="T66" fmla="*/ 635 w 17048"/>
                <a:gd name="T67" fmla="*/ 5496 h 11798"/>
                <a:gd name="T68" fmla="*/ 1295 w 17048"/>
                <a:gd name="T69" fmla="*/ 6766 h 11798"/>
                <a:gd name="T70" fmla="*/ 2516 w 17048"/>
                <a:gd name="T71" fmla="*/ 8256 h 11798"/>
                <a:gd name="T72" fmla="*/ 4152 w 17048"/>
                <a:gd name="T73" fmla="*/ 9379 h 11798"/>
                <a:gd name="T74" fmla="*/ 5422 w 17048"/>
                <a:gd name="T75" fmla="*/ 10136 h 11798"/>
                <a:gd name="T76" fmla="*/ 6326 w 17048"/>
                <a:gd name="T77" fmla="*/ 11089 h 11798"/>
                <a:gd name="T78" fmla="*/ 7230 w 17048"/>
                <a:gd name="T79" fmla="*/ 11577 h 11798"/>
                <a:gd name="T80" fmla="*/ 8255 w 17048"/>
                <a:gd name="T81" fmla="*/ 11797 h 11798"/>
                <a:gd name="T82" fmla="*/ 9574 w 17048"/>
                <a:gd name="T83" fmla="*/ 11651 h 11798"/>
                <a:gd name="T84" fmla="*/ 10502 w 17048"/>
                <a:gd name="T85" fmla="*/ 11236 h 11798"/>
                <a:gd name="T86" fmla="*/ 11284 w 17048"/>
                <a:gd name="T87" fmla="*/ 10576 h 11798"/>
                <a:gd name="T88" fmla="*/ 12529 w 17048"/>
                <a:gd name="T89" fmla="*/ 9550 h 11798"/>
                <a:gd name="T90" fmla="*/ 14117 w 17048"/>
                <a:gd name="T91" fmla="*/ 8647 h 11798"/>
                <a:gd name="T92" fmla="*/ 15582 w 17048"/>
                <a:gd name="T93" fmla="*/ 7108 h 11798"/>
                <a:gd name="T94" fmla="*/ 16266 w 17048"/>
                <a:gd name="T95" fmla="*/ 5887 h 11798"/>
                <a:gd name="T96" fmla="*/ 16779 w 17048"/>
                <a:gd name="T97" fmla="*/ 4397 h 11798"/>
                <a:gd name="T98" fmla="*/ 17023 w 17048"/>
                <a:gd name="T99" fmla="*/ 2614 h 11798"/>
                <a:gd name="T100" fmla="*/ 16852 w 17048"/>
                <a:gd name="T101" fmla="*/ 1540 h 11798"/>
                <a:gd name="T102" fmla="*/ 16193 w 17048"/>
                <a:gd name="T103" fmla="*/ 1100 h 11798"/>
                <a:gd name="T104" fmla="*/ 13824 w 17048"/>
                <a:gd name="T105" fmla="*/ 392 h 11798"/>
                <a:gd name="T106" fmla="*/ 13604 w 17048"/>
                <a:gd name="T107" fmla="*/ 99 h 11798"/>
                <a:gd name="T108" fmla="*/ 3737 w 17048"/>
                <a:gd name="T109" fmla="*/ 1 h 11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7048" h="11798" extrusionOk="0">
                  <a:moveTo>
                    <a:pt x="8524" y="2956"/>
                  </a:moveTo>
                  <a:lnTo>
                    <a:pt x="8573" y="2981"/>
                  </a:lnTo>
                  <a:lnTo>
                    <a:pt x="8622" y="3054"/>
                  </a:lnTo>
                  <a:lnTo>
                    <a:pt x="9086" y="4128"/>
                  </a:lnTo>
                  <a:lnTo>
                    <a:pt x="9135" y="4202"/>
                  </a:lnTo>
                  <a:lnTo>
                    <a:pt x="9208" y="4275"/>
                  </a:lnTo>
                  <a:lnTo>
                    <a:pt x="9306" y="4324"/>
                  </a:lnTo>
                  <a:lnTo>
                    <a:pt x="9403" y="4348"/>
                  </a:lnTo>
                  <a:lnTo>
                    <a:pt x="10576" y="4470"/>
                  </a:lnTo>
                  <a:lnTo>
                    <a:pt x="10649" y="4495"/>
                  </a:lnTo>
                  <a:lnTo>
                    <a:pt x="10698" y="4519"/>
                  </a:lnTo>
                  <a:lnTo>
                    <a:pt x="10673" y="4592"/>
                  </a:lnTo>
                  <a:lnTo>
                    <a:pt x="10624" y="4641"/>
                  </a:lnTo>
                  <a:lnTo>
                    <a:pt x="9745" y="5423"/>
                  </a:lnTo>
                  <a:lnTo>
                    <a:pt x="9696" y="5496"/>
                  </a:lnTo>
                  <a:lnTo>
                    <a:pt x="9648" y="5594"/>
                  </a:lnTo>
                  <a:lnTo>
                    <a:pt x="9623" y="5691"/>
                  </a:lnTo>
                  <a:lnTo>
                    <a:pt x="9623" y="5789"/>
                  </a:lnTo>
                  <a:lnTo>
                    <a:pt x="9892" y="6961"/>
                  </a:lnTo>
                  <a:lnTo>
                    <a:pt x="9892" y="7035"/>
                  </a:lnTo>
                  <a:lnTo>
                    <a:pt x="9867" y="7084"/>
                  </a:lnTo>
                  <a:lnTo>
                    <a:pt x="9818" y="7084"/>
                  </a:lnTo>
                  <a:lnTo>
                    <a:pt x="9745" y="7059"/>
                  </a:lnTo>
                  <a:lnTo>
                    <a:pt x="8719" y="6473"/>
                  </a:lnTo>
                  <a:lnTo>
                    <a:pt x="8622" y="6424"/>
                  </a:lnTo>
                  <a:lnTo>
                    <a:pt x="8426" y="6424"/>
                  </a:lnTo>
                  <a:lnTo>
                    <a:pt x="8329" y="6473"/>
                  </a:lnTo>
                  <a:lnTo>
                    <a:pt x="7303" y="7059"/>
                  </a:lnTo>
                  <a:lnTo>
                    <a:pt x="7230" y="7084"/>
                  </a:lnTo>
                  <a:lnTo>
                    <a:pt x="7181" y="7084"/>
                  </a:lnTo>
                  <a:lnTo>
                    <a:pt x="7156" y="7035"/>
                  </a:lnTo>
                  <a:lnTo>
                    <a:pt x="7156" y="6961"/>
                  </a:lnTo>
                  <a:lnTo>
                    <a:pt x="7425" y="5789"/>
                  </a:lnTo>
                  <a:lnTo>
                    <a:pt x="7425" y="5691"/>
                  </a:lnTo>
                  <a:lnTo>
                    <a:pt x="7401" y="5594"/>
                  </a:lnTo>
                  <a:lnTo>
                    <a:pt x="7352" y="5496"/>
                  </a:lnTo>
                  <a:lnTo>
                    <a:pt x="7303" y="5423"/>
                  </a:lnTo>
                  <a:lnTo>
                    <a:pt x="6424" y="4641"/>
                  </a:lnTo>
                  <a:lnTo>
                    <a:pt x="6375" y="4592"/>
                  </a:lnTo>
                  <a:lnTo>
                    <a:pt x="6350" y="4519"/>
                  </a:lnTo>
                  <a:lnTo>
                    <a:pt x="6399" y="4495"/>
                  </a:lnTo>
                  <a:lnTo>
                    <a:pt x="6473" y="4470"/>
                  </a:lnTo>
                  <a:lnTo>
                    <a:pt x="7645" y="4348"/>
                  </a:lnTo>
                  <a:lnTo>
                    <a:pt x="7743" y="4324"/>
                  </a:lnTo>
                  <a:lnTo>
                    <a:pt x="7840" y="4275"/>
                  </a:lnTo>
                  <a:lnTo>
                    <a:pt x="7913" y="4202"/>
                  </a:lnTo>
                  <a:lnTo>
                    <a:pt x="7962" y="4128"/>
                  </a:lnTo>
                  <a:lnTo>
                    <a:pt x="8426" y="3054"/>
                  </a:lnTo>
                  <a:lnTo>
                    <a:pt x="8475" y="2981"/>
                  </a:lnTo>
                  <a:lnTo>
                    <a:pt x="8524" y="2956"/>
                  </a:lnTo>
                  <a:close/>
                  <a:moveTo>
                    <a:pt x="15973" y="2150"/>
                  </a:moveTo>
                  <a:lnTo>
                    <a:pt x="15973" y="2516"/>
                  </a:lnTo>
                  <a:lnTo>
                    <a:pt x="15924" y="2932"/>
                  </a:lnTo>
                  <a:lnTo>
                    <a:pt x="15875" y="3371"/>
                  </a:lnTo>
                  <a:lnTo>
                    <a:pt x="15802" y="3835"/>
                  </a:lnTo>
                  <a:lnTo>
                    <a:pt x="15704" y="4299"/>
                  </a:lnTo>
                  <a:lnTo>
                    <a:pt x="15558" y="4788"/>
                  </a:lnTo>
                  <a:lnTo>
                    <a:pt x="15411" y="5252"/>
                  </a:lnTo>
                  <a:lnTo>
                    <a:pt x="15216" y="5740"/>
                  </a:lnTo>
                  <a:lnTo>
                    <a:pt x="14996" y="6204"/>
                  </a:lnTo>
                  <a:lnTo>
                    <a:pt x="14752" y="6620"/>
                  </a:lnTo>
                  <a:lnTo>
                    <a:pt x="14459" y="7035"/>
                  </a:lnTo>
                  <a:lnTo>
                    <a:pt x="14141" y="7426"/>
                  </a:lnTo>
                  <a:lnTo>
                    <a:pt x="13799" y="7767"/>
                  </a:lnTo>
                  <a:lnTo>
                    <a:pt x="13604" y="7914"/>
                  </a:lnTo>
                  <a:lnTo>
                    <a:pt x="13409" y="8061"/>
                  </a:lnTo>
                  <a:lnTo>
                    <a:pt x="13213" y="8183"/>
                  </a:lnTo>
                  <a:lnTo>
                    <a:pt x="12993" y="8305"/>
                  </a:lnTo>
                  <a:lnTo>
                    <a:pt x="12774" y="8402"/>
                  </a:lnTo>
                  <a:lnTo>
                    <a:pt x="12529" y="8476"/>
                  </a:lnTo>
                  <a:lnTo>
                    <a:pt x="12823" y="7767"/>
                  </a:lnTo>
                  <a:lnTo>
                    <a:pt x="13042" y="7059"/>
                  </a:lnTo>
                  <a:lnTo>
                    <a:pt x="13262" y="6351"/>
                  </a:lnTo>
                  <a:lnTo>
                    <a:pt x="13433" y="5618"/>
                  </a:lnTo>
                  <a:lnTo>
                    <a:pt x="13555" y="4837"/>
                  </a:lnTo>
                  <a:lnTo>
                    <a:pt x="13677" y="4031"/>
                  </a:lnTo>
                  <a:lnTo>
                    <a:pt x="13751" y="3127"/>
                  </a:lnTo>
                  <a:lnTo>
                    <a:pt x="13799" y="2150"/>
                  </a:lnTo>
                  <a:lnTo>
                    <a:pt x="15973" y="2150"/>
                  </a:lnTo>
                  <a:close/>
                  <a:moveTo>
                    <a:pt x="3249" y="2150"/>
                  </a:moveTo>
                  <a:lnTo>
                    <a:pt x="3298" y="3127"/>
                  </a:lnTo>
                  <a:lnTo>
                    <a:pt x="3371" y="4031"/>
                  </a:lnTo>
                  <a:lnTo>
                    <a:pt x="3493" y="4837"/>
                  </a:lnTo>
                  <a:lnTo>
                    <a:pt x="3615" y="5618"/>
                  </a:lnTo>
                  <a:lnTo>
                    <a:pt x="3786" y="6351"/>
                  </a:lnTo>
                  <a:lnTo>
                    <a:pt x="4006" y="7059"/>
                  </a:lnTo>
                  <a:lnTo>
                    <a:pt x="4226" y="7767"/>
                  </a:lnTo>
                  <a:lnTo>
                    <a:pt x="4519" y="8476"/>
                  </a:lnTo>
                  <a:lnTo>
                    <a:pt x="4274" y="8402"/>
                  </a:lnTo>
                  <a:lnTo>
                    <a:pt x="4055" y="8305"/>
                  </a:lnTo>
                  <a:lnTo>
                    <a:pt x="3835" y="8183"/>
                  </a:lnTo>
                  <a:lnTo>
                    <a:pt x="3639" y="8061"/>
                  </a:lnTo>
                  <a:lnTo>
                    <a:pt x="3444" y="7914"/>
                  </a:lnTo>
                  <a:lnTo>
                    <a:pt x="3249" y="7767"/>
                  </a:lnTo>
                  <a:lnTo>
                    <a:pt x="2907" y="7426"/>
                  </a:lnTo>
                  <a:lnTo>
                    <a:pt x="2589" y="7035"/>
                  </a:lnTo>
                  <a:lnTo>
                    <a:pt x="2296" y="6620"/>
                  </a:lnTo>
                  <a:lnTo>
                    <a:pt x="2052" y="6204"/>
                  </a:lnTo>
                  <a:lnTo>
                    <a:pt x="1832" y="5740"/>
                  </a:lnTo>
                  <a:lnTo>
                    <a:pt x="1637" y="5252"/>
                  </a:lnTo>
                  <a:lnTo>
                    <a:pt x="1490" y="4788"/>
                  </a:lnTo>
                  <a:lnTo>
                    <a:pt x="1344" y="4299"/>
                  </a:lnTo>
                  <a:lnTo>
                    <a:pt x="1246" y="3835"/>
                  </a:lnTo>
                  <a:lnTo>
                    <a:pt x="1173" y="3371"/>
                  </a:lnTo>
                  <a:lnTo>
                    <a:pt x="1124" y="2932"/>
                  </a:lnTo>
                  <a:lnTo>
                    <a:pt x="1075" y="2516"/>
                  </a:lnTo>
                  <a:lnTo>
                    <a:pt x="1075" y="2150"/>
                  </a:lnTo>
                  <a:lnTo>
                    <a:pt x="3249" y="2150"/>
                  </a:lnTo>
                  <a:close/>
                  <a:moveTo>
                    <a:pt x="3737" y="1"/>
                  </a:moveTo>
                  <a:lnTo>
                    <a:pt x="3639" y="25"/>
                  </a:lnTo>
                  <a:lnTo>
                    <a:pt x="3542" y="50"/>
                  </a:lnTo>
                  <a:lnTo>
                    <a:pt x="3444" y="99"/>
                  </a:lnTo>
                  <a:lnTo>
                    <a:pt x="3371" y="147"/>
                  </a:lnTo>
                  <a:lnTo>
                    <a:pt x="3322" y="221"/>
                  </a:lnTo>
                  <a:lnTo>
                    <a:pt x="3249" y="294"/>
                  </a:lnTo>
                  <a:lnTo>
                    <a:pt x="3224" y="392"/>
                  </a:lnTo>
                  <a:lnTo>
                    <a:pt x="3200" y="489"/>
                  </a:lnTo>
                  <a:lnTo>
                    <a:pt x="3224" y="1076"/>
                  </a:lnTo>
                  <a:lnTo>
                    <a:pt x="1075" y="1076"/>
                  </a:lnTo>
                  <a:lnTo>
                    <a:pt x="855" y="1100"/>
                  </a:lnTo>
                  <a:lnTo>
                    <a:pt x="660" y="1149"/>
                  </a:lnTo>
                  <a:lnTo>
                    <a:pt x="489" y="1246"/>
                  </a:lnTo>
                  <a:lnTo>
                    <a:pt x="318" y="1393"/>
                  </a:lnTo>
                  <a:lnTo>
                    <a:pt x="196" y="1540"/>
                  </a:lnTo>
                  <a:lnTo>
                    <a:pt x="98" y="1735"/>
                  </a:lnTo>
                  <a:lnTo>
                    <a:pt x="25" y="1930"/>
                  </a:lnTo>
                  <a:lnTo>
                    <a:pt x="0" y="2150"/>
                  </a:lnTo>
                  <a:lnTo>
                    <a:pt x="25" y="2614"/>
                  </a:lnTo>
                  <a:lnTo>
                    <a:pt x="49" y="3078"/>
                  </a:lnTo>
                  <a:lnTo>
                    <a:pt x="98" y="3518"/>
                  </a:lnTo>
                  <a:lnTo>
                    <a:pt x="171" y="3957"/>
                  </a:lnTo>
                  <a:lnTo>
                    <a:pt x="269" y="4348"/>
                  </a:lnTo>
                  <a:lnTo>
                    <a:pt x="367" y="4739"/>
                  </a:lnTo>
                  <a:lnTo>
                    <a:pt x="489" y="5130"/>
                  </a:lnTo>
                  <a:lnTo>
                    <a:pt x="635" y="5496"/>
                  </a:lnTo>
                  <a:lnTo>
                    <a:pt x="782" y="5838"/>
                  </a:lnTo>
                  <a:lnTo>
                    <a:pt x="928" y="6156"/>
                  </a:lnTo>
                  <a:lnTo>
                    <a:pt x="1099" y="6473"/>
                  </a:lnTo>
                  <a:lnTo>
                    <a:pt x="1295" y="6766"/>
                  </a:lnTo>
                  <a:lnTo>
                    <a:pt x="1466" y="7059"/>
                  </a:lnTo>
                  <a:lnTo>
                    <a:pt x="1661" y="7328"/>
                  </a:lnTo>
                  <a:lnTo>
                    <a:pt x="2076" y="7816"/>
                  </a:lnTo>
                  <a:lnTo>
                    <a:pt x="2516" y="8256"/>
                  </a:lnTo>
                  <a:lnTo>
                    <a:pt x="2931" y="8622"/>
                  </a:lnTo>
                  <a:lnTo>
                    <a:pt x="3346" y="8940"/>
                  </a:lnTo>
                  <a:lnTo>
                    <a:pt x="3762" y="9184"/>
                  </a:lnTo>
                  <a:lnTo>
                    <a:pt x="4152" y="9379"/>
                  </a:lnTo>
                  <a:lnTo>
                    <a:pt x="4519" y="9526"/>
                  </a:lnTo>
                  <a:lnTo>
                    <a:pt x="4836" y="9624"/>
                  </a:lnTo>
                  <a:lnTo>
                    <a:pt x="5105" y="9672"/>
                  </a:lnTo>
                  <a:lnTo>
                    <a:pt x="5422" y="10136"/>
                  </a:lnTo>
                  <a:lnTo>
                    <a:pt x="5764" y="10576"/>
                  </a:lnTo>
                  <a:lnTo>
                    <a:pt x="5935" y="10747"/>
                  </a:lnTo>
                  <a:lnTo>
                    <a:pt x="6131" y="10918"/>
                  </a:lnTo>
                  <a:lnTo>
                    <a:pt x="6326" y="11089"/>
                  </a:lnTo>
                  <a:lnTo>
                    <a:pt x="6546" y="11236"/>
                  </a:lnTo>
                  <a:lnTo>
                    <a:pt x="6766" y="11358"/>
                  </a:lnTo>
                  <a:lnTo>
                    <a:pt x="6985" y="11480"/>
                  </a:lnTo>
                  <a:lnTo>
                    <a:pt x="7230" y="11577"/>
                  </a:lnTo>
                  <a:lnTo>
                    <a:pt x="7474" y="11651"/>
                  </a:lnTo>
                  <a:lnTo>
                    <a:pt x="7718" y="11724"/>
                  </a:lnTo>
                  <a:lnTo>
                    <a:pt x="7987" y="11773"/>
                  </a:lnTo>
                  <a:lnTo>
                    <a:pt x="8255" y="11797"/>
                  </a:lnTo>
                  <a:lnTo>
                    <a:pt x="8793" y="11797"/>
                  </a:lnTo>
                  <a:lnTo>
                    <a:pt x="9061" y="11773"/>
                  </a:lnTo>
                  <a:lnTo>
                    <a:pt x="9330" y="11724"/>
                  </a:lnTo>
                  <a:lnTo>
                    <a:pt x="9574" y="11651"/>
                  </a:lnTo>
                  <a:lnTo>
                    <a:pt x="9818" y="11577"/>
                  </a:lnTo>
                  <a:lnTo>
                    <a:pt x="10063" y="11480"/>
                  </a:lnTo>
                  <a:lnTo>
                    <a:pt x="10283" y="11358"/>
                  </a:lnTo>
                  <a:lnTo>
                    <a:pt x="10502" y="11236"/>
                  </a:lnTo>
                  <a:lnTo>
                    <a:pt x="10722" y="11089"/>
                  </a:lnTo>
                  <a:lnTo>
                    <a:pt x="10918" y="10918"/>
                  </a:lnTo>
                  <a:lnTo>
                    <a:pt x="11113" y="10747"/>
                  </a:lnTo>
                  <a:lnTo>
                    <a:pt x="11284" y="10576"/>
                  </a:lnTo>
                  <a:lnTo>
                    <a:pt x="11626" y="10136"/>
                  </a:lnTo>
                  <a:lnTo>
                    <a:pt x="11943" y="9672"/>
                  </a:lnTo>
                  <a:lnTo>
                    <a:pt x="12212" y="9624"/>
                  </a:lnTo>
                  <a:lnTo>
                    <a:pt x="12529" y="9550"/>
                  </a:lnTo>
                  <a:lnTo>
                    <a:pt x="12896" y="9404"/>
                  </a:lnTo>
                  <a:lnTo>
                    <a:pt x="13287" y="9208"/>
                  </a:lnTo>
                  <a:lnTo>
                    <a:pt x="13702" y="8964"/>
                  </a:lnTo>
                  <a:lnTo>
                    <a:pt x="14117" y="8647"/>
                  </a:lnTo>
                  <a:lnTo>
                    <a:pt x="14557" y="8280"/>
                  </a:lnTo>
                  <a:lnTo>
                    <a:pt x="14972" y="7865"/>
                  </a:lnTo>
                  <a:lnTo>
                    <a:pt x="15387" y="7377"/>
                  </a:lnTo>
                  <a:lnTo>
                    <a:pt x="15582" y="7108"/>
                  </a:lnTo>
                  <a:lnTo>
                    <a:pt x="15753" y="6815"/>
                  </a:lnTo>
                  <a:lnTo>
                    <a:pt x="15949" y="6522"/>
                  </a:lnTo>
                  <a:lnTo>
                    <a:pt x="16120" y="6204"/>
                  </a:lnTo>
                  <a:lnTo>
                    <a:pt x="16266" y="5887"/>
                  </a:lnTo>
                  <a:lnTo>
                    <a:pt x="16413" y="5521"/>
                  </a:lnTo>
                  <a:lnTo>
                    <a:pt x="16559" y="5179"/>
                  </a:lnTo>
                  <a:lnTo>
                    <a:pt x="16681" y="4788"/>
                  </a:lnTo>
                  <a:lnTo>
                    <a:pt x="16779" y="4397"/>
                  </a:lnTo>
                  <a:lnTo>
                    <a:pt x="16877" y="3982"/>
                  </a:lnTo>
                  <a:lnTo>
                    <a:pt x="16950" y="3542"/>
                  </a:lnTo>
                  <a:lnTo>
                    <a:pt x="16999" y="3103"/>
                  </a:lnTo>
                  <a:lnTo>
                    <a:pt x="17023" y="2614"/>
                  </a:lnTo>
                  <a:lnTo>
                    <a:pt x="17048" y="2150"/>
                  </a:lnTo>
                  <a:lnTo>
                    <a:pt x="17023" y="1930"/>
                  </a:lnTo>
                  <a:lnTo>
                    <a:pt x="16950" y="1735"/>
                  </a:lnTo>
                  <a:lnTo>
                    <a:pt x="16852" y="1540"/>
                  </a:lnTo>
                  <a:lnTo>
                    <a:pt x="16730" y="1393"/>
                  </a:lnTo>
                  <a:lnTo>
                    <a:pt x="16559" y="1246"/>
                  </a:lnTo>
                  <a:lnTo>
                    <a:pt x="16388" y="1149"/>
                  </a:lnTo>
                  <a:lnTo>
                    <a:pt x="16193" y="1100"/>
                  </a:lnTo>
                  <a:lnTo>
                    <a:pt x="15973" y="1076"/>
                  </a:lnTo>
                  <a:lnTo>
                    <a:pt x="13824" y="1076"/>
                  </a:lnTo>
                  <a:lnTo>
                    <a:pt x="13848" y="489"/>
                  </a:lnTo>
                  <a:lnTo>
                    <a:pt x="13824" y="392"/>
                  </a:lnTo>
                  <a:lnTo>
                    <a:pt x="13799" y="294"/>
                  </a:lnTo>
                  <a:lnTo>
                    <a:pt x="13726" y="221"/>
                  </a:lnTo>
                  <a:lnTo>
                    <a:pt x="13677" y="147"/>
                  </a:lnTo>
                  <a:lnTo>
                    <a:pt x="13604" y="99"/>
                  </a:lnTo>
                  <a:lnTo>
                    <a:pt x="13506" y="50"/>
                  </a:lnTo>
                  <a:lnTo>
                    <a:pt x="13409" y="25"/>
                  </a:lnTo>
                  <a:lnTo>
                    <a:pt x="13311" y="1"/>
                  </a:lnTo>
                  <a:lnTo>
                    <a:pt x="3737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52254" name="Google Shape;364;p31">
            <a:extLst>
              <a:ext uri="{FF2B5EF4-FFF2-40B4-BE49-F238E27FC236}">
                <a16:creationId xmlns:a16="http://schemas.microsoft.com/office/drawing/2014/main" id="{0F95E300-D8D5-4E4E-B1C8-E90E151B4E9B}"/>
              </a:ext>
            </a:extLst>
          </p:cNvPr>
          <p:cNvGrpSpPr>
            <a:grpSpLocks/>
          </p:cNvGrpSpPr>
          <p:nvPr/>
        </p:nvGrpSpPr>
        <p:grpSpPr bwMode="auto">
          <a:xfrm>
            <a:off x="4757738" y="1676400"/>
            <a:ext cx="323850" cy="342900"/>
            <a:chOff x="5970800" y="1619250"/>
            <a:chExt cx="428650" cy="456725"/>
          </a:xfrm>
        </p:grpSpPr>
        <p:sp>
          <p:nvSpPr>
            <p:cNvPr id="52431" name="Google Shape;365;p31">
              <a:extLst>
                <a:ext uri="{FF2B5EF4-FFF2-40B4-BE49-F238E27FC236}">
                  <a16:creationId xmlns:a16="http://schemas.microsoft.com/office/drawing/2014/main" id="{2645D296-6456-6446-8EA3-AD560267713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0800" y="1674200"/>
              <a:ext cx="377975" cy="377950"/>
            </a:xfrm>
            <a:custGeom>
              <a:avLst/>
              <a:gdLst>
                <a:gd name="T0" fmla="*/ 6424 w 15119"/>
                <a:gd name="T1" fmla="*/ 98 h 15118"/>
                <a:gd name="T2" fmla="*/ 5325 w 15119"/>
                <a:gd name="T3" fmla="*/ 342 h 15118"/>
                <a:gd name="T4" fmla="*/ 4299 w 15119"/>
                <a:gd name="T5" fmla="*/ 733 h 15118"/>
                <a:gd name="T6" fmla="*/ 3347 w 15119"/>
                <a:gd name="T7" fmla="*/ 1295 h 15118"/>
                <a:gd name="T8" fmla="*/ 2492 w 15119"/>
                <a:gd name="T9" fmla="*/ 1954 h 15118"/>
                <a:gd name="T10" fmla="*/ 1735 w 15119"/>
                <a:gd name="T11" fmla="*/ 2760 h 15118"/>
                <a:gd name="T12" fmla="*/ 1100 w 15119"/>
                <a:gd name="T13" fmla="*/ 3639 h 15118"/>
                <a:gd name="T14" fmla="*/ 611 w 15119"/>
                <a:gd name="T15" fmla="*/ 4616 h 15118"/>
                <a:gd name="T16" fmla="*/ 245 w 15119"/>
                <a:gd name="T17" fmla="*/ 5666 h 15118"/>
                <a:gd name="T18" fmla="*/ 49 w 15119"/>
                <a:gd name="T19" fmla="*/ 6790 h 15118"/>
                <a:gd name="T20" fmla="*/ 25 w 15119"/>
                <a:gd name="T21" fmla="*/ 7938 h 15118"/>
                <a:gd name="T22" fmla="*/ 172 w 15119"/>
                <a:gd name="T23" fmla="*/ 9085 h 15118"/>
                <a:gd name="T24" fmla="*/ 465 w 15119"/>
                <a:gd name="T25" fmla="*/ 10160 h 15118"/>
                <a:gd name="T26" fmla="*/ 929 w 15119"/>
                <a:gd name="T27" fmla="*/ 11161 h 15118"/>
                <a:gd name="T28" fmla="*/ 1515 w 15119"/>
                <a:gd name="T29" fmla="*/ 12065 h 15118"/>
                <a:gd name="T30" fmla="*/ 2223 w 15119"/>
                <a:gd name="T31" fmla="*/ 12895 h 15118"/>
                <a:gd name="T32" fmla="*/ 3053 w 15119"/>
                <a:gd name="T33" fmla="*/ 13604 h 15118"/>
                <a:gd name="T34" fmla="*/ 3982 w 15119"/>
                <a:gd name="T35" fmla="*/ 14190 h 15118"/>
                <a:gd name="T36" fmla="*/ 4983 w 15119"/>
                <a:gd name="T37" fmla="*/ 14654 h 15118"/>
                <a:gd name="T38" fmla="*/ 6058 w 15119"/>
                <a:gd name="T39" fmla="*/ 14947 h 15118"/>
                <a:gd name="T40" fmla="*/ 7181 w 15119"/>
                <a:gd name="T41" fmla="*/ 15094 h 15118"/>
                <a:gd name="T42" fmla="*/ 8329 w 15119"/>
                <a:gd name="T43" fmla="*/ 15069 h 15118"/>
                <a:gd name="T44" fmla="*/ 9452 w 15119"/>
                <a:gd name="T45" fmla="*/ 14874 h 15118"/>
                <a:gd name="T46" fmla="*/ 10503 w 15119"/>
                <a:gd name="T47" fmla="*/ 14507 h 15118"/>
                <a:gd name="T48" fmla="*/ 11479 w 15119"/>
                <a:gd name="T49" fmla="*/ 14019 h 15118"/>
                <a:gd name="T50" fmla="*/ 12383 w 15119"/>
                <a:gd name="T51" fmla="*/ 13384 h 15118"/>
                <a:gd name="T52" fmla="*/ 13165 w 15119"/>
                <a:gd name="T53" fmla="*/ 12627 h 15118"/>
                <a:gd name="T54" fmla="*/ 13824 w 15119"/>
                <a:gd name="T55" fmla="*/ 11772 h 15118"/>
                <a:gd name="T56" fmla="*/ 14386 w 15119"/>
                <a:gd name="T57" fmla="*/ 10820 h 15118"/>
                <a:gd name="T58" fmla="*/ 14777 w 15119"/>
                <a:gd name="T59" fmla="*/ 9794 h 15118"/>
                <a:gd name="T60" fmla="*/ 15045 w 15119"/>
                <a:gd name="T61" fmla="*/ 8695 h 15118"/>
                <a:gd name="T62" fmla="*/ 15118 w 15119"/>
                <a:gd name="T63" fmla="*/ 7547 h 15118"/>
                <a:gd name="T64" fmla="*/ 14899 w 15119"/>
                <a:gd name="T65" fmla="*/ 5740 h 15118"/>
                <a:gd name="T66" fmla="*/ 14288 w 15119"/>
                <a:gd name="T67" fmla="*/ 4079 h 15118"/>
                <a:gd name="T68" fmla="*/ 13458 w 15119"/>
                <a:gd name="T69" fmla="*/ 3053 h 15118"/>
                <a:gd name="T70" fmla="*/ 12578 w 15119"/>
                <a:gd name="T71" fmla="*/ 5056 h 15118"/>
                <a:gd name="T72" fmla="*/ 13018 w 15119"/>
                <a:gd name="T73" fmla="*/ 6252 h 15118"/>
                <a:gd name="T74" fmla="*/ 13165 w 15119"/>
                <a:gd name="T75" fmla="*/ 7547 h 15118"/>
                <a:gd name="T76" fmla="*/ 12920 w 15119"/>
                <a:gd name="T77" fmla="*/ 9208 h 15118"/>
                <a:gd name="T78" fmla="*/ 12212 w 15119"/>
                <a:gd name="T79" fmla="*/ 10673 h 15118"/>
                <a:gd name="T80" fmla="*/ 11138 w 15119"/>
                <a:gd name="T81" fmla="*/ 11870 h 15118"/>
                <a:gd name="T82" fmla="*/ 9745 w 15119"/>
                <a:gd name="T83" fmla="*/ 12725 h 15118"/>
                <a:gd name="T84" fmla="*/ 8133 w 15119"/>
                <a:gd name="T85" fmla="*/ 13140 h 15118"/>
                <a:gd name="T86" fmla="*/ 6448 w 15119"/>
                <a:gd name="T87" fmla="*/ 13042 h 15118"/>
                <a:gd name="T88" fmla="*/ 4910 w 15119"/>
                <a:gd name="T89" fmla="*/ 12480 h 15118"/>
                <a:gd name="T90" fmla="*/ 3615 w 15119"/>
                <a:gd name="T91" fmla="*/ 11503 h 15118"/>
                <a:gd name="T92" fmla="*/ 2638 w 15119"/>
                <a:gd name="T93" fmla="*/ 10233 h 15118"/>
                <a:gd name="T94" fmla="*/ 2077 w 15119"/>
                <a:gd name="T95" fmla="*/ 8695 h 15118"/>
                <a:gd name="T96" fmla="*/ 2003 w 15119"/>
                <a:gd name="T97" fmla="*/ 6985 h 15118"/>
                <a:gd name="T98" fmla="*/ 2418 w 15119"/>
                <a:gd name="T99" fmla="*/ 5373 h 15118"/>
                <a:gd name="T100" fmla="*/ 3249 w 15119"/>
                <a:gd name="T101" fmla="*/ 4005 h 15118"/>
                <a:gd name="T102" fmla="*/ 4446 w 15119"/>
                <a:gd name="T103" fmla="*/ 2906 h 15118"/>
                <a:gd name="T104" fmla="*/ 5911 w 15119"/>
                <a:gd name="T105" fmla="*/ 2198 h 15118"/>
                <a:gd name="T106" fmla="*/ 7572 w 15119"/>
                <a:gd name="T107" fmla="*/ 1954 h 15118"/>
                <a:gd name="T108" fmla="*/ 8866 w 15119"/>
                <a:gd name="T109" fmla="*/ 2100 h 15118"/>
                <a:gd name="T110" fmla="*/ 10063 w 15119"/>
                <a:gd name="T111" fmla="*/ 2540 h 15118"/>
                <a:gd name="T112" fmla="*/ 11943 w 15119"/>
                <a:gd name="T113" fmla="*/ 1807 h 15118"/>
                <a:gd name="T114" fmla="*/ 10893 w 15119"/>
                <a:gd name="T115" fmla="*/ 782 h 15118"/>
                <a:gd name="T116" fmla="*/ 9306 w 15119"/>
                <a:gd name="T117" fmla="*/ 195 h 15118"/>
                <a:gd name="T118" fmla="*/ 7572 w 15119"/>
                <a:gd name="T119" fmla="*/ 0 h 15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5119" h="15118" extrusionOk="0">
                  <a:moveTo>
                    <a:pt x="7181" y="0"/>
                  </a:moveTo>
                  <a:lnTo>
                    <a:pt x="6790" y="49"/>
                  </a:lnTo>
                  <a:lnTo>
                    <a:pt x="6424" y="98"/>
                  </a:lnTo>
                  <a:lnTo>
                    <a:pt x="6058" y="147"/>
                  </a:lnTo>
                  <a:lnTo>
                    <a:pt x="5691" y="244"/>
                  </a:lnTo>
                  <a:lnTo>
                    <a:pt x="5325" y="342"/>
                  </a:lnTo>
                  <a:lnTo>
                    <a:pt x="4983" y="464"/>
                  </a:lnTo>
                  <a:lnTo>
                    <a:pt x="4641" y="586"/>
                  </a:lnTo>
                  <a:lnTo>
                    <a:pt x="4299" y="733"/>
                  </a:lnTo>
                  <a:lnTo>
                    <a:pt x="3982" y="904"/>
                  </a:lnTo>
                  <a:lnTo>
                    <a:pt x="3664" y="1099"/>
                  </a:lnTo>
                  <a:lnTo>
                    <a:pt x="3347" y="1295"/>
                  </a:lnTo>
                  <a:lnTo>
                    <a:pt x="3053" y="1490"/>
                  </a:lnTo>
                  <a:lnTo>
                    <a:pt x="2760" y="1734"/>
                  </a:lnTo>
                  <a:lnTo>
                    <a:pt x="2492" y="1954"/>
                  </a:lnTo>
                  <a:lnTo>
                    <a:pt x="2223" y="2223"/>
                  </a:lnTo>
                  <a:lnTo>
                    <a:pt x="1979" y="2467"/>
                  </a:lnTo>
                  <a:lnTo>
                    <a:pt x="1735" y="2760"/>
                  </a:lnTo>
                  <a:lnTo>
                    <a:pt x="1515" y="3029"/>
                  </a:lnTo>
                  <a:lnTo>
                    <a:pt x="1295" y="3322"/>
                  </a:lnTo>
                  <a:lnTo>
                    <a:pt x="1100" y="3639"/>
                  </a:lnTo>
                  <a:lnTo>
                    <a:pt x="929" y="3957"/>
                  </a:lnTo>
                  <a:lnTo>
                    <a:pt x="758" y="4274"/>
                  </a:lnTo>
                  <a:lnTo>
                    <a:pt x="611" y="4616"/>
                  </a:lnTo>
                  <a:lnTo>
                    <a:pt x="465" y="4958"/>
                  </a:lnTo>
                  <a:lnTo>
                    <a:pt x="343" y="5300"/>
                  </a:lnTo>
                  <a:lnTo>
                    <a:pt x="245" y="5666"/>
                  </a:lnTo>
                  <a:lnTo>
                    <a:pt x="172" y="6033"/>
                  </a:lnTo>
                  <a:lnTo>
                    <a:pt x="98" y="6399"/>
                  </a:lnTo>
                  <a:lnTo>
                    <a:pt x="49" y="6790"/>
                  </a:lnTo>
                  <a:lnTo>
                    <a:pt x="25" y="7156"/>
                  </a:lnTo>
                  <a:lnTo>
                    <a:pt x="1" y="7547"/>
                  </a:lnTo>
                  <a:lnTo>
                    <a:pt x="25" y="7938"/>
                  </a:lnTo>
                  <a:lnTo>
                    <a:pt x="49" y="8328"/>
                  </a:lnTo>
                  <a:lnTo>
                    <a:pt x="98" y="8695"/>
                  </a:lnTo>
                  <a:lnTo>
                    <a:pt x="172" y="9085"/>
                  </a:lnTo>
                  <a:lnTo>
                    <a:pt x="245" y="9452"/>
                  </a:lnTo>
                  <a:lnTo>
                    <a:pt x="343" y="9794"/>
                  </a:lnTo>
                  <a:lnTo>
                    <a:pt x="465" y="10160"/>
                  </a:lnTo>
                  <a:lnTo>
                    <a:pt x="611" y="10502"/>
                  </a:lnTo>
                  <a:lnTo>
                    <a:pt x="758" y="10820"/>
                  </a:lnTo>
                  <a:lnTo>
                    <a:pt x="929" y="11161"/>
                  </a:lnTo>
                  <a:lnTo>
                    <a:pt x="1100" y="11479"/>
                  </a:lnTo>
                  <a:lnTo>
                    <a:pt x="1295" y="11772"/>
                  </a:lnTo>
                  <a:lnTo>
                    <a:pt x="1515" y="12065"/>
                  </a:lnTo>
                  <a:lnTo>
                    <a:pt x="1735" y="12358"/>
                  </a:lnTo>
                  <a:lnTo>
                    <a:pt x="1979" y="12627"/>
                  </a:lnTo>
                  <a:lnTo>
                    <a:pt x="2223" y="12895"/>
                  </a:lnTo>
                  <a:lnTo>
                    <a:pt x="2492" y="13140"/>
                  </a:lnTo>
                  <a:lnTo>
                    <a:pt x="2760" y="13384"/>
                  </a:lnTo>
                  <a:lnTo>
                    <a:pt x="3053" y="13604"/>
                  </a:lnTo>
                  <a:lnTo>
                    <a:pt x="3347" y="13824"/>
                  </a:lnTo>
                  <a:lnTo>
                    <a:pt x="3664" y="14019"/>
                  </a:lnTo>
                  <a:lnTo>
                    <a:pt x="3982" y="14190"/>
                  </a:lnTo>
                  <a:lnTo>
                    <a:pt x="4299" y="14361"/>
                  </a:lnTo>
                  <a:lnTo>
                    <a:pt x="4641" y="14507"/>
                  </a:lnTo>
                  <a:lnTo>
                    <a:pt x="4983" y="14654"/>
                  </a:lnTo>
                  <a:lnTo>
                    <a:pt x="5325" y="14776"/>
                  </a:lnTo>
                  <a:lnTo>
                    <a:pt x="5691" y="14874"/>
                  </a:lnTo>
                  <a:lnTo>
                    <a:pt x="6058" y="14947"/>
                  </a:lnTo>
                  <a:lnTo>
                    <a:pt x="6424" y="15020"/>
                  </a:lnTo>
                  <a:lnTo>
                    <a:pt x="6790" y="15069"/>
                  </a:lnTo>
                  <a:lnTo>
                    <a:pt x="7181" y="15094"/>
                  </a:lnTo>
                  <a:lnTo>
                    <a:pt x="7572" y="15118"/>
                  </a:lnTo>
                  <a:lnTo>
                    <a:pt x="7963" y="15094"/>
                  </a:lnTo>
                  <a:lnTo>
                    <a:pt x="8329" y="15069"/>
                  </a:lnTo>
                  <a:lnTo>
                    <a:pt x="8720" y="15020"/>
                  </a:lnTo>
                  <a:lnTo>
                    <a:pt x="9086" y="14947"/>
                  </a:lnTo>
                  <a:lnTo>
                    <a:pt x="9452" y="14874"/>
                  </a:lnTo>
                  <a:lnTo>
                    <a:pt x="9819" y="14776"/>
                  </a:lnTo>
                  <a:lnTo>
                    <a:pt x="10161" y="14654"/>
                  </a:lnTo>
                  <a:lnTo>
                    <a:pt x="10503" y="14507"/>
                  </a:lnTo>
                  <a:lnTo>
                    <a:pt x="10844" y="14361"/>
                  </a:lnTo>
                  <a:lnTo>
                    <a:pt x="11162" y="14190"/>
                  </a:lnTo>
                  <a:lnTo>
                    <a:pt x="11479" y="14019"/>
                  </a:lnTo>
                  <a:lnTo>
                    <a:pt x="11797" y="13824"/>
                  </a:lnTo>
                  <a:lnTo>
                    <a:pt x="12090" y="13604"/>
                  </a:lnTo>
                  <a:lnTo>
                    <a:pt x="12383" y="13384"/>
                  </a:lnTo>
                  <a:lnTo>
                    <a:pt x="12652" y="13140"/>
                  </a:lnTo>
                  <a:lnTo>
                    <a:pt x="12920" y="12895"/>
                  </a:lnTo>
                  <a:lnTo>
                    <a:pt x="13165" y="12627"/>
                  </a:lnTo>
                  <a:lnTo>
                    <a:pt x="13409" y="12358"/>
                  </a:lnTo>
                  <a:lnTo>
                    <a:pt x="13629" y="12065"/>
                  </a:lnTo>
                  <a:lnTo>
                    <a:pt x="13824" y="11772"/>
                  </a:lnTo>
                  <a:lnTo>
                    <a:pt x="14019" y="11479"/>
                  </a:lnTo>
                  <a:lnTo>
                    <a:pt x="14215" y="11161"/>
                  </a:lnTo>
                  <a:lnTo>
                    <a:pt x="14386" y="10820"/>
                  </a:lnTo>
                  <a:lnTo>
                    <a:pt x="14532" y="10502"/>
                  </a:lnTo>
                  <a:lnTo>
                    <a:pt x="14654" y="10160"/>
                  </a:lnTo>
                  <a:lnTo>
                    <a:pt x="14777" y="9794"/>
                  </a:lnTo>
                  <a:lnTo>
                    <a:pt x="14899" y="9452"/>
                  </a:lnTo>
                  <a:lnTo>
                    <a:pt x="14972" y="9085"/>
                  </a:lnTo>
                  <a:lnTo>
                    <a:pt x="15045" y="8695"/>
                  </a:lnTo>
                  <a:lnTo>
                    <a:pt x="15094" y="8328"/>
                  </a:lnTo>
                  <a:lnTo>
                    <a:pt x="15118" y="7938"/>
                  </a:lnTo>
                  <a:lnTo>
                    <a:pt x="15118" y="7547"/>
                  </a:lnTo>
                  <a:lnTo>
                    <a:pt x="15094" y="6936"/>
                  </a:lnTo>
                  <a:lnTo>
                    <a:pt x="15021" y="6326"/>
                  </a:lnTo>
                  <a:lnTo>
                    <a:pt x="14899" y="5740"/>
                  </a:lnTo>
                  <a:lnTo>
                    <a:pt x="14728" y="5178"/>
                  </a:lnTo>
                  <a:lnTo>
                    <a:pt x="14532" y="4616"/>
                  </a:lnTo>
                  <a:lnTo>
                    <a:pt x="14288" y="4079"/>
                  </a:lnTo>
                  <a:lnTo>
                    <a:pt x="13995" y="3590"/>
                  </a:lnTo>
                  <a:lnTo>
                    <a:pt x="13653" y="3102"/>
                  </a:lnTo>
                  <a:lnTo>
                    <a:pt x="13458" y="3053"/>
                  </a:lnTo>
                  <a:lnTo>
                    <a:pt x="12163" y="4347"/>
                  </a:lnTo>
                  <a:lnTo>
                    <a:pt x="12383" y="4689"/>
                  </a:lnTo>
                  <a:lnTo>
                    <a:pt x="12578" y="5056"/>
                  </a:lnTo>
                  <a:lnTo>
                    <a:pt x="12749" y="5446"/>
                  </a:lnTo>
                  <a:lnTo>
                    <a:pt x="12896" y="5837"/>
                  </a:lnTo>
                  <a:lnTo>
                    <a:pt x="13018" y="6252"/>
                  </a:lnTo>
                  <a:lnTo>
                    <a:pt x="13091" y="6668"/>
                  </a:lnTo>
                  <a:lnTo>
                    <a:pt x="13165" y="7107"/>
                  </a:lnTo>
                  <a:lnTo>
                    <a:pt x="13165" y="7547"/>
                  </a:lnTo>
                  <a:lnTo>
                    <a:pt x="13140" y="8133"/>
                  </a:lnTo>
                  <a:lnTo>
                    <a:pt x="13067" y="8695"/>
                  </a:lnTo>
                  <a:lnTo>
                    <a:pt x="12920" y="9208"/>
                  </a:lnTo>
                  <a:lnTo>
                    <a:pt x="12725" y="9745"/>
                  </a:lnTo>
                  <a:lnTo>
                    <a:pt x="12505" y="10233"/>
                  </a:lnTo>
                  <a:lnTo>
                    <a:pt x="12212" y="10673"/>
                  </a:lnTo>
                  <a:lnTo>
                    <a:pt x="11895" y="11113"/>
                  </a:lnTo>
                  <a:lnTo>
                    <a:pt x="11528" y="11503"/>
                  </a:lnTo>
                  <a:lnTo>
                    <a:pt x="11138" y="11870"/>
                  </a:lnTo>
                  <a:lnTo>
                    <a:pt x="10698" y="12187"/>
                  </a:lnTo>
                  <a:lnTo>
                    <a:pt x="10234" y="12480"/>
                  </a:lnTo>
                  <a:lnTo>
                    <a:pt x="9745" y="12725"/>
                  </a:lnTo>
                  <a:lnTo>
                    <a:pt x="9233" y="12895"/>
                  </a:lnTo>
                  <a:lnTo>
                    <a:pt x="8695" y="13042"/>
                  </a:lnTo>
                  <a:lnTo>
                    <a:pt x="8133" y="13140"/>
                  </a:lnTo>
                  <a:lnTo>
                    <a:pt x="7572" y="13164"/>
                  </a:lnTo>
                  <a:lnTo>
                    <a:pt x="6986" y="13140"/>
                  </a:lnTo>
                  <a:lnTo>
                    <a:pt x="6448" y="13042"/>
                  </a:lnTo>
                  <a:lnTo>
                    <a:pt x="5911" y="12895"/>
                  </a:lnTo>
                  <a:lnTo>
                    <a:pt x="5398" y="12725"/>
                  </a:lnTo>
                  <a:lnTo>
                    <a:pt x="4910" y="12480"/>
                  </a:lnTo>
                  <a:lnTo>
                    <a:pt x="4446" y="12187"/>
                  </a:lnTo>
                  <a:lnTo>
                    <a:pt x="4006" y="11870"/>
                  </a:lnTo>
                  <a:lnTo>
                    <a:pt x="3615" y="11503"/>
                  </a:lnTo>
                  <a:lnTo>
                    <a:pt x="3249" y="11113"/>
                  </a:lnTo>
                  <a:lnTo>
                    <a:pt x="2931" y="10673"/>
                  </a:lnTo>
                  <a:lnTo>
                    <a:pt x="2638" y="10233"/>
                  </a:lnTo>
                  <a:lnTo>
                    <a:pt x="2418" y="9745"/>
                  </a:lnTo>
                  <a:lnTo>
                    <a:pt x="2223" y="9208"/>
                  </a:lnTo>
                  <a:lnTo>
                    <a:pt x="2077" y="8695"/>
                  </a:lnTo>
                  <a:lnTo>
                    <a:pt x="2003" y="8133"/>
                  </a:lnTo>
                  <a:lnTo>
                    <a:pt x="1954" y="7547"/>
                  </a:lnTo>
                  <a:lnTo>
                    <a:pt x="2003" y="6985"/>
                  </a:lnTo>
                  <a:lnTo>
                    <a:pt x="2077" y="6423"/>
                  </a:lnTo>
                  <a:lnTo>
                    <a:pt x="2223" y="5886"/>
                  </a:lnTo>
                  <a:lnTo>
                    <a:pt x="2418" y="5373"/>
                  </a:lnTo>
                  <a:lnTo>
                    <a:pt x="2638" y="4885"/>
                  </a:lnTo>
                  <a:lnTo>
                    <a:pt x="2931" y="4421"/>
                  </a:lnTo>
                  <a:lnTo>
                    <a:pt x="3249" y="4005"/>
                  </a:lnTo>
                  <a:lnTo>
                    <a:pt x="3615" y="3590"/>
                  </a:lnTo>
                  <a:lnTo>
                    <a:pt x="4006" y="3224"/>
                  </a:lnTo>
                  <a:lnTo>
                    <a:pt x="4446" y="2906"/>
                  </a:lnTo>
                  <a:lnTo>
                    <a:pt x="4910" y="2638"/>
                  </a:lnTo>
                  <a:lnTo>
                    <a:pt x="5398" y="2394"/>
                  </a:lnTo>
                  <a:lnTo>
                    <a:pt x="5911" y="2198"/>
                  </a:lnTo>
                  <a:lnTo>
                    <a:pt x="6448" y="2076"/>
                  </a:lnTo>
                  <a:lnTo>
                    <a:pt x="6986" y="1978"/>
                  </a:lnTo>
                  <a:lnTo>
                    <a:pt x="7572" y="1954"/>
                  </a:lnTo>
                  <a:lnTo>
                    <a:pt x="8011" y="1978"/>
                  </a:lnTo>
                  <a:lnTo>
                    <a:pt x="8451" y="2027"/>
                  </a:lnTo>
                  <a:lnTo>
                    <a:pt x="8866" y="2100"/>
                  </a:lnTo>
                  <a:lnTo>
                    <a:pt x="9281" y="2223"/>
                  </a:lnTo>
                  <a:lnTo>
                    <a:pt x="9672" y="2369"/>
                  </a:lnTo>
                  <a:lnTo>
                    <a:pt x="10063" y="2540"/>
                  </a:lnTo>
                  <a:lnTo>
                    <a:pt x="10429" y="2735"/>
                  </a:lnTo>
                  <a:lnTo>
                    <a:pt x="10771" y="2955"/>
                  </a:lnTo>
                  <a:lnTo>
                    <a:pt x="11943" y="1807"/>
                  </a:lnTo>
                  <a:lnTo>
                    <a:pt x="11846" y="1343"/>
                  </a:lnTo>
                  <a:lnTo>
                    <a:pt x="11382" y="1026"/>
                  </a:lnTo>
                  <a:lnTo>
                    <a:pt x="10893" y="782"/>
                  </a:lnTo>
                  <a:lnTo>
                    <a:pt x="10380" y="537"/>
                  </a:lnTo>
                  <a:lnTo>
                    <a:pt x="9843" y="342"/>
                  </a:lnTo>
                  <a:lnTo>
                    <a:pt x="9306" y="195"/>
                  </a:lnTo>
                  <a:lnTo>
                    <a:pt x="8744" y="98"/>
                  </a:lnTo>
                  <a:lnTo>
                    <a:pt x="8158" y="25"/>
                  </a:lnTo>
                  <a:lnTo>
                    <a:pt x="7572" y="0"/>
                  </a:lnTo>
                  <a:lnTo>
                    <a:pt x="718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32" name="Google Shape;366;p31">
              <a:extLst>
                <a:ext uri="{FF2B5EF4-FFF2-40B4-BE49-F238E27FC236}">
                  <a16:creationId xmlns:a16="http://schemas.microsoft.com/office/drawing/2014/main" id="{51165360-F81C-9141-9985-B4CC88A3BFA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8500" y="1771875"/>
              <a:ext cx="182575" cy="182600"/>
            </a:xfrm>
            <a:custGeom>
              <a:avLst/>
              <a:gdLst>
                <a:gd name="T0" fmla="*/ 3297 w 7303"/>
                <a:gd name="T1" fmla="*/ 25 h 7304"/>
                <a:gd name="T2" fmla="*/ 2565 w 7303"/>
                <a:gd name="T3" fmla="*/ 147 h 7304"/>
                <a:gd name="T4" fmla="*/ 1930 w 7303"/>
                <a:gd name="T5" fmla="*/ 440 h 7304"/>
                <a:gd name="T6" fmla="*/ 1344 w 7303"/>
                <a:gd name="T7" fmla="*/ 831 h 7304"/>
                <a:gd name="T8" fmla="*/ 831 w 7303"/>
                <a:gd name="T9" fmla="*/ 1320 h 7304"/>
                <a:gd name="T10" fmla="*/ 440 w 7303"/>
                <a:gd name="T11" fmla="*/ 1906 h 7304"/>
                <a:gd name="T12" fmla="*/ 171 w 7303"/>
                <a:gd name="T13" fmla="*/ 2565 h 7304"/>
                <a:gd name="T14" fmla="*/ 25 w 7303"/>
                <a:gd name="T15" fmla="*/ 3273 h 7304"/>
                <a:gd name="T16" fmla="*/ 25 w 7303"/>
                <a:gd name="T17" fmla="*/ 4031 h 7304"/>
                <a:gd name="T18" fmla="*/ 171 w 7303"/>
                <a:gd name="T19" fmla="*/ 4739 h 7304"/>
                <a:gd name="T20" fmla="*/ 440 w 7303"/>
                <a:gd name="T21" fmla="*/ 5398 h 7304"/>
                <a:gd name="T22" fmla="*/ 831 w 7303"/>
                <a:gd name="T23" fmla="*/ 5960 h 7304"/>
                <a:gd name="T24" fmla="*/ 1344 w 7303"/>
                <a:gd name="T25" fmla="*/ 6473 h 7304"/>
                <a:gd name="T26" fmla="*/ 1930 w 7303"/>
                <a:gd name="T27" fmla="*/ 6864 h 7304"/>
                <a:gd name="T28" fmla="*/ 2565 w 7303"/>
                <a:gd name="T29" fmla="*/ 7132 h 7304"/>
                <a:gd name="T30" fmla="*/ 3297 w 7303"/>
                <a:gd name="T31" fmla="*/ 7279 h 7304"/>
                <a:gd name="T32" fmla="*/ 4030 w 7303"/>
                <a:gd name="T33" fmla="*/ 7279 h 7304"/>
                <a:gd name="T34" fmla="*/ 4738 w 7303"/>
                <a:gd name="T35" fmla="*/ 7132 h 7304"/>
                <a:gd name="T36" fmla="*/ 5398 w 7303"/>
                <a:gd name="T37" fmla="*/ 6864 h 7304"/>
                <a:gd name="T38" fmla="*/ 5984 w 7303"/>
                <a:gd name="T39" fmla="*/ 6473 h 7304"/>
                <a:gd name="T40" fmla="*/ 6472 w 7303"/>
                <a:gd name="T41" fmla="*/ 5960 h 7304"/>
                <a:gd name="T42" fmla="*/ 6863 w 7303"/>
                <a:gd name="T43" fmla="*/ 5398 h 7304"/>
                <a:gd name="T44" fmla="*/ 7156 w 7303"/>
                <a:gd name="T45" fmla="*/ 4739 h 7304"/>
                <a:gd name="T46" fmla="*/ 7303 w 7303"/>
                <a:gd name="T47" fmla="*/ 4031 h 7304"/>
                <a:gd name="T48" fmla="*/ 7303 w 7303"/>
                <a:gd name="T49" fmla="*/ 3396 h 7304"/>
                <a:gd name="T50" fmla="*/ 7254 w 7303"/>
                <a:gd name="T51" fmla="*/ 2932 h 7304"/>
                <a:gd name="T52" fmla="*/ 7132 w 7303"/>
                <a:gd name="T53" fmla="*/ 2492 h 7304"/>
                <a:gd name="T54" fmla="*/ 6839 w 7303"/>
                <a:gd name="T55" fmla="*/ 1857 h 7304"/>
                <a:gd name="T56" fmla="*/ 5349 w 7303"/>
                <a:gd name="T57" fmla="*/ 3640 h 7304"/>
                <a:gd name="T58" fmla="*/ 5325 w 7303"/>
                <a:gd name="T59" fmla="*/ 3982 h 7304"/>
                <a:gd name="T60" fmla="*/ 5227 w 7303"/>
                <a:gd name="T61" fmla="*/ 4299 h 7304"/>
                <a:gd name="T62" fmla="*/ 5080 w 7303"/>
                <a:gd name="T63" fmla="*/ 4592 h 7304"/>
                <a:gd name="T64" fmla="*/ 4860 w 7303"/>
                <a:gd name="T65" fmla="*/ 4861 h 7304"/>
                <a:gd name="T66" fmla="*/ 4616 w 7303"/>
                <a:gd name="T67" fmla="*/ 5056 h 7304"/>
                <a:gd name="T68" fmla="*/ 4323 w 7303"/>
                <a:gd name="T69" fmla="*/ 5203 h 7304"/>
                <a:gd name="T70" fmla="*/ 4006 w 7303"/>
                <a:gd name="T71" fmla="*/ 5301 h 7304"/>
                <a:gd name="T72" fmla="*/ 3493 w 7303"/>
                <a:gd name="T73" fmla="*/ 5349 h 7304"/>
                <a:gd name="T74" fmla="*/ 3151 w 7303"/>
                <a:gd name="T75" fmla="*/ 5276 h 7304"/>
                <a:gd name="T76" fmla="*/ 2858 w 7303"/>
                <a:gd name="T77" fmla="*/ 5154 h 7304"/>
                <a:gd name="T78" fmla="*/ 2589 w 7303"/>
                <a:gd name="T79" fmla="*/ 4959 h 7304"/>
                <a:gd name="T80" fmla="*/ 2345 w 7303"/>
                <a:gd name="T81" fmla="*/ 4739 h 7304"/>
                <a:gd name="T82" fmla="*/ 2174 w 7303"/>
                <a:gd name="T83" fmla="*/ 4446 h 7304"/>
                <a:gd name="T84" fmla="*/ 2027 w 7303"/>
                <a:gd name="T85" fmla="*/ 4153 h 7304"/>
                <a:gd name="T86" fmla="*/ 1979 w 7303"/>
                <a:gd name="T87" fmla="*/ 3811 h 7304"/>
                <a:gd name="T88" fmla="*/ 1979 w 7303"/>
                <a:gd name="T89" fmla="*/ 3469 h 7304"/>
                <a:gd name="T90" fmla="*/ 2027 w 7303"/>
                <a:gd name="T91" fmla="*/ 3151 h 7304"/>
                <a:gd name="T92" fmla="*/ 2174 w 7303"/>
                <a:gd name="T93" fmla="*/ 2834 h 7304"/>
                <a:gd name="T94" fmla="*/ 2345 w 7303"/>
                <a:gd name="T95" fmla="*/ 2565 h 7304"/>
                <a:gd name="T96" fmla="*/ 2589 w 7303"/>
                <a:gd name="T97" fmla="*/ 2345 h 7304"/>
                <a:gd name="T98" fmla="*/ 2858 w 7303"/>
                <a:gd name="T99" fmla="*/ 2150 h 7304"/>
                <a:gd name="T100" fmla="*/ 3151 w 7303"/>
                <a:gd name="T101" fmla="*/ 2028 h 7304"/>
                <a:gd name="T102" fmla="*/ 3493 w 7303"/>
                <a:gd name="T103" fmla="*/ 1955 h 7304"/>
                <a:gd name="T104" fmla="*/ 3957 w 7303"/>
                <a:gd name="T105" fmla="*/ 1979 h 7304"/>
                <a:gd name="T106" fmla="*/ 5056 w 7303"/>
                <a:gd name="T107" fmla="*/ 269 h 7304"/>
                <a:gd name="T108" fmla="*/ 4616 w 7303"/>
                <a:gd name="T109" fmla="*/ 123 h 7304"/>
                <a:gd name="T110" fmla="*/ 4152 w 7303"/>
                <a:gd name="T111" fmla="*/ 25 h 7304"/>
                <a:gd name="T112" fmla="*/ 3664 w 7303"/>
                <a:gd name="T113" fmla="*/ 1 h 7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303" h="7304" extrusionOk="0">
                  <a:moveTo>
                    <a:pt x="3664" y="1"/>
                  </a:moveTo>
                  <a:lnTo>
                    <a:pt x="3297" y="25"/>
                  </a:lnTo>
                  <a:lnTo>
                    <a:pt x="2931" y="74"/>
                  </a:lnTo>
                  <a:lnTo>
                    <a:pt x="2565" y="147"/>
                  </a:lnTo>
                  <a:lnTo>
                    <a:pt x="2247" y="294"/>
                  </a:lnTo>
                  <a:lnTo>
                    <a:pt x="1930" y="440"/>
                  </a:lnTo>
                  <a:lnTo>
                    <a:pt x="1612" y="611"/>
                  </a:lnTo>
                  <a:lnTo>
                    <a:pt x="1344" y="831"/>
                  </a:lnTo>
                  <a:lnTo>
                    <a:pt x="1075" y="1075"/>
                  </a:lnTo>
                  <a:lnTo>
                    <a:pt x="831" y="1320"/>
                  </a:lnTo>
                  <a:lnTo>
                    <a:pt x="635" y="1613"/>
                  </a:lnTo>
                  <a:lnTo>
                    <a:pt x="440" y="1906"/>
                  </a:lnTo>
                  <a:lnTo>
                    <a:pt x="293" y="2223"/>
                  </a:lnTo>
                  <a:lnTo>
                    <a:pt x="171" y="2565"/>
                  </a:lnTo>
                  <a:lnTo>
                    <a:pt x="74" y="2907"/>
                  </a:lnTo>
                  <a:lnTo>
                    <a:pt x="25" y="3273"/>
                  </a:lnTo>
                  <a:lnTo>
                    <a:pt x="0" y="3640"/>
                  </a:lnTo>
                  <a:lnTo>
                    <a:pt x="25" y="4031"/>
                  </a:lnTo>
                  <a:lnTo>
                    <a:pt x="74" y="4373"/>
                  </a:lnTo>
                  <a:lnTo>
                    <a:pt x="171" y="4739"/>
                  </a:lnTo>
                  <a:lnTo>
                    <a:pt x="293" y="5081"/>
                  </a:lnTo>
                  <a:lnTo>
                    <a:pt x="440" y="5398"/>
                  </a:lnTo>
                  <a:lnTo>
                    <a:pt x="635" y="5691"/>
                  </a:lnTo>
                  <a:lnTo>
                    <a:pt x="831" y="5960"/>
                  </a:lnTo>
                  <a:lnTo>
                    <a:pt x="1075" y="6229"/>
                  </a:lnTo>
                  <a:lnTo>
                    <a:pt x="1344" y="6473"/>
                  </a:lnTo>
                  <a:lnTo>
                    <a:pt x="1612" y="6668"/>
                  </a:lnTo>
                  <a:lnTo>
                    <a:pt x="1930" y="6864"/>
                  </a:lnTo>
                  <a:lnTo>
                    <a:pt x="2247" y="7010"/>
                  </a:lnTo>
                  <a:lnTo>
                    <a:pt x="2565" y="7132"/>
                  </a:lnTo>
                  <a:lnTo>
                    <a:pt x="2931" y="7230"/>
                  </a:lnTo>
                  <a:lnTo>
                    <a:pt x="3297" y="7279"/>
                  </a:lnTo>
                  <a:lnTo>
                    <a:pt x="3664" y="7303"/>
                  </a:lnTo>
                  <a:lnTo>
                    <a:pt x="4030" y="7279"/>
                  </a:lnTo>
                  <a:lnTo>
                    <a:pt x="4396" y="7230"/>
                  </a:lnTo>
                  <a:lnTo>
                    <a:pt x="4738" y="7132"/>
                  </a:lnTo>
                  <a:lnTo>
                    <a:pt x="5080" y="7010"/>
                  </a:lnTo>
                  <a:lnTo>
                    <a:pt x="5398" y="6864"/>
                  </a:lnTo>
                  <a:lnTo>
                    <a:pt x="5691" y="6668"/>
                  </a:lnTo>
                  <a:lnTo>
                    <a:pt x="5984" y="6473"/>
                  </a:lnTo>
                  <a:lnTo>
                    <a:pt x="6253" y="6229"/>
                  </a:lnTo>
                  <a:lnTo>
                    <a:pt x="6472" y="5960"/>
                  </a:lnTo>
                  <a:lnTo>
                    <a:pt x="6692" y="5691"/>
                  </a:lnTo>
                  <a:lnTo>
                    <a:pt x="6863" y="5398"/>
                  </a:lnTo>
                  <a:lnTo>
                    <a:pt x="7034" y="5081"/>
                  </a:lnTo>
                  <a:lnTo>
                    <a:pt x="7156" y="4739"/>
                  </a:lnTo>
                  <a:lnTo>
                    <a:pt x="7230" y="4373"/>
                  </a:lnTo>
                  <a:lnTo>
                    <a:pt x="7303" y="4031"/>
                  </a:lnTo>
                  <a:lnTo>
                    <a:pt x="7303" y="3640"/>
                  </a:lnTo>
                  <a:lnTo>
                    <a:pt x="7303" y="3396"/>
                  </a:lnTo>
                  <a:lnTo>
                    <a:pt x="7278" y="3176"/>
                  </a:lnTo>
                  <a:lnTo>
                    <a:pt x="7254" y="2932"/>
                  </a:lnTo>
                  <a:lnTo>
                    <a:pt x="7181" y="2712"/>
                  </a:lnTo>
                  <a:lnTo>
                    <a:pt x="7132" y="2492"/>
                  </a:lnTo>
                  <a:lnTo>
                    <a:pt x="7034" y="2272"/>
                  </a:lnTo>
                  <a:lnTo>
                    <a:pt x="6839" y="1857"/>
                  </a:lnTo>
                  <a:lnTo>
                    <a:pt x="5325" y="3347"/>
                  </a:lnTo>
                  <a:lnTo>
                    <a:pt x="5349" y="3640"/>
                  </a:lnTo>
                  <a:lnTo>
                    <a:pt x="5349" y="3811"/>
                  </a:lnTo>
                  <a:lnTo>
                    <a:pt x="5325" y="3982"/>
                  </a:lnTo>
                  <a:lnTo>
                    <a:pt x="5276" y="4153"/>
                  </a:lnTo>
                  <a:lnTo>
                    <a:pt x="5227" y="4299"/>
                  </a:lnTo>
                  <a:lnTo>
                    <a:pt x="5154" y="4446"/>
                  </a:lnTo>
                  <a:lnTo>
                    <a:pt x="5080" y="4592"/>
                  </a:lnTo>
                  <a:lnTo>
                    <a:pt x="4983" y="4739"/>
                  </a:lnTo>
                  <a:lnTo>
                    <a:pt x="4860" y="4861"/>
                  </a:lnTo>
                  <a:lnTo>
                    <a:pt x="4738" y="4959"/>
                  </a:lnTo>
                  <a:lnTo>
                    <a:pt x="4616" y="5056"/>
                  </a:lnTo>
                  <a:lnTo>
                    <a:pt x="4470" y="5154"/>
                  </a:lnTo>
                  <a:lnTo>
                    <a:pt x="4323" y="5203"/>
                  </a:lnTo>
                  <a:lnTo>
                    <a:pt x="4177" y="5276"/>
                  </a:lnTo>
                  <a:lnTo>
                    <a:pt x="4006" y="5301"/>
                  </a:lnTo>
                  <a:lnTo>
                    <a:pt x="3835" y="5349"/>
                  </a:lnTo>
                  <a:lnTo>
                    <a:pt x="3493" y="5349"/>
                  </a:lnTo>
                  <a:lnTo>
                    <a:pt x="3322" y="5301"/>
                  </a:lnTo>
                  <a:lnTo>
                    <a:pt x="3151" y="5276"/>
                  </a:lnTo>
                  <a:lnTo>
                    <a:pt x="3004" y="5203"/>
                  </a:lnTo>
                  <a:lnTo>
                    <a:pt x="2858" y="5154"/>
                  </a:lnTo>
                  <a:lnTo>
                    <a:pt x="2711" y="5056"/>
                  </a:lnTo>
                  <a:lnTo>
                    <a:pt x="2589" y="4959"/>
                  </a:lnTo>
                  <a:lnTo>
                    <a:pt x="2467" y="4861"/>
                  </a:lnTo>
                  <a:lnTo>
                    <a:pt x="2345" y="4739"/>
                  </a:lnTo>
                  <a:lnTo>
                    <a:pt x="2247" y="4592"/>
                  </a:lnTo>
                  <a:lnTo>
                    <a:pt x="2174" y="4446"/>
                  </a:lnTo>
                  <a:lnTo>
                    <a:pt x="2101" y="4299"/>
                  </a:lnTo>
                  <a:lnTo>
                    <a:pt x="2027" y="4153"/>
                  </a:lnTo>
                  <a:lnTo>
                    <a:pt x="2003" y="3982"/>
                  </a:lnTo>
                  <a:lnTo>
                    <a:pt x="1979" y="3811"/>
                  </a:lnTo>
                  <a:lnTo>
                    <a:pt x="1954" y="3640"/>
                  </a:lnTo>
                  <a:lnTo>
                    <a:pt x="1979" y="3469"/>
                  </a:lnTo>
                  <a:lnTo>
                    <a:pt x="2003" y="3298"/>
                  </a:lnTo>
                  <a:lnTo>
                    <a:pt x="2027" y="3151"/>
                  </a:lnTo>
                  <a:lnTo>
                    <a:pt x="2101" y="2980"/>
                  </a:lnTo>
                  <a:lnTo>
                    <a:pt x="2174" y="2834"/>
                  </a:lnTo>
                  <a:lnTo>
                    <a:pt x="2247" y="2687"/>
                  </a:lnTo>
                  <a:lnTo>
                    <a:pt x="2345" y="2565"/>
                  </a:lnTo>
                  <a:lnTo>
                    <a:pt x="2467" y="2443"/>
                  </a:lnTo>
                  <a:lnTo>
                    <a:pt x="2589" y="2345"/>
                  </a:lnTo>
                  <a:lnTo>
                    <a:pt x="2711" y="2248"/>
                  </a:lnTo>
                  <a:lnTo>
                    <a:pt x="2858" y="2150"/>
                  </a:lnTo>
                  <a:lnTo>
                    <a:pt x="3004" y="2077"/>
                  </a:lnTo>
                  <a:lnTo>
                    <a:pt x="3151" y="2028"/>
                  </a:lnTo>
                  <a:lnTo>
                    <a:pt x="3322" y="1979"/>
                  </a:lnTo>
                  <a:lnTo>
                    <a:pt x="3493" y="1955"/>
                  </a:lnTo>
                  <a:lnTo>
                    <a:pt x="3664" y="1955"/>
                  </a:lnTo>
                  <a:lnTo>
                    <a:pt x="3957" y="1979"/>
                  </a:lnTo>
                  <a:lnTo>
                    <a:pt x="5447" y="465"/>
                  </a:lnTo>
                  <a:lnTo>
                    <a:pt x="5056" y="269"/>
                  </a:lnTo>
                  <a:lnTo>
                    <a:pt x="4836" y="196"/>
                  </a:lnTo>
                  <a:lnTo>
                    <a:pt x="4616" y="123"/>
                  </a:lnTo>
                  <a:lnTo>
                    <a:pt x="4372" y="74"/>
                  </a:lnTo>
                  <a:lnTo>
                    <a:pt x="4152" y="25"/>
                  </a:lnTo>
                  <a:lnTo>
                    <a:pt x="3908" y="1"/>
                  </a:lnTo>
                  <a:lnTo>
                    <a:pt x="3664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33" name="Google Shape;367;p31">
              <a:extLst>
                <a:ext uri="{FF2B5EF4-FFF2-40B4-BE49-F238E27FC236}">
                  <a16:creationId xmlns:a16="http://schemas.microsoft.com/office/drawing/2014/main" id="{6F4A3616-F2BB-8341-8DDE-A2A8E508C24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1175" y="2005125"/>
              <a:ext cx="75125" cy="70850"/>
            </a:xfrm>
            <a:custGeom>
              <a:avLst/>
              <a:gdLst>
                <a:gd name="T0" fmla="*/ 1466 w 3005"/>
                <a:gd name="T1" fmla="*/ 0 h 2834"/>
                <a:gd name="T2" fmla="*/ 294 w 3005"/>
                <a:gd name="T3" fmla="*/ 1173 h 2834"/>
                <a:gd name="T4" fmla="*/ 172 w 3005"/>
                <a:gd name="T5" fmla="*/ 1319 h 2834"/>
                <a:gd name="T6" fmla="*/ 74 w 3005"/>
                <a:gd name="T7" fmla="*/ 1490 h 2834"/>
                <a:gd name="T8" fmla="*/ 25 w 3005"/>
                <a:gd name="T9" fmla="*/ 1661 h 2834"/>
                <a:gd name="T10" fmla="*/ 1 w 3005"/>
                <a:gd name="T11" fmla="*/ 1857 h 2834"/>
                <a:gd name="T12" fmla="*/ 25 w 3005"/>
                <a:gd name="T13" fmla="*/ 2052 h 2834"/>
                <a:gd name="T14" fmla="*/ 74 w 3005"/>
                <a:gd name="T15" fmla="*/ 2223 h 2834"/>
                <a:gd name="T16" fmla="*/ 172 w 3005"/>
                <a:gd name="T17" fmla="*/ 2394 h 2834"/>
                <a:gd name="T18" fmla="*/ 294 w 3005"/>
                <a:gd name="T19" fmla="*/ 2540 h 2834"/>
                <a:gd name="T20" fmla="*/ 440 w 3005"/>
                <a:gd name="T21" fmla="*/ 2663 h 2834"/>
                <a:gd name="T22" fmla="*/ 611 w 3005"/>
                <a:gd name="T23" fmla="*/ 2760 h 2834"/>
                <a:gd name="T24" fmla="*/ 807 w 3005"/>
                <a:gd name="T25" fmla="*/ 2809 h 2834"/>
                <a:gd name="T26" fmla="*/ 978 w 3005"/>
                <a:gd name="T27" fmla="*/ 2833 h 2834"/>
                <a:gd name="T28" fmla="*/ 1173 w 3005"/>
                <a:gd name="T29" fmla="*/ 2809 h 2834"/>
                <a:gd name="T30" fmla="*/ 1344 w 3005"/>
                <a:gd name="T31" fmla="*/ 2760 h 2834"/>
                <a:gd name="T32" fmla="*/ 1515 w 3005"/>
                <a:gd name="T33" fmla="*/ 2663 h 2834"/>
                <a:gd name="T34" fmla="*/ 1686 w 3005"/>
                <a:gd name="T35" fmla="*/ 2540 h 2834"/>
                <a:gd name="T36" fmla="*/ 2858 w 3005"/>
                <a:gd name="T37" fmla="*/ 1368 h 2834"/>
                <a:gd name="T38" fmla="*/ 3005 w 3005"/>
                <a:gd name="T39" fmla="*/ 1197 h 2834"/>
                <a:gd name="T40" fmla="*/ 2590 w 3005"/>
                <a:gd name="T41" fmla="*/ 928 h 2834"/>
                <a:gd name="T42" fmla="*/ 2199 w 3005"/>
                <a:gd name="T43" fmla="*/ 635 h 2834"/>
                <a:gd name="T44" fmla="*/ 1808 w 3005"/>
                <a:gd name="T45" fmla="*/ 342 h 2834"/>
                <a:gd name="T46" fmla="*/ 1466 w 3005"/>
                <a:gd name="T47" fmla="*/ 0 h 2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005" h="2834" extrusionOk="0">
                  <a:moveTo>
                    <a:pt x="1466" y="0"/>
                  </a:moveTo>
                  <a:lnTo>
                    <a:pt x="294" y="1173"/>
                  </a:lnTo>
                  <a:lnTo>
                    <a:pt x="172" y="1319"/>
                  </a:lnTo>
                  <a:lnTo>
                    <a:pt x="74" y="1490"/>
                  </a:lnTo>
                  <a:lnTo>
                    <a:pt x="25" y="1661"/>
                  </a:lnTo>
                  <a:lnTo>
                    <a:pt x="1" y="1857"/>
                  </a:lnTo>
                  <a:lnTo>
                    <a:pt x="25" y="2052"/>
                  </a:lnTo>
                  <a:lnTo>
                    <a:pt x="74" y="2223"/>
                  </a:lnTo>
                  <a:lnTo>
                    <a:pt x="172" y="2394"/>
                  </a:lnTo>
                  <a:lnTo>
                    <a:pt x="294" y="2540"/>
                  </a:lnTo>
                  <a:lnTo>
                    <a:pt x="440" y="2663"/>
                  </a:lnTo>
                  <a:lnTo>
                    <a:pt x="611" y="2760"/>
                  </a:lnTo>
                  <a:lnTo>
                    <a:pt x="807" y="2809"/>
                  </a:lnTo>
                  <a:lnTo>
                    <a:pt x="978" y="2833"/>
                  </a:lnTo>
                  <a:lnTo>
                    <a:pt x="1173" y="2809"/>
                  </a:lnTo>
                  <a:lnTo>
                    <a:pt x="1344" y="2760"/>
                  </a:lnTo>
                  <a:lnTo>
                    <a:pt x="1515" y="2663"/>
                  </a:lnTo>
                  <a:lnTo>
                    <a:pt x="1686" y="2540"/>
                  </a:lnTo>
                  <a:lnTo>
                    <a:pt x="2858" y="1368"/>
                  </a:lnTo>
                  <a:lnTo>
                    <a:pt x="3005" y="1197"/>
                  </a:lnTo>
                  <a:lnTo>
                    <a:pt x="2590" y="928"/>
                  </a:lnTo>
                  <a:lnTo>
                    <a:pt x="2199" y="635"/>
                  </a:lnTo>
                  <a:lnTo>
                    <a:pt x="1808" y="342"/>
                  </a:lnTo>
                  <a:lnTo>
                    <a:pt x="146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34" name="Google Shape;368;p31">
              <a:extLst>
                <a:ext uri="{FF2B5EF4-FFF2-40B4-BE49-F238E27FC236}">
                  <a16:creationId xmlns:a16="http://schemas.microsoft.com/office/drawing/2014/main" id="{228F7B4A-C8AC-3F49-8068-906905C2F40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3875" y="2005125"/>
              <a:ext cx="74525" cy="70850"/>
            </a:xfrm>
            <a:custGeom>
              <a:avLst/>
              <a:gdLst>
                <a:gd name="T0" fmla="*/ 1539 w 2981"/>
                <a:gd name="T1" fmla="*/ 0 h 2834"/>
                <a:gd name="T2" fmla="*/ 1173 w 2981"/>
                <a:gd name="T3" fmla="*/ 342 h 2834"/>
                <a:gd name="T4" fmla="*/ 807 w 2981"/>
                <a:gd name="T5" fmla="*/ 635 h 2834"/>
                <a:gd name="T6" fmla="*/ 416 w 2981"/>
                <a:gd name="T7" fmla="*/ 928 h 2834"/>
                <a:gd name="T8" fmla="*/ 1 w 2981"/>
                <a:gd name="T9" fmla="*/ 1197 h 2834"/>
                <a:gd name="T10" fmla="*/ 123 w 2981"/>
                <a:gd name="T11" fmla="*/ 1368 h 2834"/>
                <a:gd name="T12" fmla="*/ 1319 w 2981"/>
                <a:gd name="T13" fmla="*/ 2540 h 2834"/>
                <a:gd name="T14" fmla="*/ 1466 w 2981"/>
                <a:gd name="T15" fmla="*/ 2663 h 2834"/>
                <a:gd name="T16" fmla="*/ 1637 w 2981"/>
                <a:gd name="T17" fmla="*/ 2760 h 2834"/>
                <a:gd name="T18" fmla="*/ 1832 w 2981"/>
                <a:gd name="T19" fmla="*/ 2809 h 2834"/>
                <a:gd name="T20" fmla="*/ 2003 w 2981"/>
                <a:gd name="T21" fmla="*/ 2833 h 2834"/>
                <a:gd name="T22" fmla="*/ 2199 w 2981"/>
                <a:gd name="T23" fmla="*/ 2809 h 2834"/>
                <a:gd name="T24" fmla="*/ 2370 w 2981"/>
                <a:gd name="T25" fmla="*/ 2760 h 2834"/>
                <a:gd name="T26" fmla="*/ 2541 w 2981"/>
                <a:gd name="T27" fmla="*/ 2663 h 2834"/>
                <a:gd name="T28" fmla="*/ 2712 w 2981"/>
                <a:gd name="T29" fmla="*/ 2540 h 2834"/>
                <a:gd name="T30" fmla="*/ 2834 w 2981"/>
                <a:gd name="T31" fmla="*/ 2394 h 2834"/>
                <a:gd name="T32" fmla="*/ 2931 w 2981"/>
                <a:gd name="T33" fmla="*/ 2223 h 2834"/>
                <a:gd name="T34" fmla="*/ 2980 w 2981"/>
                <a:gd name="T35" fmla="*/ 2052 h 2834"/>
                <a:gd name="T36" fmla="*/ 2980 w 2981"/>
                <a:gd name="T37" fmla="*/ 1857 h 2834"/>
                <a:gd name="T38" fmla="*/ 2980 w 2981"/>
                <a:gd name="T39" fmla="*/ 1661 h 2834"/>
                <a:gd name="T40" fmla="*/ 2931 w 2981"/>
                <a:gd name="T41" fmla="*/ 1490 h 2834"/>
                <a:gd name="T42" fmla="*/ 2834 w 2981"/>
                <a:gd name="T43" fmla="*/ 1319 h 2834"/>
                <a:gd name="T44" fmla="*/ 2712 w 2981"/>
                <a:gd name="T45" fmla="*/ 1173 h 2834"/>
                <a:gd name="T46" fmla="*/ 1539 w 2981"/>
                <a:gd name="T47" fmla="*/ 0 h 2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81" h="2834" extrusionOk="0">
                  <a:moveTo>
                    <a:pt x="1539" y="0"/>
                  </a:moveTo>
                  <a:lnTo>
                    <a:pt x="1173" y="342"/>
                  </a:lnTo>
                  <a:lnTo>
                    <a:pt x="807" y="635"/>
                  </a:lnTo>
                  <a:lnTo>
                    <a:pt x="416" y="928"/>
                  </a:lnTo>
                  <a:lnTo>
                    <a:pt x="1" y="1197"/>
                  </a:lnTo>
                  <a:lnTo>
                    <a:pt x="123" y="1368"/>
                  </a:lnTo>
                  <a:lnTo>
                    <a:pt x="1319" y="2540"/>
                  </a:lnTo>
                  <a:lnTo>
                    <a:pt x="1466" y="2663"/>
                  </a:lnTo>
                  <a:lnTo>
                    <a:pt x="1637" y="2760"/>
                  </a:lnTo>
                  <a:lnTo>
                    <a:pt x="1832" y="2809"/>
                  </a:lnTo>
                  <a:lnTo>
                    <a:pt x="2003" y="2833"/>
                  </a:lnTo>
                  <a:lnTo>
                    <a:pt x="2199" y="2809"/>
                  </a:lnTo>
                  <a:lnTo>
                    <a:pt x="2370" y="2760"/>
                  </a:lnTo>
                  <a:lnTo>
                    <a:pt x="2541" y="2663"/>
                  </a:lnTo>
                  <a:lnTo>
                    <a:pt x="2712" y="2540"/>
                  </a:lnTo>
                  <a:lnTo>
                    <a:pt x="2834" y="2394"/>
                  </a:lnTo>
                  <a:lnTo>
                    <a:pt x="2931" y="2223"/>
                  </a:lnTo>
                  <a:lnTo>
                    <a:pt x="2980" y="2052"/>
                  </a:lnTo>
                  <a:lnTo>
                    <a:pt x="2980" y="1857"/>
                  </a:lnTo>
                  <a:lnTo>
                    <a:pt x="2980" y="1661"/>
                  </a:lnTo>
                  <a:lnTo>
                    <a:pt x="2931" y="1490"/>
                  </a:lnTo>
                  <a:lnTo>
                    <a:pt x="2834" y="1319"/>
                  </a:lnTo>
                  <a:lnTo>
                    <a:pt x="2712" y="1173"/>
                  </a:lnTo>
                  <a:lnTo>
                    <a:pt x="153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35" name="Google Shape;369;p31">
              <a:extLst>
                <a:ext uri="{FF2B5EF4-FFF2-40B4-BE49-F238E27FC236}">
                  <a16:creationId xmlns:a16="http://schemas.microsoft.com/office/drawing/2014/main" id="{52356943-01C5-6547-8B04-C9577DB7EF0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7875" y="1619250"/>
              <a:ext cx="251575" cy="255850"/>
            </a:xfrm>
            <a:custGeom>
              <a:avLst/>
              <a:gdLst>
                <a:gd name="T0" fmla="*/ 7254 w 10063"/>
                <a:gd name="T1" fmla="*/ 24 h 10234"/>
                <a:gd name="T2" fmla="*/ 7083 w 10063"/>
                <a:gd name="T3" fmla="*/ 147 h 10234"/>
                <a:gd name="T4" fmla="*/ 5373 w 10063"/>
                <a:gd name="T5" fmla="*/ 1856 h 10234"/>
                <a:gd name="T6" fmla="*/ 5227 w 10063"/>
                <a:gd name="T7" fmla="*/ 2125 h 10234"/>
                <a:gd name="T8" fmla="*/ 5154 w 10063"/>
                <a:gd name="T9" fmla="*/ 2393 h 10234"/>
                <a:gd name="T10" fmla="*/ 5129 w 10063"/>
                <a:gd name="T11" fmla="*/ 2687 h 10234"/>
                <a:gd name="T12" fmla="*/ 5349 w 10063"/>
                <a:gd name="T13" fmla="*/ 3981 h 10234"/>
                <a:gd name="T14" fmla="*/ 147 w 10063"/>
                <a:gd name="T15" fmla="*/ 9403 h 10234"/>
                <a:gd name="T16" fmla="*/ 25 w 10063"/>
                <a:gd name="T17" fmla="*/ 9574 h 10234"/>
                <a:gd name="T18" fmla="*/ 0 w 10063"/>
                <a:gd name="T19" fmla="*/ 9745 h 10234"/>
                <a:gd name="T20" fmla="*/ 25 w 10063"/>
                <a:gd name="T21" fmla="*/ 9940 h 10234"/>
                <a:gd name="T22" fmla="*/ 147 w 10063"/>
                <a:gd name="T23" fmla="*/ 10087 h 10234"/>
                <a:gd name="T24" fmla="*/ 293 w 10063"/>
                <a:gd name="T25" fmla="*/ 10209 h 10234"/>
                <a:gd name="T26" fmla="*/ 586 w 10063"/>
                <a:gd name="T27" fmla="*/ 10233 h 10234"/>
                <a:gd name="T28" fmla="*/ 757 w 10063"/>
                <a:gd name="T29" fmla="*/ 10160 h 10234"/>
                <a:gd name="T30" fmla="*/ 6204 w 10063"/>
                <a:gd name="T31" fmla="*/ 4738 h 10234"/>
                <a:gd name="T32" fmla="*/ 7376 w 10063"/>
                <a:gd name="T33" fmla="*/ 4933 h 10234"/>
                <a:gd name="T34" fmla="*/ 7645 w 10063"/>
                <a:gd name="T35" fmla="*/ 4909 h 10234"/>
                <a:gd name="T36" fmla="*/ 7938 w 10063"/>
                <a:gd name="T37" fmla="*/ 4811 h 10234"/>
                <a:gd name="T38" fmla="*/ 8182 w 10063"/>
                <a:gd name="T39" fmla="*/ 4689 h 10234"/>
                <a:gd name="T40" fmla="*/ 9916 w 10063"/>
                <a:gd name="T41" fmla="*/ 2955 h 10234"/>
                <a:gd name="T42" fmla="*/ 10038 w 10063"/>
                <a:gd name="T43" fmla="*/ 2784 h 10234"/>
                <a:gd name="T44" fmla="*/ 10038 w 10063"/>
                <a:gd name="T45" fmla="*/ 2613 h 10234"/>
                <a:gd name="T46" fmla="*/ 9940 w 10063"/>
                <a:gd name="T47" fmla="*/ 2491 h 10234"/>
                <a:gd name="T48" fmla="*/ 9745 w 10063"/>
                <a:gd name="T49" fmla="*/ 2418 h 10234"/>
                <a:gd name="T50" fmla="*/ 9721 w 10063"/>
                <a:gd name="T51" fmla="*/ 1197 h 10234"/>
                <a:gd name="T52" fmla="*/ 9843 w 10063"/>
                <a:gd name="T53" fmla="*/ 1026 h 10234"/>
                <a:gd name="T54" fmla="*/ 9867 w 10063"/>
                <a:gd name="T55" fmla="*/ 855 h 10234"/>
                <a:gd name="T56" fmla="*/ 9843 w 10063"/>
                <a:gd name="T57" fmla="*/ 659 h 10234"/>
                <a:gd name="T58" fmla="*/ 9721 w 10063"/>
                <a:gd name="T59" fmla="*/ 513 h 10234"/>
                <a:gd name="T60" fmla="*/ 9574 w 10063"/>
                <a:gd name="T61" fmla="*/ 391 h 10234"/>
                <a:gd name="T62" fmla="*/ 9281 w 10063"/>
                <a:gd name="T63" fmla="*/ 366 h 10234"/>
                <a:gd name="T64" fmla="*/ 9110 w 10063"/>
                <a:gd name="T65" fmla="*/ 440 h 10234"/>
                <a:gd name="T66" fmla="*/ 7889 w 10063"/>
                <a:gd name="T67" fmla="*/ 1661 h 10234"/>
                <a:gd name="T68" fmla="*/ 7620 w 10063"/>
                <a:gd name="T69" fmla="*/ 318 h 10234"/>
                <a:gd name="T70" fmla="*/ 7547 w 10063"/>
                <a:gd name="T71" fmla="*/ 98 h 10234"/>
                <a:gd name="T72" fmla="*/ 7425 w 10063"/>
                <a:gd name="T73" fmla="*/ 0 h 10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063" h="10234" extrusionOk="0">
                  <a:moveTo>
                    <a:pt x="7352" y="0"/>
                  </a:moveTo>
                  <a:lnTo>
                    <a:pt x="7254" y="24"/>
                  </a:lnTo>
                  <a:lnTo>
                    <a:pt x="7181" y="73"/>
                  </a:lnTo>
                  <a:lnTo>
                    <a:pt x="7083" y="147"/>
                  </a:lnTo>
                  <a:lnTo>
                    <a:pt x="5447" y="1758"/>
                  </a:lnTo>
                  <a:lnTo>
                    <a:pt x="5373" y="1856"/>
                  </a:lnTo>
                  <a:lnTo>
                    <a:pt x="5300" y="1978"/>
                  </a:lnTo>
                  <a:lnTo>
                    <a:pt x="5227" y="2125"/>
                  </a:lnTo>
                  <a:lnTo>
                    <a:pt x="5178" y="2247"/>
                  </a:lnTo>
                  <a:lnTo>
                    <a:pt x="5154" y="2393"/>
                  </a:lnTo>
                  <a:lnTo>
                    <a:pt x="5129" y="2540"/>
                  </a:lnTo>
                  <a:lnTo>
                    <a:pt x="5129" y="2687"/>
                  </a:lnTo>
                  <a:lnTo>
                    <a:pt x="5129" y="2809"/>
                  </a:lnTo>
                  <a:lnTo>
                    <a:pt x="5349" y="3981"/>
                  </a:lnTo>
                  <a:lnTo>
                    <a:pt x="5398" y="4152"/>
                  </a:lnTo>
                  <a:lnTo>
                    <a:pt x="147" y="9403"/>
                  </a:lnTo>
                  <a:lnTo>
                    <a:pt x="74" y="9476"/>
                  </a:lnTo>
                  <a:lnTo>
                    <a:pt x="25" y="9574"/>
                  </a:lnTo>
                  <a:lnTo>
                    <a:pt x="0" y="9672"/>
                  </a:lnTo>
                  <a:lnTo>
                    <a:pt x="0" y="9745"/>
                  </a:lnTo>
                  <a:lnTo>
                    <a:pt x="0" y="9843"/>
                  </a:lnTo>
                  <a:lnTo>
                    <a:pt x="25" y="9940"/>
                  </a:lnTo>
                  <a:lnTo>
                    <a:pt x="74" y="10013"/>
                  </a:lnTo>
                  <a:lnTo>
                    <a:pt x="147" y="10087"/>
                  </a:lnTo>
                  <a:lnTo>
                    <a:pt x="220" y="10160"/>
                  </a:lnTo>
                  <a:lnTo>
                    <a:pt x="293" y="10209"/>
                  </a:lnTo>
                  <a:lnTo>
                    <a:pt x="391" y="10233"/>
                  </a:lnTo>
                  <a:lnTo>
                    <a:pt x="586" y="10233"/>
                  </a:lnTo>
                  <a:lnTo>
                    <a:pt x="660" y="10209"/>
                  </a:lnTo>
                  <a:lnTo>
                    <a:pt x="757" y="10160"/>
                  </a:lnTo>
                  <a:lnTo>
                    <a:pt x="831" y="10087"/>
                  </a:lnTo>
                  <a:lnTo>
                    <a:pt x="6204" y="4738"/>
                  </a:lnTo>
                  <a:lnTo>
                    <a:pt x="7254" y="4909"/>
                  </a:lnTo>
                  <a:lnTo>
                    <a:pt x="7376" y="4933"/>
                  </a:lnTo>
                  <a:lnTo>
                    <a:pt x="7523" y="4933"/>
                  </a:lnTo>
                  <a:lnTo>
                    <a:pt x="7645" y="4909"/>
                  </a:lnTo>
                  <a:lnTo>
                    <a:pt x="7791" y="4860"/>
                  </a:lnTo>
                  <a:lnTo>
                    <a:pt x="7938" y="4811"/>
                  </a:lnTo>
                  <a:lnTo>
                    <a:pt x="8060" y="4763"/>
                  </a:lnTo>
                  <a:lnTo>
                    <a:pt x="8182" y="4689"/>
                  </a:lnTo>
                  <a:lnTo>
                    <a:pt x="8280" y="4592"/>
                  </a:lnTo>
                  <a:lnTo>
                    <a:pt x="9916" y="2955"/>
                  </a:lnTo>
                  <a:lnTo>
                    <a:pt x="9989" y="2882"/>
                  </a:lnTo>
                  <a:lnTo>
                    <a:pt x="10038" y="2784"/>
                  </a:lnTo>
                  <a:lnTo>
                    <a:pt x="10063" y="2711"/>
                  </a:lnTo>
                  <a:lnTo>
                    <a:pt x="10038" y="2613"/>
                  </a:lnTo>
                  <a:lnTo>
                    <a:pt x="10014" y="2564"/>
                  </a:lnTo>
                  <a:lnTo>
                    <a:pt x="9940" y="2491"/>
                  </a:lnTo>
                  <a:lnTo>
                    <a:pt x="9843" y="2442"/>
                  </a:lnTo>
                  <a:lnTo>
                    <a:pt x="9745" y="2418"/>
                  </a:lnTo>
                  <a:lnTo>
                    <a:pt x="8695" y="2223"/>
                  </a:lnTo>
                  <a:lnTo>
                    <a:pt x="9721" y="1197"/>
                  </a:lnTo>
                  <a:lnTo>
                    <a:pt x="9794" y="1123"/>
                  </a:lnTo>
                  <a:lnTo>
                    <a:pt x="9843" y="1026"/>
                  </a:lnTo>
                  <a:lnTo>
                    <a:pt x="9867" y="953"/>
                  </a:lnTo>
                  <a:lnTo>
                    <a:pt x="9867" y="855"/>
                  </a:lnTo>
                  <a:lnTo>
                    <a:pt x="9867" y="757"/>
                  </a:lnTo>
                  <a:lnTo>
                    <a:pt x="9843" y="659"/>
                  </a:lnTo>
                  <a:lnTo>
                    <a:pt x="9794" y="586"/>
                  </a:lnTo>
                  <a:lnTo>
                    <a:pt x="9721" y="513"/>
                  </a:lnTo>
                  <a:lnTo>
                    <a:pt x="9647" y="440"/>
                  </a:lnTo>
                  <a:lnTo>
                    <a:pt x="9574" y="391"/>
                  </a:lnTo>
                  <a:lnTo>
                    <a:pt x="9476" y="366"/>
                  </a:lnTo>
                  <a:lnTo>
                    <a:pt x="9281" y="366"/>
                  </a:lnTo>
                  <a:lnTo>
                    <a:pt x="9208" y="391"/>
                  </a:lnTo>
                  <a:lnTo>
                    <a:pt x="9110" y="440"/>
                  </a:lnTo>
                  <a:lnTo>
                    <a:pt x="9037" y="513"/>
                  </a:lnTo>
                  <a:lnTo>
                    <a:pt x="7889" y="1661"/>
                  </a:lnTo>
                  <a:lnTo>
                    <a:pt x="7840" y="1490"/>
                  </a:lnTo>
                  <a:lnTo>
                    <a:pt x="7620" y="318"/>
                  </a:lnTo>
                  <a:lnTo>
                    <a:pt x="7596" y="195"/>
                  </a:lnTo>
                  <a:lnTo>
                    <a:pt x="7547" y="98"/>
                  </a:lnTo>
                  <a:lnTo>
                    <a:pt x="7498" y="49"/>
                  </a:lnTo>
                  <a:lnTo>
                    <a:pt x="7425" y="0"/>
                  </a:lnTo>
                  <a:lnTo>
                    <a:pt x="735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52255" name="Google Shape;370;p31">
            <a:extLst>
              <a:ext uri="{FF2B5EF4-FFF2-40B4-BE49-F238E27FC236}">
                <a16:creationId xmlns:a16="http://schemas.microsoft.com/office/drawing/2014/main" id="{E68AFA1F-798F-CE4C-BA66-8B5A416A870E}"/>
              </a:ext>
            </a:extLst>
          </p:cNvPr>
          <p:cNvGrpSpPr>
            <a:grpSpLocks/>
          </p:cNvGrpSpPr>
          <p:nvPr/>
        </p:nvGrpSpPr>
        <p:grpSpPr bwMode="auto">
          <a:xfrm>
            <a:off x="5251450" y="1671638"/>
            <a:ext cx="361950" cy="330200"/>
            <a:chOff x="6625350" y="1613750"/>
            <a:chExt cx="480525" cy="438400"/>
          </a:xfrm>
        </p:grpSpPr>
        <p:sp>
          <p:nvSpPr>
            <p:cNvPr id="52426" name="Google Shape;371;p31">
              <a:extLst>
                <a:ext uri="{FF2B5EF4-FFF2-40B4-BE49-F238E27FC236}">
                  <a16:creationId xmlns:a16="http://schemas.microsoft.com/office/drawing/2014/main" id="{D35C1A49-0977-5E46-93B2-BA726485FC67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0525" y="1887275"/>
              <a:ext cx="117875" cy="164875"/>
            </a:xfrm>
            <a:custGeom>
              <a:avLst/>
              <a:gdLst>
                <a:gd name="T0" fmla="*/ 0 w 4715"/>
                <a:gd name="T1" fmla="*/ 1 h 6595"/>
                <a:gd name="T2" fmla="*/ 538 w 4715"/>
                <a:gd name="T3" fmla="*/ 6058 h 6595"/>
                <a:gd name="T4" fmla="*/ 562 w 4715"/>
                <a:gd name="T5" fmla="*/ 6180 h 6595"/>
                <a:gd name="T6" fmla="*/ 587 w 4715"/>
                <a:gd name="T7" fmla="*/ 6277 h 6595"/>
                <a:gd name="T8" fmla="*/ 660 w 4715"/>
                <a:gd name="T9" fmla="*/ 6351 h 6595"/>
                <a:gd name="T10" fmla="*/ 733 w 4715"/>
                <a:gd name="T11" fmla="*/ 6448 h 6595"/>
                <a:gd name="T12" fmla="*/ 806 w 4715"/>
                <a:gd name="T13" fmla="*/ 6497 h 6595"/>
                <a:gd name="T14" fmla="*/ 904 w 4715"/>
                <a:gd name="T15" fmla="*/ 6546 h 6595"/>
                <a:gd name="T16" fmla="*/ 1002 w 4715"/>
                <a:gd name="T17" fmla="*/ 6571 h 6595"/>
                <a:gd name="T18" fmla="*/ 1124 w 4715"/>
                <a:gd name="T19" fmla="*/ 6595 h 6595"/>
                <a:gd name="T20" fmla="*/ 4128 w 4715"/>
                <a:gd name="T21" fmla="*/ 6595 h 6595"/>
                <a:gd name="T22" fmla="*/ 4274 w 4715"/>
                <a:gd name="T23" fmla="*/ 6571 h 6595"/>
                <a:gd name="T24" fmla="*/ 4397 w 4715"/>
                <a:gd name="T25" fmla="*/ 6522 h 6595"/>
                <a:gd name="T26" fmla="*/ 4494 w 4715"/>
                <a:gd name="T27" fmla="*/ 6473 h 6595"/>
                <a:gd name="T28" fmla="*/ 4592 w 4715"/>
                <a:gd name="T29" fmla="*/ 6375 h 6595"/>
                <a:gd name="T30" fmla="*/ 4665 w 4715"/>
                <a:gd name="T31" fmla="*/ 6253 h 6595"/>
                <a:gd name="T32" fmla="*/ 4714 w 4715"/>
                <a:gd name="T33" fmla="*/ 6155 h 6595"/>
                <a:gd name="T34" fmla="*/ 4714 w 4715"/>
                <a:gd name="T35" fmla="*/ 6009 h 6595"/>
                <a:gd name="T36" fmla="*/ 4714 w 4715"/>
                <a:gd name="T37" fmla="*/ 5887 h 6595"/>
                <a:gd name="T38" fmla="*/ 3713 w 4715"/>
                <a:gd name="T39" fmla="*/ 123 h 6595"/>
                <a:gd name="T40" fmla="*/ 2589 w 4715"/>
                <a:gd name="T41" fmla="*/ 50 h 6595"/>
                <a:gd name="T42" fmla="*/ 1637 w 4715"/>
                <a:gd name="T43" fmla="*/ 25 h 6595"/>
                <a:gd name="T44" fmla="*/ 0 w 4715"/>
                <a:gd name="T45" fmla="*/ 1 h 6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715" h="6595" extrusionOk="0">
                  <a:moveTo>
                    <a:pt x="0" y="1"/>
                  </a:moveTo>
                  <a:lnTo>
                    <a:pt x="538" y="6058"/>
                  </a:lnTo>
                  <a:lnTo>
                    <a:pt x="562" y="6180"/>
                  </a:lnTo>
                  <a:lnTo>
                    <a:pt x="587" y="6277"/>
                  </a:lnTo>
                  <a:lnTo>
                    <a:pt x="660" y="6351"/>
                  </a:lnTo>
                  <a:lnTo>
                    <a:pt x="733" y="6448"/>
                  </a:lnTo>
                  <a:lnTo>
                    <a:pt x="806" y="6497"/>
                  </a:lnTo>
                  <a:lnTo>
                    <a:pt x="904" y="6546"/>
                  </a:lnTo>
                  <a:lnTo>
                    <a:pt x="1002" y="6571"/>
                  </a:lnTo>
                  <a:lnTo>
                    <a:pt x="1124" y="6595"/>
                  </a:lnTo>
                  <a:lnTo>
                    <a:pt x="4128" y="6595"/>
                  </a:lnTo>
                  <a:lnTo>
                    <a:pt x="4274" y="6571"/>
                  </a:lnTo>
                  <a:lnTo>
                    <a:pt x="4397" y="6522"/>
                  </a:lnTo>
                  <a:lnTo>
                    <a:pt x="4494" y="6473"/>
                  </a:lnTo>
                  <a:lnTo>
                    <a:pt x="4592" y="6375"/>
                  </a:lnTo>
                  <a:lnTo>
                    <a:pt x="4665" y="6253"/>
                  </a:lnTo>
                  <a:lnTo>
                    <a:pt x="4714" y="6155"/>
                  </a:lnTo>
                  <a:lnTo>
                    <a:pt x="4714" y="6009"/>
                  </a:lnTo>
                  <a:lnTo>
                    <a:pt x="4714" y="5887"/>
                  </a:lnTo>
                  <a:lnTo>
                    <a:pt x="3713" y="123"/>
                  </a:lnTo>
                  <a:lnTo>
                    <a:pt x="2589" y="50"/>
                  </a:lnTo>
                  <a:lnTo>
                    <a:pt x="1637" y="2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27" name="Google Shape;372;p31">
              <a:extLst>
                <a:ext uri="{FF2B5EF4-FFF2-40B4-BE49-F238E27FC236}">
                  <a16:creationId xmlns:a16="http://schemas.microsoft.com/office/drawing/2014/main" id="{4DDC8ADA-5A11-0545-8598-52D3FC6B867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5950" y="1754175"/>
              <a:ext cx="29925" cy="99550"/>
            </a:xfrm>
            <a:custGeom>
              <a:avLst/>
              <a:gdLst>
                <a:gd name="T0" fmla="*/ 0 w 1197"/>
                <a:gd name="T1" fmla="*/ 1 h 3982"/>
                <a:gd name="T2" fmla="*/ 0 w 1197"/>
                <a:gd name="T3" fmla="*/ 3981 h 3982"/>
                <a:gd name="T4" fmla="*/ 269 w 1197"/>
                <a:gd name="T5" fmla="*/ 3811 h 3982"/>
                <a:gd name="T6" fmla="*/ 489 w 1197"/>
                <a:gd name="T7" fmla="*/ 3615 h 3982"/>
                <a:gd name="T8" fmla="*/ 684 w 1197"/>
                <a:gd name="T9" fmla="*/ 3420 h 3982"/>
                <a:gd name="T10" fmla="*/ 855 w 1197"/>
                <a:gd name="T11" fmla="*/ 3176 h 3982"/>
                <a:gd name="T12" fmla="*/ 1002 w 1197"/>
                <a:gd name="T13" fmla="*/ 2907 h 3982"/>
                <a:gd name="T14" fmla="*/ 1099 w 1197"/>
                <a:gd name="T15" fmla="*/ 2614 h 3982"/>
                <a:gd name="T16" fmla="*/ 1173 w 1197"/>
                <a:gd name="T17" fmla="*/ 2296 h 3982"/>
                <a:gd name="T18" fmla="*/ 1197 w 1197"/>
                <a:gd name="T19" fmla="*/ 1979 h 3982"/>
                <a:gd name="T20" fmla="*/ 1173 w 1197"/>
                <a:gd name="T21" fmla="*/ 1661 h 3982"/>
                <a:gd name="T22" fmla="*/ 1099 w 1197"/>
                <a:gd name="T23" fmla="*/ 1368 h 3982"/>
                <a:gd name="T24" fmla="*/ 1002 w 1197"/>
                <a:gd name="T25" fmla="*/ 1075 h 3982"/>
                <a:gd name="T26" fmla="*/ 855 w 1197"/>
                <a:gd name="T27" fmla="*/ 806 h 3982"/>
                <a:gd name="T28" fmla="*/ 684 w 1197"/>
                <a:gd name="T29" fmla="*/ 562 h 3982"/>
                <a:gd name="T30" fmla="*/ 489 w 1197"/>
                <a:gd name="T31" fmla="*/ 342 h 3982"/>
                <a:gd name="T32" fmla="*/ 269 w 1197"/>
                <a:gd name="T33" fmla="*/ 171 h 3982"/>
                <a:gd name="T34" fmla="*/ 0 w 1197"/>
                <a:gd name="T35" fmla="*/ 1 h 39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97" h="3982" extrusionOk="0">
                  <a:moveTo>
                    <a:pt x="0" y="1"/>
                  </a:moveTo>
                  <a:lnTo>
                    <a:pt x="0" y="3981"/>
                  </a:lnTo>
                  <a:lnTo>
                    <a:pt x="269" y="3811"/>
                  </a:lnTo>
                  <a:lnTo>
                    <a:pt x="489" y="3615"/>
                  </a:lnTo>
                  <a:lnTo>
                    <a:pt x="684" y="3420"/>
                  </a:lnTo>
                  <a:lnTo>
                    <a:pt x="855" y="3176"/>
                  </a:lnTo>
                  <a:lnTo>
                    <a:pt x="1002" y="2907"/>
                  </a:lnTo>
                  <a:lnTo>
                    <a:pt x="1099" y="2614"/>
                  </a:lnTo>
                  <a:lnTo>
                    <a:pt x="1173" y="2296"/>
                  </a:lnTo>
                  <a:lnTo>
                    <a:pt x="1197" y="1979"/>
                  </a:lnTo>
                  <a:lnTo>
                    <a:pt x="1173" y="1661"/>
                  </a:lnTo>
                  <a:lnTo>
                    <a:pt x="1099" y="1368"/>
                  </a:lnTo>
                  <a:lnTo>
                    <a:pt x="1002" y="1075"/>
                  </a:lnTo>
                  <a:lnTo>
                    <a:pt x="855" y="806"/>
                  </a:lnTo>
                  <a:lnTo>
                    <a:pt x="684" y="562"/>
                  </a:lnTo>
                  <a:lnTo>
                    <a:pt x="489" y="342"/>
                  </a:lnTo>
                  <a:lnTo>
                    <a:pt x="269" y="17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28" name="Google Shape;373;p31">
              <a:extLst>
                <a:ext uri="{FF2B5EF4-FFF2-40B4-BE49-F238E27FC236}">
                  <a16:creationId xmlns:a16="http://schemas.microsoft.com/office/drawing/2014/main" id="{CD308D9C-48A4-1C49-B7A5-952E4AA6281A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5350" y="1729750"/>
              <a:ext cx="97700" cy="147175"/>
            </a:xfrm>
            <a:custGeom>
              <a:avLst/>
              <a:gdLst>
                <a:gd name="T0" fmla="*/ 3908 w 3908"/>
                <a:gd name="T1" fmla="*/ 1 h 5887"/>
                <a:gd name="T2" fmla="*/ 2711 w 3908"/>
                <a:gd name="T3" fmla="*/ 25 h 5887"/>
                <a:gd name="T4" fmla="*/ 1759 w 3908"/>
                <a:gd name="T5" fmla="*/ 25 h 5887"/>
                <a:gd name="T6" fmla="*/ 1588 w 3908"/>
                <a:gd name="T7" fmla="*/ 49 h 5887"/>
                <a:gd name="T8" fmla="*/ 1417 w 3908"/>
                <a:gd name="T9" fmla="*/ 74 h 5887"/>
                <a:gd name="T10" fmla="*/ 1246 w 3908"/>
                <a:gd name="T11" fmla="*/ 123 h 5887"/>
                <a:gd name="T12" fmla="*/ 1099 w 3908"/>
                <a:gd name="T13" fmla="*/ 172 h 5887"/>
                <a:gd name="T14" fmla="*/ 953 w 3908"/>
                <a:gd name="T15" fmla="*/ 245 h 5887"/>
                <a:gd name="T16" fmla="*/ 806 w 3908"/>
                <a:gd name="T17" fmla="*/ 343 h 5887"/>
                <a:gd name="T18" fmla="*/ 660 w 3908"/>
                <a:gd name="T19" fmla="*/ 440 h 5887"/>
                <a:gd name="T20" fmla="*/ 537 w 3908"/>
                <a:gd name="T21" fmla="*/ 562 h 5887"/>
                <a:gd name="T22" fmla="*/ 415 w 3908"/>
                <a:gd name="T23" fmla="*/ 684 h 5887"/>
                <a:gd name="T24" fmla="*/ 318 w 3908"/>
                <a:gd name="T25" fmla="*/ 831 h 5887"/>
                <a:gd name="T26" fmla="*/ 220 w 3908"/>
                <a:gd name="T27" fmla="*/ 978 h 5887"/>
                <a:gd name="T28" fmla="*/ 147 w 3908"/>
                <a:gd name="T29" fmla="*/ 1124 h 5887"/>
                <a:gd name="T30" fmla="*/ 73 w 3908"/>
                <a:gd name="T31" fmla="*/ 1295 h 5887"/>
                <a:gd name="T32" fmla="*/ 49 w 3908"/>
                <a:gd name="T33" fmla="*/ 1442 h 5887"/>
                <a:gd name="T34" fmla="*/ 0 w 3908"/>
                <a:gd name="T35" fmla="*/ 1613 h 5887"/>
                <a:gd name="T36" fmla="*/ 0 w 3908"/>
                <a:gd name="T37" fmla="*/ 1783 h 5887"/>
                <a:gd name="T38" fmla="*/ 0 w 3908"/>
                <a:gd name="T39" fmla="*/ 4128 h 5887"/>
                <a:gd name="T40" fmla="*/ 0 w 3908"/>
                <a:gd name="T41" fmla="*/ 4299 h 5887"/>
                <a:gd name="T42" fmla="*/ 49 w 3908"/>
                <a:gd name="T43" fmla="*/ 4446 h 5887"/>
                <a:gd name="T44" fmla="*/ 73 w 3908"/>
                <a:gd name="T45" fmla="*/ 4617 h 5887"/>
                <a:gd name="T46" fmla="*/ 147 w 3908"/>
                <a:gd name="T47" fmla="*/ 4763 h 5887"/>
                <a:gd name="T48" fmla="*/ 220 w 3908"/>
                <a:gd name="T49" fmla="*/ 4934 h 5887"/>
                <a:gd name="T50" fmla="*/ 318 w 3908"/>
                <a:gd name="T51" fmla="*/ 5081 h 5887"/>
                <a:gd name="T52" fmla="*/ 415 w 3908"/>
                <a:gd name="T53" fmla="*/ 5203 h 5887"/>
                <a:gd name="T54" fmla="*/ 537 w 3908"/>
                <a:gd name="T55" fmla="*/ 5325 h 5887"/>
                <a:gd name="T56" fmla="*/ 660 w 3908"/>
                <a:gd name="T57" fmla="*/ 5447 h 5887"/>
                <a:gd name="T58" fmla="*/ 806 w 3908"/>
                <a:gd name="T59" fmla="*/ 5545 h 5887"/>
                <a:gd name="T60" fmla="*/ 953 w 3908"/>
                <a:gd name="T61" fmla="*/ 5642 h 5887"/>
                <a:gd name="T62" fmla="*/ 1099 w 3908"/>
                <a:gd name="T63" fmla="*/ 5716 h 5887"/>
                <a:gd name="T64" fmla="*/ 1246 w 3908"/>
                <a:gd name="T65" fmla="*/ 5789 h 5887"/>
                <a:gd name="T66" fmla="*/ 1417 w 3908"/>
                <a:gd name="T67" fmla="*/ 5838 h 5887"/>
                <a:gd name="T68" fmla="*/ 1588 w 3908"/>
                <a:gd name="T69" fmla="*/ 5862 h 5887"/>
                <a:gd name="T70" fmla="*/ 1759 w 3908"/>
                <a:gd name="T71" fmla="*/ 5862 h 5887"/>
                <a:gd name="T72" fmla="*/ 2711 w 3908"/>
                <a:gd name="T73" fmla="*/ 5887 h 5887"/>
                <a:gd name="T74" fmla="*/ 3908 w 3908"/>
                <a:gd name="T75" fmla="*/ 5887 h 5887"/>
                <a:gd name="T76" fmla="*/ 3908 w 3908"/>
                <a:gd name="T77" fmla="*/ 1 h 58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908" h="5887" extrusionOk="0">
                  <a:moveTo>
                    <a:pt x="3908" y="1"/>
                  </a:moveTo>
                  <a:lnTo>
                    <a:pt x="2711" y="25"/>
                  </a:lnTo>
                  <a:lnTo>
                    <a:pt x="1759" y="25"/>
                  </a:lnTo>
                  <a:lnTo>
                    <a:pt x="1588" y="49"/>
                  </a:lnTo>
                  <a:lnTo>
                    <a:pt x="1417" y="74"/>
                  </a:lnTo>
                  <a:lnTo>
                    <a:pt x="1246" y="123"/>
                  </a:lnTo>
                  <a:lnTo>
                    <a:pt x="1099" y="172"/>
                  </a:lnTo>
                  <a:lnTo>
                    <a:pt x="953" y="245"/>
                  </a:lnTo>
                  <a:lnTo>
                    <a:pt x="806" y="343"/>
                  </a:lnTo>
                  <a:lnTo>
                    <a:pt x="660" y="440"/>
                  </a:lnTo>
                  <a:lnTo>
                    <a:pt x="537" y="562"/>
                  </a:lnTo>
                  <a:lnTo>
                    <a:pt x="415" y="684"/>
                  </a:lnTo>
                  <a:lnTo>
                    <a:pt x="318" y="831"/>
                  </a:lnTo>
                  <a:lnTo>
                    <a:pt x="220" y="978"/>
                  </a:lnTo>
                  <a:lnTo>
                    <a:pt x="147" y="1124"/>
                  </a:lnTo>
                  <a:lnTo>
                    <a:pt x="73" y="1295"/>
                  </a:lnTo>
                  <a:lnTo>
                    <a:pt x="49" y="1442"/>
                  </a:lnTo>
                  <a:lnTo>
                    <a:pt x="0" y="1613"/>
                  </a:lnTo>
                  <a:lnTo>
                    <a:pt x="0" y="1783"/>
                  </a:lnTo>
                  <a:lnTo>
                    <a:pt x="0" y="4128"/>
                  </a:lnTo>
                  <a:lnTo>
                    <a:pt x="0" y="4299"/>
                  </a:lnTo>
                  <a:lnTo>
                    <a:pt x="49" y="4446"/>
                  </a:lnTo>
                  <a:lnTo>
                    <a:pt x="73" y="4617"/>
                  </a:lnTo>
                  <a:lnTo>
                    <a:pt x="147" y="4763"/>
                  </a:lnTo>
                  <a:lnTo>
                    <a:pt x="220" y="4934"/>
                  </a:lnTo>
                  <a:lnTo>
                    <a:pt x="318" y="5081"/>
                  </a:lnTo>
                  <a:lnTo>
                    <a:pt x="415" y="5203"/>
                  </a:lnTo>
                  <a:lnTo>
                    <a:pt x="537" y="5325"/>
                  </a:lnTo>
                  <a:lnTo>
                    <a:pt x="660" y="5447"/>
                  </a:lnTo>
                  <a:lnTo>
                    <a:pt x="806" y="5545"/>
                  </a:lnTo>
                  <a:lnTo>
                    <a:pt x="953" y="5642"/>
                  </a:lnTo>
                  <a:lnTo>
                    <a:pt x="1099" y="5716"/>
                  </a:lnTo>
                  <a:lnTo>
                    <a:pt x="1246" y="5789"/>
                  </a:lnTo>
                  <a:lnTo>
                    <a:pt x="1417" y="5838"/>
                  </a:lnTo>
                  <a:lnTo>
                    <a:pt x="1588" y="5862"/>
                  </a:lnTo>
                  <a:lnTo>
                    <a:pt x="1759" y="5862"/>
                  </a:lnTo>
                  <a:lnTo>
                    <a:pt x="2711" y="5887"/>
                  </a:lnTo>
                  <a:lnTo>
                    <a:pt x="3908" y="5887"/>
                  </a:lnTo>
                  <a:lnTo>
                    <a:pt x="3908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29" name="Google Shape;374;p31">
              <a:extLst>
                <a:ext uri="{FF2B5EF4-FFF2-40B4-BE49-F238E27FC236}">
                  <a16:creationId xmlns:a16="http://schemas.microsoft.com/office/drawing/2014/main" id="{FC9DBF66-603E-E34C-BD8F-0BBAFD74B696}"/>
                </a:ext>
              </a:extLst>
            </p:cNvPr>
            <p:cNvSpPr>
              <a:spLocks/>
            </p:cNvSpPr>
            <p:nvPr/>
          </p:nvSpPr>
          <p:spPr bwMode="auto">
            <a:xfrm>
              <a:off x="6736475" y="1638175"/>
              <a:ext cx="279650" cy="330325"/>
            </a:xfrm>
            <a:custGeom>
              <a:avLst/>
              <a:gdLst>
                <a:gd name="T0" fmla="*/ 11186 w 11186"/>
                <a:gd name="T1" fmla="*/ 0 h 13213"/>
                <a:gd name="T2" fmla="*/ 10771 w 11186"/>
                <a:gd name="T3" fmla="*/ 342 h 13213"/>
                <a:gd name="T4" fmla="*/ 10380 w 11186"/>
                <a:gd name="T5" fmla="*/ 635 h 13213"/>
                <a:gd name="T6" fmla="*/ 9940 w 11186"/>
                <a:gd name="T7" fmla="*/ 904 h 13213"/>
                <a:gd name="T8" fmla="*/ 9525 w 11186"/>
                <a:gd name="T9" fmla="*/ 1172 h 13213"/>
                <a:gd name="T10" fmla="*/ 9110 w 11186"/>
                <a:gd name="T11" fmla="*/ 1417 h 13213"/>
                <a:gd name="T12" fmla="*/ 8695 w 11186"/>
                <a:gd name="T13" fmla="*/ 1661 h 13213"/>
                <a:gd name="T14" fmla="*/ 7840 w 11186"/>
                <a:gd name="T15" fmla="*/ 2052 h 13213"/>
                <a:gd name="T16" fmla="*/ 7034 w 11186"/>
                <a:gd name="T17" fmla="*/ 2418 h 13213"/>
                <a:gd name="T18" fmla="*/ 6228 w 11186"/>
                <a:gd name="T19" fmla="*/ 2687 h 13213"/>
                <a:gd name="T20" fmla="*/ 5471 w 11186"/>
                <a:gd name="T21" fmla="*/ 2931 h 13213"/>
                <a:gd name="T22" fmla="*/ 4763 w 11186"/>
                <a:gd name="T23" fmla="*/ 3126 h 13213"/>
                <a:gd name="T24" fmla="*/ 4225 w 11186"/>
                <a:gd name="T25" fmla="*/ 3248 h 13213"/>
                <a:gd name="T26" fmla="*/ 3664 w 11186"/>
                <a:gd name="T27" fmla="*/ 3346 h 13213"/>
                <a:gd name="T28" fmla="*/ 3077 w 11186"/>
                <a:gd name="T29" fmla="*/ 3419 h 13213"/>
                <a:gd name="T30" fmla="*/ 2467 w 11186"/>
                <a:gd name="T31" fmla="*/ 3493 h 13213"/>
                <a:gd name="T32" fmla="*/ 1221 w 11186"/>
                <a:gd name="T33" fmla="*/ 3590 h 13213"/>
                <a:gd name="T34" fmla="*/ 0 w 11186"/>
                <a:gd name="T35" fmla="*/ 3664 h 13213"/>
                <a:gd name="T36" fmla="*/ 0 w 11186"/>
                <a:gd name="T37" fmla="*/ 9574 h 13213"/>
                <a:gd name="T38" fmla="*/ 1221 w 11186"/>
                <a:gd name="T39" fmla="*/ 9623 h 13213"/>
                <a:gd name="T40" fmla="*/ 2467 w 11186"/>
                <a:gd name="T41" fmla="*/ 9721 h 13213"/>
                <a:gd name="T42" fmla="*/ 3077 w 11186"/>
                <a:gd name="T43" fmla="*/ 9794 h 13213"/>
                <a:gd name="T44" fmla="*/ 3664 w 11186"/>
                <a:gd name="T45" fmla="*/ 9891 h 13213"/>
                <a:gd name="T46" fmla="*/ 4225 w 11186"/>
                <a:gd name="T47" fmla="*/ 9989 h 13213"/>
                <a:gd name="T48" fmla="*/ 4763 w 11186"/>
                <a:gd name="T49" fmla="*/ 10111 h 13213"/>
                <a:gd name="T50" fmla="*/ 5471 w 11186"/>
                <a:gd name="T51" fmla="*/ 10307 h 13213"/>
                <a:gd name="T52" fmla="*/ 6228 w 11186"/>
                <a:gd name="T53" fmla="*/ 10526 h 13213"/>
                <a:gd name="T54" fmla="*/ 7034 w 11186"/>
                <a:gd name="T55" fmla="*/ 10820 h 13213"/>
                <a:gd name="T56" fmla="*/ 7840 w 11186"/>
                <a:gd name="T57" fmla="*/ 11161 h 13213"/>
                <a:gd name="T58" fmla="*/ 8695 w 11186"/>
                <a:gd name="T59" fmla="*/ 11577 h 13213"/>
                <a:gd name="T60" fmla="*/ 9110 w 11186"/>
                <a:gd name="T61" fmla="*/ 11796 h 13213"/>
                <a:gd name="T62" fmla="*/ 9525 w 11186"/>
                <a:gd name="T63" fmla="*/ 12041 h 13213"/>
                <a:gd name="T64" fmla="*/ 9940 w 11186"/>
                <a:gd name="T65" fmla="*/ 12309 h 13213"/>
                <a:gd name="T66" fmla="*/ 10380 w 11186"/>
                <a:gd name="T67" fmla="*/ 12602 h 13213"/>
                <a:gd name="T68" fmla="*/ 10771 w 11186"/>
                <a:gd name="T69" fmla="*/ 12896 h 13213"/>
                <a:gd name="T70" fmla="*/ 11186 w 11186"/>
                <a:gd name="T71" fmla="*/ 13213 h 13213"/>
                <a:gd name="T72" fmla="*/ 11186 w 11186"/>
                <a:gd name="T73" fmla="*/ 0 h 13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1186" h="13213" extrusionOk="0">
                  <a:moveTo>
                    <a:pt x="11186" y="0"/>
                  </a:moveTo>
                  <a:lnTo>
                    <a:pt x="10771" y="342"/>
                  </a:lnTo>
                  <a:lnTo>
                    <a:pt x="10380" y="635"/>
                  </a:lnTo>
                  <a:lnTo>
                    <a:pt x="9940" y="904"/>
                  </a:lnTo>
                  <a:lnTo>
                    <a:pt x="9525" y="1172"/>
                  </a:lnTo>
                  <a:lnTo>
                    <a:pt x="9110" y="1417"/>
                  </a:lnTo>
                  <a:lnTo>
                    <a:pt x="8695" y="1661"/>
                  </a:lnTo>
                  <a:lnTo>
                    <a:pt x="7840" y="2052"/>
                  </a:lnTo>
                  <a:lnTo>
                    <a:pt x="7034" y="2418"/>
                  </a:lnTo>
                  <a:lnTo>
                    <a:pt x="6228" y="2687"/>
                  </a:lnTo>
                  <a:lnTo>
                    <a:pt x="5471" y="2931"/>
                  </a:lnTo>
                  <a:lnTo>
                    <a:pt x="4763" y="3126"/>
                  </a:lnTo>
                  <a:lnTo>
                    <a:pt x="4225" y="3248"/>
                  </a:lnTo>
                  <a:lnTo>
                    <a:pt x="3664" y="3346"/>
                  </a:lnTo>
                  <a:lnTo>
                    <a:pt x="3077" y="3419"/>
                  </a:lnTo>
                  <a:lnTo>
                    <a:pt x="2467" y="3493"/>
                  </a:lnTo>
                  <a:lnTo>
                    <a:pt x="1221" y="3590"/>
                  </a:lnTo>
                  <a:lnTo>
                    <a:pt x="0" y="3664"/>
                  </a:lnTo>
                  <a:lnTo>
                    <a:pt x="0" y="9574"/>
                  </a:lnTo>
                  <a:lnTo>
                    <a:pt x="1221" y="9623"/>
                  </a:lnTo>
                  <a:lnTo>
                    <a:pt x="2467" y="9721"/>
                  </a:lnTo>
                  <a:lnTo>
                    <a:pt x="3077" y="9794"/>
                  </a:lnTo>
                  <a:lnTo>
                    <a:pt x="3664" y="9891"/>
                  </a:lnTo>
                  <a:lnTo>
                    <a:pt x="4225" y="9989"/>
                  </a:lnTo>
                  <a:lnTo>
                    <a:pt x="4763" y="10111"/>
                  </a:lnTo>
                  <a:lnTo>
                    <a:pt x="5471" y="10307"/>
                  </a:lnTo>
                  <a:lnTo>
                    <a:pt x="6228" y="10526"/>
                  </a:lnTo>
                  <a:lnTo>
                    <a:pt x="7034" y="10820"/>
                  </a:lnTo>
                  <a:lnTo>
                    <a:pt x="7840" y="11161"/>
                  </a:lnTo>
                  <a:lnTo>
                    <a:pt x="8695" y="11577"/>
                  </a:lnTo>
                  <a:lnTo>
                    <a:pt x="9110" y="11796"/>
                  </a:lnTo>
                  <a:lnTo>
                    <a:pt x="9525" y="12041"/>
                  </a:lnTo>
                  <a:lnTo>
                    <a:pt x="9940" y="12309"/>
                  </a:lnTo>
                  <a:lnTo>
                    <a:pt x="10380" y="12602"/>
                  </a:lnTo>
                  <a:lnTo>
                    <a:pt x="10771" y="12896"/>
                  </a:lnTo>
                  <a:lnTo>
                    <a:pt x="11186" y="13213"/>
                  </a:lnTo>
                  <a:lnTo>
                    <a:pt x="1118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30" name="Google Shape;375;p31">
              <a:extLst>
                <a:ext uri="{FF2B5EF4-FFF2-40B4-BE49-F238E27FC236}">
                  <a16:creationId xmlns:a16="http://schemas.microsoft.com/office/drawing/2014/main" id="{0A4C4E94-DB29-D441-84E9-D0D71593819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9550" y="1613750"/>
              <a:ext cx="34200" cy="379800"/>
            </a:xfrm>
            <a:custGeom>
              <a:avLst/>
              <a:gdLst>
                <a:gd name="T0" fmla="*/ 684 w 1368"/>
                <a:gd name="T1" fmla="*/ 0 h 15192"/>
                <a:gd name="T2" fmla="*/ 562 w 1368"/>
                <a:gd name="T3" fmla="*/ 25 h 15192"/>
                <a:gd name="T4" fmla="*/ 464 w 1368"/>
                <a:gd name="T5" fmla="*/ 98 h 15192"/>
                <a:gd name="T6" fmla="*/ 366 w 1368"/>
                <a:gd name="T7" fmla="*/ 171 h 15192"/>
                <a:gd name="T8" fmla="*/ 0 w 1368"/>
                <a:gd name="T9" fmla="*/ 513 h 15192"/>
                <a:gd name="T10" fmla="*/ 0 w 1368"/>
                <a:gd name="T11" fmla="*/ 14654 h 15192"/>
                <a:gd name="T12" fmla="*/ 366 w 1368"/>
                <a:gd name="T13" fmla="*/ 15020 h 15192"/>
                <a:gd name="T14" fmla="*/ 464 w 1368"/>
                <a:gd name="T15" fmla="*/ 15094 h 15192"/>
                <a:gd name="T16" fmla="*/ 562 w 1368"/>
                <a:gd name="T17" fmla="*/ 15143 h 15192"/>
                <a:gd name="T18" fmla="*/ 684 w 1368"/>
                <a:gd name="T19" fmla="*/ 15191 h 15192"/>
                <a:gd name="T20" fmla="*/ 904 w 1368"/>
                <a:gd name="T21" fmla="*/ 15191 h 15192"/>
                <a:gd name="T22" fmla="*/ 1001 w 1368"/>
                <a:gd name="T23" fmla="*/ 15143 h 15192"/>
                <a:gd name="T24" fmla="*/ 1148 w 1368"/>
                <a:gd name="T25" fmla="*/ 15045 h 15192"/>
                <a:gd name="T26" fmla="*/ 1270 w 1368"/>
                <a:gd name="T27" fmla="*/ 14923 h 15192"/>
                <a:gd name="T28" fmla="*/ 1343 w 1368"/>
                <a:gd name="T29" fmla="*/ 14776 h 15192"/>
                <a:gd name="T30" fmla="*/ 1368 w 1368"/>
                <a:gd name="T31" fmla="*/ 14605 h 15192"/>
                <a:gd name="T32" fmla="*/ 1368 w 1368"/>
                <a:gd name="T33" fmla="*/ 586 h 15192"/>
                <a:gd name="T34" fmla="*/ 1343 w 1368"/>
                <a:gd name="T35" fmla="*/ 415 h 15192"/>
                <a:gd name="T36" fmla="*/ 1270 w 1368"/>
                <a:gd name="T37" fmla="*/ 244 h 15192"/>
                <a:gd name="T38" fmla="*/ 1148 w 1368"/>
                <a:gd name="T39" fmla="*/ 122 h 15192"/>
                <a:gd name="T40" fmla="*/ 1001 w 1368"/>
                <a:gd name="T41" fmla="*/ 25 h 15192"/>
                <a:gd name="T42" fmla="*/ 904 w 1368"/>
                <a:gd name="T43" fmla="*/ 0 h 15192"/>
                <a:gd name="T44" fmla="*/ 684 w 1368"/>
                <a:gd name="T45" fmla="*/ 0 h 15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68" h="15192" extrusionOk="0">
                  <a:moveTo>
                    <a:pt x="684" y="0"/>
                  </a:moveTo>
                  <a:lnTo>
                    <a:pt x="562" y="25"/>
                  </a:lnTo>
                  <a:lnTo>
                    <a:pt x="464" y="98"/>
                  </a:lnTo>
                  <a:lnTo>
                    <a:pt x="366" y="171"/>
                  </a:lnTo>
                  <a:lnTo>
                    <a:pt x="0" y="513"/>
                  </a:lnTo>
                  <a:lnTo>
                    <a:pt x="0" y="14654"/>
                  </a:lnTo>
                  <a:lnTo>
                    <a:pt x="366" y="15020"/>
                  </a:lnTo>
                  <a:lnTo>
                    <a:pt x="464" y="15094"/>
                  </a:lnTo>
                  <a:lnTo>
                    <a:pt x="562" y="15143"/>
                  </a:lnTo>
                  <a:lnTo>
                    <a:pt x="684" y="15191"/>
                  </a:lnTo>
                  <a:lnTo>
                    <a:pt x="904" y="15191"/>
                  </a:lnTo>
                  <a:lnTo>
                    <a:pt x="1001" y="15143"/>
                  </a:lnTo>
                  <a:lnTo>
                    <a:pt x="1148" y="15045"/>
                  </a:lnTo>
                  <a:lnTo>
                    <a:pt x="1270" y="14923"/>
                  </a:lnTo>
                  <a:lnTo>
                    <a:pt x="1343" y="14776"/>
                  </a:lnTo>
                  <a:lnTo>
                    <a:pt x="1368" y="14605"/>
                  </a:lnTo>
                  <a:lnTo>
                    <a:pt x="1368" y="586"/>
                  </a:lnTo>
                  <a:lnTo>
                    <a:pt x="1343" y="415"/>
                  </a:lnTo>
                  <a:lnTo>
                    <a:pt x="1270" y="244"/>
                  </a:lnTo>
                  <a:lnTo>
                    <a:pt x="1148" y="122"/>
                  </a:lnTo>
                  <a:lnTo>
                    <a:pt x="1001" y="25"/>
                  </a:lnTo>
                  <a:lnTo>
                    <a:pt x="904" y="0"/>
                  </a:lnTo>
                  <a:lnTo>
                    <a:pt x="68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52256" name="Google Shape;376;p31">
            <a:extLst>
              <a:ext uri="{FF2B5EF4-FFF2-40B4-BE49-F238E27FC236}">
                <a16:creationId xmlns:a16="http://schemas.microsoft.com/office/drawing/2014/main" id="{86DFABA1-1683-B84A-A651-3706C473C461}"/>
              </a:ext>
            </a:extLst>
          </p:cNvPr>
          <p:cNvGrpSpPr>
            <a:grpSpLocks/>
          </p:cNvGrpSpPr>
          <p:nvPr/>
        </p:nvGrpSpPr>
        <p:grpSpPr bwMode="auto">
          <a:xfrm>
            <a:off x="722313" y="2208213"/>
            <a:ext cx="273050" cy="293687"/>
            <a:chOff x="611175" y="2326900"/>
            <a:chExt cx="362700" cy="389575"/>
          </a:xfrm>
        </p:grpSpPr>
        <p:sp>
          <p:nvSpPr>
            <p:cNvPr id="52422" name="Google Shape;377;p31">
              <a:extLst>
                <a:ext uri="{FF2B5EF4-FFF2-40B4-BE49-F238E27FC236}">
                  <a16:creationId xmlns:a16="http://schemas.microsoft.com/office/drawing/2014/main" id="{8E306BB1-7E69-CE46-8CEA-A1431F40EB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175" y="2326900"/>
              <a:ext cx="362700" cy="389575"/>
            </a:xfrm>
            <a:custGeom>
              <a:avLst/>
              <a:gdLst>
                <a:gd name="T0" fmla="*/ 10014 w 14508"/>
                <a:gd name="T1" fmla="*/ 660 h 15583"/>
                <a:gd name="T2" fmla="*/ 10063 w 14508"/>
                <a:gd name="T3" fmla="*/ 1197 h 15583"/>
                <a:gd name="T4" fmla="*/ 9183 w 14508"/>
                <a:gd name="T5" fmla="*/ 2174 h 15583"/>
                <a:gd name="T6" fmla="*/ 9183 w 14508"/>
                <a:gd name="T7" fmla="*/ 6643 h 15583"/>
                <a:gd name="T8" fmla="*/ 5276 w 14508"/>
                <a:gd name="T9" fmla="*/ 6790 h 15583"/>
                <a:gd name="T10" fmla="*/ 5349 w 14508"/>
                <a:gd name="T11" fmla="*/ 2247 h 15583"/>
                <a:gd name="T12" fmla="*/ 4519 w 14508"/>
                <a:gd name="T13" fmla="*/ 1319 h 15583"/>
                <a:gd name="T14" fmla="*/ 4421 w 14508"/>
                <a:gd name="T15" fmla="*/ 782 h 15583"/>
                <a:gd name="T16" fmla="*/ 4860 w 14508"/>
                <a:gd name="T17" fmla="*/ 489 h 15583"/>
                <a:gd name="T18" fmla="*/ 7083 w 14508"/>
                <a:gd name="T19" fmla="*/ 9745 h 15583"/>
                <a:gd name="T20" fmla="*/ 7547 w 14508"/>
                <a:gd name="T21" fmla="*/ 10429 h 15583"/>
                <a:gd name="T22" fmla="*/ 7376 w 14508"/>
                <a:gd name="T23" fmla="*/ 11259 h 15583"/>
                <a:gd name="T24" fmla="*/ 6717 w 14508"/>
                <a:gd name="T25" fmla="*/ 11699 h 15583"/>
                <a:gd name="T26" fmla="*/ 5886 w 14508"/>
                <a:gd name="T27" fmla="*/ 11552 h 15583"/>
                <a:gd name="T28" fmla="*/ 5422 w 14508"/>
                <a:gd name="T29" fmla="*/ 10869 h 15583"/>
                <a:gd name="T30" fmla="*/ 5593 w 14508"/>
                <a:gd name="T31" fmla="*/ 10038 h 15583"/>
                <a:gd name="T32" fmla="*/ 6277 w 14508"/>
                <a:gd name="T33" fmla="*/ 9574 h 15583"/>
                <a:gd name="T34" fmla="*/ 8695 w 14508"/>
                <a:gd name="T35" fmla="*/ 11943 h 15583"/>
                <a:gd name="T36" fmla="*/ 9037 w 14508"/>
                <a:gd name="T37" fmla="*/ 12285 h 15583"/>
                <a:gd name="T38" fmla="*/ 9037 w 14508"/>
                <a:gd name="T39" fmla="*/ 12749 h 15583"/>
                <a:gd name="T40" fmla="*/ 8695 w 14508"/>
                <a:gd name="T41" fmla="*/ 13091 h 15583"/>
                <a:gd name="T42" fmla="*/ 8109 w 14508"/>
                <a:gd name="T43" fmla="*/ 13042 h 15583"/>
                <a:gd name="T44" fmla="*/ 7864 w 14508"/>
                <a:gd name="T45" fmla="*/ 12652 h 15583"/>
                <a:gd name="T46" fmla="*/ 7938 w 14508"/>
                <a:gd name="T47" fmla="*/ 12163 h 15583"/>
                <a:gd name="T48" fmla="*/ 8329 w 14508"/>
                <a:gd name="T49" fmla="*/ 11919 h 15583"/>
                <a:gd name="T50" fmla="*/ 6912 w 14508"/>
                <a:gd name="T51" fmla="*/ 13433 h 15583"/>
                <a:gd name="T52" fmla="*/ 7107 w 14508"/>
                <a:gd name="T53" fmla="*/ 13726 h 15583"/>
                <a:gd name="T54" fmla="*/ 7034 w 14508"/>
                <a:gd name="T55" fmla="*/ 14117 h 15583"/>
                <a:gd name="T56" fmla="*/ 6741 w 14508"/>
                <a:gd name="T57" fmla="*/ 14312 h 15583"/>
                <a:gd name="T58" fmla="*/ 6301 w 14508"/>
                <a:gd name="T59" fmla="*/ 14166 h 15583"/>
                <a:gd name="T60" fmla="*/ 6155 w 14508"/>
                <a:gd name="T61" fmla="*/ 13824 h 15583"/>
                <a:gd name="T62" fmla="*/ 6301 w 14508"/>
                <a:gd name="T63" fmla="*/ 13482 h 15583"/>
                <a:gd name="T64" fmla="*/ 6741 w 14508"/>
                <a:gd name="T65" fmla="*/ 13360 h 15583"/>
                <a:gd name="T66" fmla="*/ 4445 w 14508"/>
                <a:gd name="T67" fmla="*/ 98 h 15583"/>
                <a:gd name="T68" fmla="*/ 4030 w 14508"/>
                <a:gd name="T69" fmla="*/ 464 h 15583"/>
                <a:gd name="T70" fmla="*/ 3908 w 14508"/>
                <a:gd name="T71" fmla="*/ 1026 h 15583"/>
                <a:gd name="T72" fmla="*/ 4079 w 14508"/>
                <a:gd name="T73" fmla="*/ 1563 h 15583"/>
                <a:gd name="T74" fmla="*/ 196 w 14508"/>
                <a:gd name="T75" fmla="*/ 13067 h 15583"/>
                <a:gd name="T76" fmla="*/ 0 w 14508"/>
                <a:gd name="T77" fmla="*/ 13555 h 15583"/>
                <a:gd name="T78" fmla="*/ 98 w 14508"/>
                <a:gd name="T79" fmla="*/ 14068 h 15583"/>
                <a:gd name="T80" fmla="*/ 831 w 14508"/>
                <a:gd name="T81" fmla="*/ 15362 h 15583"/>
                <a:gd name="T82" fmla="*/ 1319 w 14508"/>
                <a:gd name="T83" fmla="*/ 15582 h 15583"/>
                <a:gd name="T84" fmla="*/ 13555 w 14508"/>
                <a:gd name="T85" fmla="*/ 15436 h 15583"/>
                <a:gd name="T86" fmla="*/ 13921 w 14508"/>
                <a:gd name="T87" fmla="*/ 15045 h 15583"/>
                <a:gd name="T88" fmla="*/ 14508 w 14508"/>
                <a:gd name="T89" fmla="*/ 13677 h 15583"/>
                <a:gd name="T90" fmla="*/ 14385 w 14508"/>
                <a:gd name="T91" fmla="*/ 13189 h 15583"/>
                <a:gd name="T92" fmla="*/ 10331 w 14508"/>
                <a:gd name="T93" fmla="*/ 1661 h 15583"/>
                <a:gd name="T94" fmla="*/ 10600 w 14508"/>
                <a:gd name="T95" fmla="*/ 1173 h 15583"/>
                <a:gd name="T96" fmla="*/ 10527 w 14508"/>
                <a:gd name="T97" fmla="*/ 611 h 15583"/>
                <a:gd name="T98" fmla="*/ 10185 w 14508"/>
                <a:gd name="T99" fmla="*/ 171 h 15583"/>
                <a:gd name="T100" fmla="*/ 9647 w 14508"/>
                <a:gd name="T101" fmla="*/ 0 h 15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4508" h="15583" extrusionOk="0">
                  <a:moveTo>
                    <a:pt x="9647" y="489"/>
                  </a:moveTo>
                  <a:lnTo>
                    <a:pt x="9769" y="513"/>
                  </a:lnTo>
                  <a:lnTo>
                    <a:pt x="9916" y="562"/>
                  </a:lnTo>
                  <a:lnTo>
                    <a:pt x="10014" y="660"/>
                  </a:lnTo>
                  <a:lnTo>
                    <a:pt x="10087" y="782"/>
                  </a:lnTo>
                  <a:lnTo>
                    <a:pt x="10111" y="928"/>
                  </a:lnTo>
                  <a:lnTo>
                    <a:pt x="10111" y="1075"/>
                  </a:lnTo>
                  <a:lnTo>
                    <a:pt x="10063" y="1197"/>
                  </a:lnTo>
                  <a:lnTo>
                    <a:pt x="9989" y="1319"/>
                  </a:lnTo>
                  <a:lnTo>
                    <a:pt x="9281" y="2003"/>
                  </a:lnTo>
                  <a:lnTo>
                    <a:pt x="9232" y="2076"/>
                  </a:lnTo>
                  <a:lnTo>
                    <a:pt x="9183" y="2174"/>
                  </a:lnTo>
                  <a:lnTo>
                    <a:pt x="9159" y="2247"/>
                  </a:lnTo>
                  <a:lnTo>
                    <a:pt x="9159" y="2345"/>
                  </a:lnTo>
                  <a:lnTo>
                    <a:pt x="9159" y="6497"/>
                  </a:lnTo>
                  <a:lnTo>
                    <a:pt x="9183" y="6643"/>
                  </a:lnTo>
                  <a:lnTo>
                    <a:pt x="9232" y="6790"/>
                  </a:lnTo>
                  <a:lnTo>
                    <a:pt x="10575" y="8671"/>
                  </a:lnTo>
                  <a:lnTo>
                    <a:pt x="3932" y="8671"/>
                  </a:lnTo>
                  <a:lnTo>
                    <a:pt x="5276" y="6790"/>
                  </a:lnTo>
                  <a:lnTo>
                    <a:pt x="5324" y="6643"/>
                  </a:lnTo>
                  <a:lnTo>
                    <a:pt x="5349" y="6497"/>
                  </a:lnTo>
                  <a:lnTo>
                    <a:pt x="5349" y="2345"/>
                  </a:lnTo>
                  <a:lnTo>
                    <a:pt x="5349" y="2247"/>
                  </a:lnTo>
                  <a:lnTo>
                    <a:pt x="5324" y="2174"/>
                  </a:lnTo>
                  <a:lnTo>
                    <a:pt x="5276" y="2076"/>
                  </a:lnTo>
                  <a:lnTo>
                    <a:pt x="5227" y="2003"/>
                  </a:lnTo>
                  <a:lnTo>
                    <a:pt x="4519" y="1319"/>
                  </a:lnTo>
                  <a:lnTo>
                    <a:pt x="4445" y="1197"/>
                  </a:lnTo>
                  <a:lnTo>
                    <a:pt x="4396" y="1075"/>
                  </a:lnTo>
                  <a:lnTo>
                    <a:pt x="4396" y="928"/>
                  </a:lnTo>
                  <a:lnTo>
                    <a:pt x="4421" y="782"/>
                  </a:lnTo>
                  <a:lnTo>
                    <a:pt x="4494" y="660"/>
                  </a:lnTo>
                  <a:lnTo>
                    <a:pt x="4592" y="562"/>
                  </a:lnTo>
                  <a:lnTo>
                    <a:pt x="4738" y="513"/>
                  </a:lnTo>
                  <a:lnTo>
                    <a:pt x="4860" y="489"/>
                  </a:lnTo>
                  <a:lnTo>
                    <a:pt x="9647" y="489"/>
                  </a:lnTo>
                  <a:close/>
                  <a:moveTo>
                    <a:pt x="6717" y="9574"/>
                  </a:moveTo>
                  <a:lnTo>
                    <a:pt x="6912" y="9647"/>
                  </a:lnTo>
                  <a:lnTo>
                    <a:pt x="7083" y="9745"/>
                  </a:lnTo>
                  <a:lnTo>
                    <a:pt x="7254" y="9892"/>
                  </a:lnTo>
                  <a:lnTo>
                    <a:pt x="7376" y="10038"/>
                  </a:lnTo>
                  <a:lnTo>
                    <a:pt x="7474" y="10234"/>
                  </a:lnTo>
                  <a:lnTo>
                    <a:pt x="7547" y="10429"/>
                  </a:lnTo>
                  <a:lnTo>
                    <a:pt x="7571" y="10649"/>
                  </a:lnTo>
                  <a:lnTo>
                    <a:pt x="7547" y="10869"/>
                  </a:lnTo>
                  <a:lnTo>
                    <a:pt x="7474" y="11064"/>
                  </a:lnTo>
                  <a:lnTo>
                    <a:pt x="7376" y="11259"/>
                  </a:lnTo>
                  <a:lnTo>
                    <a:pt x="7254" y="11406"/>
                  </a:lnTo>
                  <a:lnTo>
                    <a:pt x="7083" y="11552"/>
                  </a:lnTo>
                  <a:lnTo>
                    <a:pt x="6912" y="11650"/>
                  </a:lnTo>
                  <a:lnTo>
                    <a:pt x="6717" y="11699"/>
                  </a:lnTo>
                  <a:lnTo>
                    <a:pt x="6497" y="11723"/>
                  </a:lnTo>
                  <a:lnTo>
                    <a:pt x="6277" y="11699"/>
                  </a:lnTo>
                  <a:lnTo>
                    <a:pt x="6057" y="11650"/>
                  </a:lnTo>
                  <a:lnTo>
                    <a:pt x="5886" y="11552"/>
                  </a:lnTo>
                  <a:lnTo>
                    <a:pt x="5715" y="11406"/>
                  </a:lnTo>
                  <a:lnTo>
                    <a:pt x="5593" y="11259"/>
                  </a:lnTo>
                  <a:lnTo>
                    <a:pt x="5495" y="11064"/>
                  </a:lnTo>
                  <a:lnTo>
                    <a:pt x="5422" y="10869"/>
                  </a:lnTo>
                  <a:lnTo>
                    <a:pt x="5398" y="10649"/>
                  </a:lnTo>
                  <a:lnTo>
                    <a:pt x="5422" y="10429"/>
                  </a:lnTo>
                  <a:lnTo>
                    <a:pt x="5495" y="10234"/>
                  </a:lnTo>
                  <a:lnTo>
                    <a:pt x="5593" y="10038"/>
                  </a:lnTo>
                  <a:lnTo>
                    <a:pt x="5715" y="9892"/>
                  </a:lnTo>
                  <a:lnTo>
                    <a:pt x="5886" y="9745"/>
                  </a:lnTo>
                  <a:lnTo>
                    <a:pt x="6057" y="9647"/>
                  </a:lnTo>
                  <a:lnTo>
                    <a:pt x="6277" y="9574"/>
                  </a:lnTo>
                  <a:lnTo>
                    <a:pt x="6717" y="9574"/>
                  </a:lnTo>
                  <a:close/>
                  <a:moveTo>
                    <a:pt x="8475" y="11894"/>
                  </a:moveTo>
                  <a:lnTo>
                    <a:pt x="8597" y="11919"/>
                  </a:lnTo>
                  <a:lnTo>
                    <a:pt x="8695" y="11943"/>
                  </a:lnTo>
                  <a:lnTo>
                    <a:pt x="8817" y="11992"/>
                  </a:lnTo>
                  <a:lnTo>
                    <a:pt x="8915" y="12065"/>
                  </a:lnTo>
                  <a:lnTo>
                    <a:pt x="8988" y="12163"/>
                  </a:lnTo>
                  <a:lnTo>
                    <a:pt x="9037" y="12285"/>
                  </a:lnTo>
                  <a:lnTo>
                    <a:pt x="9086" y="12383"/>
                  </a:lnTo>
                  <a:lnTo>
                    <a:pt x="9086" y="12529"/>
                  </a:lnTo>
                  <a:lnTo>
                    <a:pt x="9086" y="12652"/>
                  </a:lnTo>
                  <a:lnTo>
                    <a:pt x="9037" y="12749"/>
                  </a:lnTo>
                  <a:lnTo>
                    <a:pt x="8988" y="12871"/>
                  </a:lnTo>
                  <a:lnTo>
                    <a:pt x="8915" y="12969"/>
                  </a:lnTo>
                  <a:lnTo>
                    <a:pt x="8817" y="13042"/>
                  </a:lnTo>
                  <a:lnTo>
                    <a:pt x="8695" y="13091"/>
                  </a:lnTo>
                  <a:lnTo>
                    <a:pt x="8597" y="13140"/>
                  </a:lnTo>
                  <a:lnTo>
                    <a:pt x="8329" y="13140"/>
                  </a:lnTo>
                  <a:lnTo>
                    <a:pt x="8231" y="13091"/>
                  </a:lnTo>
                  <a:lnTo>
                    <a:pt x="8109" y="13042"/>
                  </a:lnTo>
                  <a:lnTo>
                    <a:pt x="8011" y="12969"/>
                  </a:lnTo>
                  <a:lnTo>
                    <a:pt x="7938" y="12871"/>
                  </a:lnTo>
                  <a:lnTo>
                    <a:pt x="7889" y="12749"/>
                  </a:lnTo>
                  <a:lnTo>
                    <a:pt x="7864" y="12652"/>
                  </a:lnTo>
                  <a:lnTo>
                    <a:pt x="7840" y="12529"/>
                  </a:lnTo>
                  <a:lnTo>
                    <a:pt x="7864" y="12383"/>
                  </a:lnTo>
                  <a:lnTo>
                    <a:pt x="7889" y="12285"/>
                  </a:lnTo>
                  <a:lnTo>
                    <a:pt x="7938" y="12163"/>
                  </a:lnTo>
                  <a:lnTo>
                    <a:pt x="8011" y="12065"/>
                  </a:lnTo>
                  <a:lnTo>
                    <a:pt x="8109" y="11992"/>
                  </a:lnTo>
                  <a:lnTo>
                    <a:pt x="8231" y="11943"/>
                  </a:lnTo>
                  <a:lnTo>
                    <a:pt x="8329" y="11919"/>
                  </a:lnTo>
                  <a:lnTo>
                    <a:pt x="8475" y="11894"/>
                  </a:lnTo>
                  <a:close/>
                  <a:moveTo>
                    <a:pt x="6741" y="13360"/>
                  </a:moveTo>
                  <a:lnTo>
                    <a:pt x="6814" y="13384"/>
                  </a:lnTo>
                  <a:lnTo>
                    <a:pt x="6912" y="13433"/>
                  </a:lnTo>
                  <a:lnTo>
                    <a:pt x="6985" y="13482"/>
                  </a:lnTo>
                  <a:lnTo>
                    <a:pt x="7034" y="13555"/>
                  </a:lnTo>
                  <a:lnTo>
                    <a:pt x="7083" y="13653"/>
                  </a:lnTo>
                  <a:lnTo>
                    <a:pt x="7107" y="13726"/>
                  </a:lnTo>
                  <a:lnTo>
                    <a:pt x="7107" y="13824"/>
                  </a:lnTo>
                  <a:lnTo>
                    <a:pt x="7107" y="13922"/>
                  </a:lnTo>
                  <a:lnTo>
                    <a:pt x="7083" y="14019"/>
                  </a:lnTo>
                  <a:lnTo>
                    <a:pt x="7034" y="14117"/>
                  </a:lnTo>
                  <a:lnTo>
                    <a:pt x="6985" y="14166"/>
                  </a:lnTo>
                  <a:lnTo>
                    <a:pt x="6912" y="14239"/>
                  </a:lnTo>
                  <a:lnTo>
                    <a:pt x="6814" y="14288"/>
                  </a:lnTo>
                  <a:lnTo>
                    <a:pt x="6741" y="14312"/>
                  </a:lnTo>
                  <a:lnTo>
                    <a:pt x="6546" y="14312"/>
                  </a:lnTo>
                  <a:lnTo>
                    <a:pt x="6448" y="14288"/>
                  </a:lnTo>
                  <a:lnTo>
                    <a:pt x="6375" y="14239"/>
                  </a:lnTo>
                  <a:lnTo>
                    <a:pt x="6301" y="14166"/>
                  </a:lnTo>
                  <a:lnTo>
                    <a:pt x="6228" y="14117"/>
                  </a:lnTo>
                  <a:lnTo>
                    <a:pt x="6179" y="14019"/>
                  </a:lnTo>
                  <a:lnTo>
                    <a:pt x="6155" y="13922"/>
                  </a:lnTo>
                  <a:lnTo>
                    <a:pt x="6155" y="13824"/>
                  </a:lnTo>
                  <a:lnTo>
                    <a:pt x="6155" y="13726"/>
                  </a:lnTo>
                  <a:lnTo>
                    <a:pt x="6179" y="13653"/>
                  </a:lnTo>
                  <a:lnTo>
                    <a:pt x="6228" y="13555"/>
                  </a:lnTo>
                  <a:lnTo>
                    <a:pt x="6301" y="13482"/>
                  </a:lnTo>
                  <a:lnTo>
                    <a:pt x="6375" y="13433"/>
                  </a:lnTo>
                  <a:lnTo>
                    <a:pt x="6448" y="13384"/>
                  </a:lnTo>
                  <a:lnTo>
                    <a:pt x="6546" y="13360"/>
                  </a:lnTo>
                  <a:lnTo>
                    <a:pt x="6741" y="13360"/>
                  </a:lnTo>
                  <a:close/>
                  <a:moveTo>
                    <a:pt x="4860" y="0"/>
                  </a:moveTo>
                  <a:lnTo>
                    <a:pt x="4714" y="25"/>
                  </a:lnTo>
                  <a:lnTo>
                    <a:pt x="4592" y="49"/>
                  </a:lnTo>
                  <a:lnTo>
                    <a:pt x="4445" y="98"/>
                  </a:lnTo>
                  <a:lnTo>
                    <a:pt x="4323" y="171"/>
                  </a:lnTo>
                  <a:lnTo>
                    <a:pt x="4225" y="245"/>
                  </a:lnTo>
                  <a:lnTo>
                    <a:pt x="4128" y="367"/>
                  </a:lnTo>
                  <a:lnTo>
                    <a:pt x="4030" y="464"/>
                  </a:lnTo>
                  <a:lnTo>
                    <a:pt x="3981" y="611"/>
                  </a:lnTo>
                  <a:lnTo>
                    <a:pt x="3932" y="733"/>
                  </a:lnTo>
                  <a:lnTo>
                    <a:pt x="3908" y="880"/>
                  </a:lnTo>
                  <a:lnTo>
                    <a:pt x="3908" y="1026"/>
                  </a:lnTo>
                  <a:lnTo>
                    <a:pt x="3908" y="1173"/>
                  </a:lnTo>
                  <a:lnTo>
                    <a:pt x="3957" y="1295"/>
                  </a:lnTo>
                  <a:lnTo>
                    <a:pt x="4006" y="1441"/>
                  </a:lnTo>
                  <a:lnTo>
                    <a:pt x="4079" y="1563"/>
                  </a:lnTo>
                  <a:lnTo>
                    <a:pt x="4177" y="1661"/>
                  </a:lnTo>
                  <a:lnTo>
                    <a:pt x="4860" y="2345"/>
                  </a:lnTo>
                  <a:lnTo>
                    <a:pt x="4860" y="6497"/>
                  </a:lnTo>
                  <a:lnTo>
                    <a:pt x="196" y="13067"/>
                  </a:lnTo>
                  <a:lnTo>
                    <a:pt x="122" y="13189"/>
                  </a:lnTo>
                  <a:lnTo>
                    <a:pt x="49" y="13311"/>
                  </a:lnTo>
                  <a:lnTo>
                    <a:pt x="25" y="13433"/>
                  </a:lnTo>
                  <a:lnTo>
                    <a:pt x="0" y="13555"/>
                  </a:lnTo>
                  <a:lnTo>
                    <a:pt x="0" y="13677"/>
                  </a:lnTo>
                  <a:lnTo>
                    <a:pt x="25" y="13824"/>
                  </a:lnTo>
                  <a:lnTo>
                    <a:pt x="49" y="13946"/>
                  </a:lnTo>
                  <a:lnTo>
                    <a:pt x="98" y="14068"/>
                  </a:lnTo>
                  <a:lnTo>
                    <a:pt x="586" y="15045"/>
                  </a:lnTo>
                  <a:lnTo>
                    <a:pt x="660" y="15167"/>
                  </a:lnTo>
                  <a:lnTo>
                    <a:pt x="757" y="15265"/>
                  </a:lnTo>
                  <a:lnTo>
                    <a:pt x="831" y="15362"/>
                  </a:lnTo>
                  <a:lnTo>
                    <a:pt x="953" y="15436"/>
                  </a:lnTo>
                  <a:lnTo>
                    <a:pt x="1075" y="15485"/>
                  </a:lnTo>
                  <a:lnTo>
                    <a:pt x="1197" y="15533"/>
                  </a:lnTo>
                  <a:lnTo>
                    <a:pt x="1319" y="15582"/>
                  </a:lnTo>
                  <a:lnTo>
                    <a:pt x="13189" y="15582"/>
                  </a:lnTo>
                  <a:lnTo>
                    <a:pt x="13311" y="15533"/>
                  </a:lnTo>
                  <a:lnTo>
                    <a:pt x="13433" y="15485"/>
                  </a:lnTo>
                  <a:lnTo>
                    <a:pt x="13555" y="15436"/>
                  </a:lnTo>
                  <a:lnTo>
                    <a:pt x="13677" y="15362"/>
                  </a:lnTo>
                  <a:lnTo>
                    <a:pt x="13750" y="15265"/>
                  </a:lnTo>
                  <a:lnTo>
                    <a:pt x="13848" y="15167"/>
                  </a:lnTo>
                  <a:lnTo>
                    <a:pt x="13921" y="15045"/>
                  </a:lnTo>
                  <a:lnTo>
                    <a:pt x="14410" y="14068"/>
                  </a:lnTo>
                  <a:lnTo>
                    <a:pt x="14459" y="13946"/>
                  </a:lnTo>
                  <a:lnTo>
                    <a:pt x="14483" y="13824"/>
                  </a:lnTo>
                  <a:lnTo>
                    <a:pt x="14508" y="13677"/>
                  </a:lnTo>
                  <a:lnTo>
                    <a:pt x="14508" y="13555"/>
                  </a:lnTo>
                  <a:lnTo>
                    <a:pt x="14483" y="13433"/>
                  </a:lnTo>
                  <a:lnTo>
                    <a:pt x="14459" y="13311"/>
                  </a:lnTo>
                  <a:lnTo>
                    <a:pt x="14385" y="13189"/>
                  </a:lnTo>
                  <a:lnTo>
                    <a:pt x="14312" y="13067"/>
                  </a:lnTo>
                  <a:lnTo>
                    <a:pt x="9647" y="6497"/>
                  </a:lnTo>
                  <a:lnTo>
                    <a:pt x="9647" y="2345"/>
                  </a:lnTo>
                  <a:lnTo>
                    <a:pt x="10331" y="1661"/>
                  </a:lnTo>
                  <a:lnTo>
                    <a:pt x="10429" y="1563"/>
                  </a:lnTo>
                  <a:lnTo>
                    <a:pt x="10502" y="1441"/>
                  </a:lnTo>
                  <a:lnTo>
                    <a:pt x="10551" y="1295"/>
                  </a:lnTo>
                  <a:lnTo>
                    <a:pt x="10600" y="1173"/>
                  </a:lnTo>
                  <a:lnTo>
                    <a:pt x="10600" y="1026"/>
                  </a:lnTo>
                  <a:lnTo>
                    <a:pt x="10600" y="880"/>
                  </a:lnTo>
                  <a:lnTo>
                    <a:pt x="10575" y="733"/>
                  </a:lnTo>
                  <a:lnTo>
                    <a:pt x="10527" y="611"/>
                  </a:lnTo>
                  <a:lnTo>
                    <a:pt x="10478" y="464"/>
                  </a:lnTo>
                  <a:lnTo>
                    <a:pt x="10380" y="367"/>
                  </a:lnTo>
                  <a:lnTo>
                    <a:pt x="10282" y="245"/>
                  </a:lnTo>
                  <a:lnTo>
                    <a:pt x="10185" y="171"/>
                  </a:lnTo>
                  <a:lnTo>
                    <a:pt x="10063" y="98"/>
                  </a:lnTo>
                  <a:lnTo>
                    <a:pt x="9916" y="49"/>
                  </a:lnTo>
                  <a:lnTo>
                    <a:pt x="9794" y="25"/>
                  </a:lnTo>
                  <a:lnTo>
                    <a:pt x="9647" y="0"/>
                  </a:lnTo>
                  <a:lnTo>
                    <a:pt x="486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23" name="Google Shape;378;p31">
              <a:extLst>
                <a:ext uri="{FF2B5EF4-FFF2-40B4-BE49-F238E27FC236}">
                  <a16:creationId xmlns:a16="http://schemas.microsoft.com/office/drawing/2014/main" id="{BB93D52F-D2C8-2C4F-BDC7-4A301A382960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950" y="2500900"/>
              <a:ext cx="24450" cy="23850"/>
            </a:xfrm>
            <a:custGeom>
              <a:avLst/>
              <a:gdLst>
                <a:gd name="T0" fmla="*/ 391 w 978"/>
                <a:gd name="T1" fmla="*/ 1 h 954"/>
                <a:gd name="T2" fmla="*/ 294 w 978"/>
                <a:gd name="T3" fmla="*/ 25 h 954"/>
                <a:gd name="T4" fmla="*/ 220 w 978"/>
                <a:gd name="T5" fmla="*/ 74 h 954"/>
                <a:gd name="T6" fmla="*/ 147 w 978"/>
                <a:gd name="T7" fmla="*/ 123 h 954"/>
                <a:gd name="T8" fmla="*/ 98 w 978"/>
                <a:gd name="T9" fmla="*/ 196 h 954"/>
                <a:gd name="T10" fmla="*/ 49 w 978"/>
                <a:gd name="T11" fmla="*/ 294 h 954"/>
                <a:gd name="T12" fmla="*/ 25 w 978"/>
                <a:gd name="T13" fmla="*/ 367 h 954"/>
                <a:gd name="T14" fmla="*/ 1 w 978"/>
                <a:gd name="T15" fmla="*/ 465 h 954"/>
                <a:gd name="T16" fmla="*/ 25 w 978"/>
                <a:gd name="T17" fmla="*/ 563 h 954"/>
                <a:gd name="T18" fmla="*/ 49 w 978"/>
                <a:gd name="T19" fmla="*/ 660 h 954"/>
                <a:gd name="T20" fmla="*/ 98 w 978"/>
                <a:gd name="T21" fmla="*/ 734 h 954"/>
                <a:gd name="T22" fmla="*/ 147 w 978"/>
                <a:gd name="T23" fmla="*/ 807 h 954"/>
                <a:gd name="T24" fmla="*/ 220 w 978"/>
                <a:gd name="T25" fmla="*/ 880 h 954"/>
                <a:gd name="T26" fmla="*/ 294 w 978"/>
                <a:gd name="T27" fmla="*/ 905 h 954"/>
                <a:gd name="T28" fmla="*/ 391 w 978"/>
                <a:gd name="T29" fmla="*/ 953 h 954"/>
                <a:gd name="T30" fmla="*/ 587 w 978"/>
                <a:gd name="T31" fmla="*/ 953 h 954"/>
                <a:gd name="T32" fmla="*/ 684 w 978"/>
                <a:gd name="T33" fmla="*/ 905 h 954"/>
                <a:gd name="T34" fmla="*/ 758 w 978"/>
                <a:gd name="T35" fmla="*/ 880 h 954"/>
                <a:gd name="T36" fmla="*/ 831 w 978"/>
                <a:gd name="T37" fmla="*/ 807 h 954"/>
                <a:gd name="T38" fmla="*/ 880 w 978"/>
                <a:gd name="T39" fmla="*/ 734 h 954"/>
                <a:gd name="T40" fmla="*/ 929 w 978"/>
                <a:gd name="T41" fmla="*/ 660 h 954"/>
                <a:gd name="T42" fmla="*/ 953 w 978"/>
                <a:gd name="T43" fmla="*/ 563 h 954"/>
                <a:gd name="T44" fmla="*/ 978 w 978"/>
                <a:gd name="T45" fmla="*/ 465 h 954"/>
                <a:gd name="T46" fmla="*/ 953 w 978"/>
                <a:gd name="T47" fmla="*/ 367 h 954"/>
                <a:gd name="T48" fmla="*/ 929 w 978"/>
                <a:gd name="T49" fmla="*/ 294 h 954"/>
                <a:gd name="T50" fmla="*/ 880 w 978"/>
                <a:gd name="T51" fmla="*/ 196 h 954"/>
                <a:gd name="T52" fmla="*/ 831 w 978"/>
                <a:gd name="T53" fmla="*/ 123 h 954"/>
                <a:gd name="T54" fmla="*/ 758 w 978"/>
                <a:gd name="T55" fmla="*/ 74 h 954"/>
                <a:gd name="T56" fmla="*/ 684 w 978"/>
                <a:gd name="T57" fmla="*/ 25 h 954"/>
                <a:gd name="T58" fmla="*/ 587 w 978"/>
                <a:gd name="T59" fmla="*/ 1 h 954"/>
                <a:gd name="T60" fmla="*/ 391 w 978"/>
                <a:gd name="T61" fmla="*/ 1 h 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78" h="954" extrusionOk="0">
                  <a:moveTo>
                    <a:pt x="391" y="1"/>
                  </a:moveTo>
                  <a:lnTo>
                    <a:pt x="294" y="25"/>
                  </a:lnTo>
                  <a:lnTo>
                    <a:pt x="220" y="74"/>
                  </a:lnTo>
                  <a:lnTo>
                    <a:pt x="147" y="123"/>
                  </a:lnTo>
                  <a:lnTo>
                    <a:pt x="98" y="196"/>
                  </a:lnTo>
                  <a:lnTo>
                    <a:pt x="49" y="294"/>
                  </a:lnTo>
                  <a:lnTo>
                    <a:pt x="25" y="367"/>
                  </a:lnTo>
                  <a:lnTo>
                    <a:pt x="1" y="465"/>
                  </a:lnTo>
                  <a:lnTo>
                    <a:pt x="25" y="563"/>
                  </a:lnTo>
                  <a:lnTo>
                    <a:pt x="49" y="660"/>
                  </a:lnTo>
                  <a:lnTo>
                    <a:pt x="98" y="734"/>
                  </a:lnTo>
                  <a:lnTo>
                    <a:pt x="147" y="807"/>
                  </a:lnTo>
                  <a:lnTo>
                    <a:pt x="220" y="880"/>
                  </a:lnTo>
                  <a:lnTo>
                    <a:pt x="294" y="905"/>
                  </a:lnTo>
                  <a:lnTo>
                    <a:pt x="391" y="953"/>
                  </a:lnTo>
                  <a:lnTo>
                    <a:pt x="587" y="953"/>
                  </a:lnTo>
                  <a:lnTo>
                    <a:pt x="684" y="905"/>
                  </a:lnTo>
                  <a:lnTo>
                    <a:pt x="758" y="880"/>
                  </a:lnTo>
                  <a:lnTo>
                    <a:pt x="831" y="807"/>
                  </a:lnTo>
                  <a:lnTo>
                    <a:pt x="880" y="734"/>
                  </a:lnTo>
                  <a:lnTo>
                    <a:pt x="929" y="660"/>
                  </a:lnTo>
                  <a:lnTo>
                    <a:pt x="953" y="563"/>
                  </a:lnTo>
                  <a:lnTo>
                    <a:pt x="978" y="465"/>
                  </a:lnTo>
                  <a:lnTo>
                    <a:pt x="953" y="367"/>
                  </a:lnTo>
                  <a:lnTo>
                    <a:pt x="929" y="294"/>
                  </a:lnTo>
                  <a:lnTo>
                    <a:pt x="880" y="196"/>
                  </a:lnTo>
                  <a:lnTo>
                    <a:pt x="831" y="123"/>
                  </a:lnTo>
                  <a:lnTo>
                    <a:pt x="758" y="74"/>
                  </a:lnTo>
                  <a:lnTo>
                    <a:pt x="684" y="25"/>
                  </a:lnTo>
                  <a:lnTo>
                    <a:pt x="587" y="1"/>
                  </a:lnTo>
                  <a:lnTo>
                    <a:pt x="391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24" name="Google Shape;379;p31">
              <a:extLst>
                <a:ext uri="{FF2B5EF4-FFF2-40B4-BE49-F238E27FC236}">
                  <a16:creationId xmlns:a16="http://schemas.microsoft.com/office/drawing/2014/main" id="{61435B27-99F8-A34C-801C-F629FE5AE044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650" y="2381250"/>
              <a:ext cx="75750" cy="14050"/>
            </a:xfrm>
            <a:custGeom>
              <a:avLst/>
              <a:gdLst>
                <a:gd name="T0" fmla="*/ 294 w 3030"/>
                <a:gd name="T1" fmla="*/ 0 h 562"/>
                <a:gd name="T2" fmla="*/ 172 w 3030"/>
                <a:gd name="T3" fmla="*/ 24 h 562"/>
                <a:gd name="T4" fmla="*/ 74 w 3030"/>
                <a:gd name="T5" fmla="*/ 73 h 562"/>
                <a:gd name="T6" fmla="*/ 25 w 3030"/>
                <a:gd name="T7" fmla="*/ 171 h 562"/>
                <a:gd name="T8" fmla="*/ 1 w 3030"/>
                <a:gd name="T9" fmla="*/ 269 h 562"/>
                <a:gd name="T10" fmla="*/ 25 w 3030"/>
                <a:gd name="T11" fmla="*/ 391 h 562"/>
                <a:gd name="T12" fmla="*/ 74 w 3030"/>
                <a:gd name="T13" fmla="*/ 488 h 562"/>
                <a:gd name="T14" fmla="*/ 172 w 3030"/>
                <a:gd name="T15" fmla="*/ 537 h 562"/>
                <a:gd name="T16" fmla="*/ 294 w 3030"/>
                <a:gd name="T17" fmla="*/ 562 h 562"/>
                <a:gd name="T18" fmla="*/ 2736 w 3030"/>
                <a:gd name="T19" fmla="*/ 562 h 562"/>
                <a:gd name="T20" fmla="*/ 2858 w 3030"/>
                <a:gd name="T21" fmla="*/ 537 h 562"/>
                <a:gd name="T22" fmla="*/ 2956 w 3030"/>
                <a:gd name="T23" fmla="*/ 488 h 562"/>
                <a:gd name="T24" fmla="*/ 3005 w 3030"/>
                <a:gd name="T25" fmla="*/ 391 h 562"/>
                <a:gd name="T26" fmla="*/ 3029 w 3030"/>
                <a:gd name="T27" fmla="*/ 269 h 562"/>
                <a:gd name="T28" fmla="*/ 3005 w 3030"/>
                <a:gd name="T29" fmla="*/ 171 h 562"/>
                <a:gd name="T30" fmla="*/ 2956 w 3030"/>
                <a:gd name="T31" fmla="*/ 73 h 562"/>
                <a:gd name="T32" fmla="*/ 2858 w 3030"/>
                <a:gd name="T33" fmla="*/ 24 h 562"/>
                <a:gd name="T34" fmla="*/ 2736 w 3030"/>
                <a:gd name="T35" fmla="*/ 0 h 562"/>
                <a:gd name="T36" fmla="*/ 294 w 3030"/>
                <a:gd name="T37" fmla="*/ 0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030" h="562" extrusionOk="0">
                  <a:moveTo>
                    <a:pt x="294" y="0"/>
                  </a:moveTo>
                  <a:lnTo>
                    <a:pt x="172" y="24"/>
                  </a:lnTo>
                  <a:lnTo>
                    <a:pt x="74" y="73"/>
                  </a:lnTo>
                  <a:lnTo>
                    <a:pt x="25" y="171"/>
                  </a:lnTo>
                  <a:lnTo>
                    <a:pt x="1" y="269"/>
                  </a:lnTo>
                  <a:lnTo>
                    <a:pt x="25" y="391"/>
                  </a:lnTo>
                  <a:lnTo>
                    <a:pt x="74" y="488"/>
                  </a:lnTo>
                  <a:lnTo>
                    <a:pt x="172" y="537"/>
                  </a:lnTo>
                  <a:lnTo>
                    <a:pt x="294" y="562"/>
                  </a:lnTo>
                  <a:lnTo>
                    <a:pt x="2736" y="562"/>
                  </a:lnTo>
                  <a:lnTo>
                    <a:pt x="2858" y="537"/>
                  </a:lnTo>
                  <a:lnTo>
                    <a:pt x="2956" y="488"/>
                  </a:lnTo>
                  <a:lnTo>
                    <a:pt x="3005" y="391"/>
                  </a:lnTo>
                  <a:lnTo>
                    <a:pt x="3029" y="269"/>
                  </a:lnTo>
                  <a:lnTo>
                    <a:pt x="3005" y="171"/>
                  </a:lnTo>
                  <a:lnTo>
                    <a:pt x="2956" y="73"/>
                  </a:lnTo>
                  <a:lnTo>
                    <a:pt x="2858" y="24"/>
                  </a:lnTo>
                  <a:lnTo>
                    <a:pt x="2736" y="0"/>
                  </a:lnTo>
                  <a:lnTo>
                    <a:pt x="29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25" name="Google Shape;380;p31">
              <a:extLst>
                <a:ext uri="{FF2B5EF4-FFF2-40B4-BE49-F238E27FC236}">
                  <a16:creationId xmlns:a16="http://schemas.microsoft.com/office/drawing/2014/main" id="{64410452-6DB8-CB4C-88EC-1670039F9634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025" y="2453900"/>
              <a:ext cx="31175" cy="31150"/>
            </a:xfrm>
            <a:custGeom>
              <a:avLst/>
              <a:gdLst>
                <a:gd name="T0" fmla="*/ 611 w 1247"/>
                <a:gd name="T1" fmla="*/ 0 h 1246"/>
                <a:gd name="T2" fmla="*/ 489 w 1247"/>
                <a:gd name="T3" fmla="*/ 25 h 1246"/>
                <a:gd name="T4" fmla="*/ 367 w 1247"/>
                <a:gd name="T5" fmla="*/ 49 h 1246"/>
                <a:gd name="T6" fmla="*/ 270 w 1247"/>
                <a:gd name="T7" fmla="*/ 122 h 1246"/>
                <a:gd name="T8" fmla="*/ 172 w 1247"/>
                <a:gd name="T9" fmla="*/ 196 h 1246"/>
                <a:gd name="T10" fmla="*/ 99 w 1247"/>
                <a:gd name="T11" fmla="*/ 269 h 1246"/>
                <a:gd name="T12" fmla="*/ 50 w 1247"/>
                <a:gd name="T13" fmla="*/ 391 h 1246"/>
                <a:gd name="T14" fmla="*/ 1 w 1247"/>
                <a:gd name="T15" fmla="*/ 513 h 1246"/>
                <a:gd name="T16" fmla="*/ 1 w 1247"/>
                <a:gd name="T17" fmla="*/ 635 h 1246"/>
                <a:gd name="T18" fmla="*/ 1 w 1247"/>
                <a:gd name="T19" fmla="*/ 757 h 1246"/>
                <a:gd name="T20" fmla="*/ 50 w 1247"/>
                <a:gd name="T21" fmla="*/ 880 h 1246"/>
                <a:gd name="T22" fmla="*/ 99 w 1247"/>
                <a:gd name="T23" fmla="*/ 977 h 1246"/>
                <a:gd name="T24" fmla="*/ 172 w 1247"/>
                <a:gd name="T25" fmla="*/ 1075 h 1246"/>
                <a:gd name="T26" fmla="*/ 270 w 1247"/>
                <a:gd name="T27" fmla="*/ 1148 h 1246"/>
                <a:gd name="T28" fmla="*/ 367 w 1247"/>
                <a:gd name="T29" fmla="*/ 1197 h 1246"/>
                <a:gd name="T30" fmla="*/ 489 w 1247"/>
                <a:gd name="T31" fmla="*/ 1246 h 1246"/>
                <a:gd name="T32" fmla="*/ 734 w 1247"/>
                <a:gd name="T33" fmla="*/ 1246 h 1246"/>
                <a:gd name="T34" fmla="*/ 856 w 1247"/>
                <a:gd name="T35" fmla="*/ 1197 h 1246"/>
                <a:gd name="T36" fmla="*/ 978 w 1247"/>
                <a:gd name="T37" fmla="*/ 1148 h 1246"/>
                <a:gd name="T38" fmla="*/ 1051 w 1247"/>
                <a:gd name="T39" fmla="*/ 1075 h 1246"/>
                <a:gd name="T40" fmla="*/ 1149 w 1247"/>
                <a:gd name="T41" fmla="*/ 977 h 1246"/>
                <a:gd name="T42" fmla="*/ 1198 w 1247"/>
                <a:gd name="T43" fmla="*/ 880 h 1246"/>
                <a:gd name="T44" fmla="*/ 1222 w 1247"/>
                <a:gd name="T45" fmla="*/ 757 h 1246"/>
                <a:gd name="T46" fmla="*/ 1246 w 1247"/>
                <a:gd name="T47" fmla="*/ 635 h 1246"/>
                <a:gd name="T48" fmla="*/ 1222 w 1247"/>
                <a:gd name="T49" fmla="*/ 513 h 1246"/>
                <a:gd name="T50" fmla="*/ 1198 w 1247"/>
                <a:gd name="T51" fmla="*/ 391 h 1246"/>
                <a:gd name="T52" fmla="*/ 1149 w 1247"/>
                <a:gd name="T53" fmla="*/ 269 h 1246"/>
                <a:gd name="T54" fmla="*/ 1051 w 1247"/>
                <a:gd name="T55" fmla="*/ 196 h 1246"/>
                <a:gd name="T56" fmla="*/ 978 w 1247"/>
                <a:gd name="T57" fmla="*/ 122 h 1246"/>
                <a:gd name="T58" fmla="*/ 856 w 1247"/>
                <a:gd name="T59" fmla="*/ 49 h 1246"/>
                <a:gd name="T60" fmla="*/ 734 w 1247"/>
                <a:gd name="T61" fmla="*/ 25 h 1246"/>
                <a:gd name="T62" fmla="*/ 611 w 1247"/>
                <a:gd name="T63" fmla="*/ 0 h 1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47" h="1246" extrusionOk="0">
                  <a:moveTo>
                    <a:pt x="611" y="0"/>
                  </a:moveTo>
                  <a:lnTo>
                    <a:pt x="489" y="25"/>
                  </a:lnTo>
                  <a:lnTo>
                    <a:pt x="367" y="49"/>
                  </a:lnTo>
                  <a:lnTo>
                    <a:pt x="270" y="122"/>
                  </a:lnTo>
                  <a:lnTo>
                    <a:pt x="172" y="196"/>
                  </a:lnTo>
                  <a:lnTo>
                    <a:pt x="99" y="269"/>
                  </a:lnTo>
                  <a:lnTo>
                    <a:pt x="50" y="391"/>
                  </a:lnTo>
                  <a:lnTo>
                    <a:pt x="1" y="513"/>
                  </a:lnTo>
                  <a:lnTo>
                    <a:pt x="1" y="635"/>
                  </a:lnTo>
                  <a:lnTo>
                    <a:pt x="1" y="757"/>
                  </a:lnTo>
                  <a:lnTo>
                    <a:pt x="50" y="880"/>
                  </a:lnTo>
                  <a:lnTo>
                    <a:pt x="99" y="977"/>
                  </a:lnTo>
                  <a:lnTo>
                    <a:pt x="172" y="1075"/>
                  </a:lnTo>
                  <a:lnTo>
                    <a:pt x="270" y="1148"/>
                  </a:lnTo>
                  <a:lnTo>
                    <a:pt x="367" y="1197"/>
                  </a:lnTo>
                  <a:lnTo>
                    <a:pt x="489" y="1246"/>
                  </a:lnTo>
                  <a:lnTo>
                    <a:pt x="734" y="1246"/>
                  </a:lnTo>
                  <a:lnTo>
                    <a:pt x="856" y="1197"/>
                  </a:lnTo>
                  <a:lnTo>
                    <a:pt x="978" y="1148"/>
                  </a:lnTo>
                  <a:lnTo>
                    <a:pt x="1051" y="1075"/>
                  </a:lnTo>
                  <a:lnTo>
                    <a:pt x="1149" y="977"/>
                  </a:lnTo>
                  <a:lnTo>
                    <a:pt x="1198" y="880"/>
                  </a:lnTo>
                  <a:lnTo>
                    <a:pt x="1222" y="757"/>
                  </a:lnTo>
                  <a:lnTo>
                    <a:pt x="1246" y="635"/>
                  </a:lnTo>
                  <a:lnTo>
                    <a:pt x="1222" y="513"/>
                  </a:lnTo>
                  <a:lnTo>
                    <a:pt x="1198" y="391"/>
                  </a:lnTo>
                  <a:lnTo>
                    <a:pt x="1149" y="269"/>
                  </a:lnTo>
                  <a:lnTo>
                    <a:pt x="1051" y="196"/>
                  </a:lnTo>
                  <a:lnTo>
                    <a:pt x="978" y="122"/>
                  </a:lnTo>
                  <a:lnTo>
                    <a:pt x="856" y="49"/>
                  </a:lnTo>
                  <a:lnTo>
                    <a:pt x="734" y="25"/>
                  </a:lnTo>
                  <a:lnTo>
                    <a:pt x="61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sp>
        <p:nvSpPr>
          <p:cNvPr id="52257" name="Google Shape;381;p31">
            <a:extLst>
              <a:ext uri="{FF2B5EF4-FFF2-40B4-BE49-F238E27FC236}">
                <a16:creationId xmlns:a16="http://schemas.microsoft.com/office/drawing/2014/main" id="{EFA65DE9-B4CA-B543-866A-354815C708F5}"/>
              </a:ext>
            </a:extLst>
          </p:cNvPr>
          <p:cNvSpPr>
            <a:spLocks/>
          </p:cNvSpPr>
          <p:nvPr/>
        </p:nvSpPr>
        <p:spPr bwMode="auto">
          <a:xfrm>
            <a:off x="1222375" y="2211388"/>
            <a:ext cx="288925" cy="287337"/>
          </a:xfrm>
          <a:custGeom>
            <a:avLst/>
            <a:gdLst>
              <a:gd name="T0" fmla="*/ 5154 w 15290"/>
              <a:gd name="T1" fmla="*/ 7084 h 15290"/>
              <a:gd name="T2" fmla="*/ 5374 w 15290"/>
              <a:gd name="T3" fmla="*/ 7963 h 15290"/>
              <a:gd name="T4" fmla="*/ 4861 w 15290"/>
              <a:gd name="T5" fmla="*/ 8647 h 15290"/>
              <a:gd name="T6" fmla="*/ 4030 w 15290"/>
              <a:gd name="T7" fmla="*/ 8549 h 15290"/>
              <a:gd name="T8" fmla="*/ 3640 w 15290"/>
              <a:gd name="T9" fmla="*/ 7767 h 15290"/>
              <a:gd name="T10" fmla="*/ 4030 w 15290"/>
              <a:gd name="T11" fmla="*/ 6986 h 15290"/>
              <a:gd name="T12" fmla="*/ 10942 w 15290"/>
              <a:gd name="T13" fmla="*/ 6839 h 15290"/>
              <a:gd name="T14" fmla="*/ 11577 w 15290"/>
              <a:gd name="T15" fmla="*/ 7401 h 15290"/>
              <a:gd name="T16" fmla="*/ 11504 w 15290"/>
              <a:gd name="T17" fmla="*/ 8305 h 15290"/>
              <a:gd name="T18" fmla="*/ 10771 w 15290"/>
              <a:gd name="T19" fmla="*/ 8720 h 15290"/>
              <a:gd name="T20" fmla="*/ 10038 w 15290"/>
              <a:gd name="T21" fmla="*/ 8305 h 15290"/>
              <a:gd name="T22" fmla="*/ 9965 w 15290"/>
              <a:gd name="T23" fmla="*/ 7401 h 15290"/>
              <a:gd name="T24" fmla="*/ 10600 w 15290"/>
              <a:gd name="T25" fmla="*/ 6839 h 15290"/>
              <a:gd name="T26" fmla="*/ 11577 w 15290"/>
              <a:gd name="T27" fmla="*/ 10307 h 15290"/>
              <a:gd name="T28" fmla="*/ 11797 w 15290"/>
              <a:gd name="T29" fmla="*/ 10698 h 15290"/>
              <a:gd name="T30" fmla="*/ 11235 w 15290"/>
              <a:gd name="T31" fmla="*/ 11431 h 15290"/>
              <a:gd name="T32" fmla="*/ 8768 w 15290"/>
              <a:gd name="T33" fmla="*/ 12603 h 15290"/>
              <a:gd name="T34" fmla="*/ 6009 w 15290"/>
              <a:gd name="T35" fmla="*/ 12457 h 15290"/>
              <a:gd name="T36" fmla="*/ 3640 w 15290"/>
              <a:gd name="T37" fmla="*/ 11065 h 15290"/>
              <a:gd name="T38" fmla="*/ 3517 w 15290"/>
              <a:gd name="T39" fmla="*/ 10625 h 15290"/>
              <a:gd name="T40" fmla="*/ 3811 w 15290"/>
              <a:gd name="T41" fmla="*/ 10259 h 15290"/>
              <a:gd name="T42" fmla="*/ 4250 w 15290"/>
              <a:gd name="T43" fmla="*/ 10307 h 15290"/>
              <a:gd name="T44" fmla="*/ 5862 w 15290"/>
              <a:gd name="T45" fmla="*/ 11382 h 15290"/>
              <a:gd name="T46" fmla="*/ 8109 w 15290"/>
              <a:gd name="T47" fmla="*/ 11700 h 15290"/>
              <a:gd name="T48" fmla="*/ 10234 w 15290"/>
              <a:gd name="T49" fmla="*/ 10942 h 15290"/>
              <a:gd name="T50" fmla="*/ 11211 w 15290"/>
              <a:gd name="T51" fmla="*/ 10234 h 15290"/>
              <a:gd name="T52" fmla="*/ 6106 w 15290"/>
              <a:gd name="T53" fmla="*/ 147 h 15290"/>
              <a:gd name="T54" fmla="*/ 4323 w 15290"/>
              <a:gd name="T55" fmla="*/ 758 h 15290"/>
              <a:gd name="T56" fmla="*/ 2785 w 15290"/>
              <a:gd name="T57" fmla="*/ 1735 h 15290"/>
              <a:gd name="T58" fmla="*/ 1515 w 15290"/>
              <a:gd name="T59" fmla="*/ 3078 h 15290"/>
              <a:gd name="T60" fmla="*/ 611 w 15290"/>
              <a:gd name="T61" fmla="*/ 4666 h 15290"/>
              <a:gd name="T62" fmla="*/ 98 w 15290"/>
              <a:gd name="T63" fmla="*/ 6473 h 15290"/>
              <a:gd name="T64" fmla="*/ 49 w 15290"/>
              <a:gd name="T65" fmla="*/ 8427 h 15290"/>
              <a:gd name="T66" fmla="*/ 465 w 15290"/>
              <a:gd name="T67" fmla="*/ 10283 h 15290"/>
              <a:gd name="T68" fmla="*/ 1295 w 15290"/>
              <a:gd name="T69" fmla="*/ 11919 h 15290"/>
              <a:gd name="T70" fmla="*/ 2516 w 15290"/>
              <a:gd name="T71" fmla="*/ 13311 h 15290"/>
              <a:gd name="T72" fmla="*/ 4006 w 15290"/>
              <a:gd name="T73" fmla="*/ 14362 h 15290"/>
              <a:gd name="T74" fmla="*/ 5740 w 15290"/>
              <a:gd name="T75" fmla="*/ 15046 h 15290"/>
              <a:gd name="T76" fmla="*/ 8036 w 15290"/>
              <a:gd name="T77" fmla="*/ 15290 h 15290"/>
              <a:gd name="T78" fmla="*/ 9916 w 15290"/>
              <a:gd name="T79" fmla="*/ 14948 h 15290"/>
              <a:gd name="T80" fmla="*/ 11601 w 15290"/>
              <a:gd name="T81" fmla="*/ 14191 h 15290"/>
              <a:gd name="T82" fmla="*/ 13042 w 15290"/>
              <a:gd name="T83" fmla="*/ 13043 h 15290"/>
              <a:gd name="T84" fmla="*/ 14190 w 15290"/>
              <a:gd name="T85" fmla="*/ 11602 h 15290"/>
              <a:gd name="T86" fmla="*/ 14947 w 15290"/>
              <a:gd name="T87" fmla="*/ 9917 h 15290"/>
              <a:gd name="T88" fmla="*/ 15289 w 15290"/>
              <a:gd name="T89" fmla="*/ 8036 h 15290"/>
              <a:gd name="T90" fmla="*/ 15143 w 15290"/>
              <a:gd name="T91" fmla="*/ 6107 h 15290"/>
              <a:gd name="T92" fmla="*/ 14532 w 15290"/>
              <a:gd name="T93" fmla="*/ 4324 h 15290"/>
              <a:gd name="T94" fmla="*/ 13555 w 15290"/>
              <a:gd name="T95" fmla="*/ 2785 h 15290"/>
              <a:gd name="T96" fmla="*/ 12212 w 15290"/>
              <a:gd name="T97" fmla="*/ 1515 h 15290"/>
              <a:gd name="T98" fmla="*/ 10625 w 15290"/>
              <a:gd name="T99" fmla="*/ 611 h 15290"/>
              <a:gd name="T100" fmla="*/ 8817 w 15290"/>
              <a:gd name="T101" fmla="*/ 99 h 15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5290" h="15290" extrusionOk="0">
                <a:moveTo>
                  <a:pt x="4519" y="6815"/>
                </a:moveTo>
                <a:lnTo>
                  <a:pt x="4690" y="6839"/>
                </a:lnTo>
                <a:lnTo>
                  <a:pt x="4861" y="6888"/>
                </a:lnTo>
                <a:lnTo>
                  <a:pt x="5007" y="6986"/>
                </a:lnTo>
                <a:lnTo>
                  <a:pt x="5154" y="7084"/>
                </a:lnTo>
                <a:lnTo>
                  <a:pt x="5251" y="7230"/>
                </a:lnTo>
                <a:lnTo>
                  <a:pt x="5325" y="7401"/>
                </a:lnTo>
                <a:lnTo>
                  <a:pt x="5374" y="7572"/>
                </a:lnTo>
                <a:lnTo>
                  <a:pt x="5398" y="7767"/>
                </a:lnTo>
                <a:lnTo>
                  <a:pt x="5374" y="7963"/>
                </a:lnTo>
                <a:lnTo>
                  <a:pt x="5325" y="8134"/>
                </a:lnTo>
                <a:lnTo>
                  <a:pt x="5251" y="8305"/>
                </a:lnTo>
                <a:lnTo>
                  <a:pt x="5154" y="8451"/>
                </a:lnTo>
                <a:lnTo>
                  <a:pt x="5007" y="8549"/>
                </a:lnTo>
                <a:lnTo>
                  <a:pt x="4861" y="8647"/>
                </a:lnTo>
                <a:lnTo>
                  <a:pt x="4690" y="8696"/>
                </a:lnTo>
                <a:lnTo>
                  <a:pt x="4519" y="8720"/>
                </a:lnTo>
                <a:lnTo>
                  <a:pt x="4348" y="8696"/>
                </a:lnTo>
                <a:lnTo>
                  <a:pt x="4177" y="8647"/>
                </a:lnTo>
                <a:lnTo>
                  <a:pt x="4030" y="8549"/>
                </a:lnTo>
                <a:lnTo>
                  <a:pt x="3884" y="8451"/>
                </a:lnTo>
                <a:lnTo>
                  <a:pt x="3786" y="8305"/>
                </a:lnTo>
                <a:lnTo>
                  <a:pt x="3713" y="8134"/>
                </a:lnTo>
                <a:lnTo>
                  <a:pt x="3664" y="7963"/>
                </a:lnTo>
                <a:lnTo>
                  <a:pt x="3640" y="7767"/>
                </a:lnTo>
                <a:lnTo>
                  <a:pt x="3664" y="7572"/>
                </a:lnTo>
                <a:lnTo>
                  <a:pt x="3713" y="7401"/>
                </a:lnTo>
                <a:lnTo>
                  <a:pt x="3786" y="7230"/>
                </a:lnTo>
                <a:lnTo>
                  <a:pt x="3884" y="7084"/>
                </a:lnTo>
                <a:lnTo>
                  <a:pt x="4030" y="6986"/>
                </a:lnTo>
                <a:lnTo>
                  <a:pt x="4177" y="6888"/>
                </a:lnTo>
                <a:lnTo>
                  <a:pt x="4348" y="6839"/>
                </a:lnTo>
                <a:lnTo>
                  <a:pt x="4519" y="6815"/>
                </a:lnTo>
                <a:close/>
                <a:moveTo>
                  <a:pt x="10771" y="6815"/>
                </a:moveTo>
                <a:lnTo>
                  <a:pt x="10942" y="6839"/>
                </a:lnTo>
                <a:lnTo>
                  <a:pt x="11113" y="6888"/>
                </a:lnTo>
                <a:lnTo>
                  <a:pt x="11260" y="6986"/>
                </a:lnTo>
                <a:lnTo>
                  <a:pt x="11406" y="7084"/>
                </a:lnTo>
                <a:lnTo>
                  <a:pt x="11504" y="7230"/>
                </a:lnTo>
                <a:lnTo>
                  <a:pt x="11577" y="7401"/>
                </a:lnTo>
                <a:lnTo>
                  <a:pt x="11626" y="7572"/>
                </a:lnTo>
                <a:lnTo>
                  <a:pt x="11650" y="7767"/>
                </a:lnTo>
                <a:lnTo>
                  <a:pt x="11626" y="7963"/>
                </a:lnTo>
                <a:lnTo>
                  <a:pt x="11577" y="8134"/>
                </a:lnTo>
                <a:lnTo>
                  <a:pt x="11504" y="8305"/>
                </a:lnTo>
                <a:lnTo>
                  <a:pt x="11406" y="8451"/>
                </a:lnTo>
                <a:lnTo>
                  <a:pt x="11260" y="8549"/>
                </a:lnTo>
                <a:lnTo>
                  <a:pt x="11113" y="8647"/>
                </a:lnTo>
                <a:lnTo>
                  <a:pt x="10942" y="8696"/>
                </a:lnTo>
                <a:lnTo>
                  <a:pt x="10771" y="8720"/>
                </a:lnTo>
                <a:lnTo>
                  <a:pt x="10600" y="8696"/>
                </a:lnTo>
                <a:lnTo>
                  <a:pt x="10429" y="8647"/>
                </a:lnTo>
                <a:lnTo>
                  <a:pt x="10283" y="8549"/>
                </a:lnTo>
                <a:lnTo>
                  <a:pt x="10136" y="8451"/>
                </a:lnTo>
                <a:lnTo>
                  <a:pt x="10038" y="8305"/>
                </a:lnTo>
                <a:lnTo>
                  <a:pt x="9965" y="8134"/>
                </a:lnTo>
                <a:lnTo>
                  <a:pt x="9916" y="7963"/>
                </a:lnTo>
                <a:lnTo>
                  <a:pt x="9892" y="7767"/>
                </a:lnTo>
                <a:lnTo>
                  <a:pt x="9916" y="7572"/>
                </a:lnTo>
                <a:lnTo>
                  <a:pt x="9965" y="7401"/>
                </a:lnTo>
                <a:lnTo>
                  <a:pt x="10038" y="7230"/>
                </a:lnTo>
                <a:lnTo>
                  <a:pt x="10136" y="7084"/>
                </a:lnTo>
                <a:lnTo>
                  <a:pt x="10283" y="6986"/>
                </a:lnTo>
                <a:lnTo>
                  <a:pt x="10429" y="6888"/>
                </a:lnTo>
                <a:lnTo>
                  <a:pt x="10600" y="6839"/>
                </a:lnTo>
                <a:lnTo>
                  <a:pt x="10771" y="6815"/>
                </a:lnTo>
                <a:close/>
                <a:moveTo>
                  <a:pt x="11308" y="10210"/>
                </a:moveTo>
                <a:lnTo>
                  <a:pt x="11406" y="10234"/>
                </a:lnTo>
                <a:lnTo>
                  <a:pt x="11479" y="10259"/>
                </a:lnTo>
                <a:lnTo>
                  <a:pt x="11577" y="10307"/>
                </a:lnTo>
                <a:lnTo>
                  <a:pt x="11650" y="10356"/>
                </a:lnTo>
                <a:lnTo>
                  <a:pt x="11699" y="10430"/>
                </a:lnTo>
                <a:lnTo>
                  <a:pt x="11748" y="10527"/>
                </a:lnTo>
                <a:lnTo>
                  <a:pt x="11772" y="10625"/>
                </a:lnTo>
                <a:lnTo>
                  <a:pt x="11797" y="10698"/>
                </a:lnTo>
                <a:lnTo>
                  <a:pt x="11772" y="10796"/>
                </a:lnTo>
                <a:lnTo>
                  <a:pt x="11748" y="10894"/>
                </a:lnTo>
                <a:lnTo>
                  <a:pt x="11699" y="10967"/>
                </a:lnTo>
                <a:lnTo>
                  <a:pt x="11650" y="11065"/>
                </a:lnTo>
                <a:lnTo>
                  <a:pt x="11235" y="11431"/>
                </a:lnTo>
                <a:lnTo>
                  <a:pt x="10795" y="11773"/>
                </a:lnTo>
                <a:lnTo>
                  <a:pt x="10307" y="12041"/>
                </a:lnTo>
                <a:lnTo>
                  <a:pt x="9819" y="12286"/>
                </a:lnTo>
                <a:lnTo>
                  <a:pt x="9281" y="12457"/>
                </a:lnTo>
                <a:lnTo>
                  <a:pt x="8768" y="12603"/>
                </a:lnTo>
                <a:lnTo>
                  <a:pt x="8207" y="12676"/>
                </a:lnTo>
                <a:lnTo>
                  <a:pt x="7645" y="12701"/>
                </a:lnTo>
                <a:lnTo>
                  <a:pt x="7083" y="12676"/>
                </a:lnTo>
                <a:lnTo>
                  <a:pt x="6521" y="12603"/>
                </a:lnTo>
                <a:lnTo>
                  <a:pt x="6009" y="12457"/>
                </a:lnTo>
                <a:lnTo>
                  <a:pt x="5471" y="12286"/>
                </a:lnTo>
                <a:lnTo>
                  <a:pt x="4983" y="12041"/>
                </a:lnTo>
                <a:lnTo>
                  <a:pt x="4494" y="11773"/>
                </a:lnTo>
                <a:lnTo>
                  <a:pt x="4055" y="11431"/>
                </a:lnTo>
                <a:lnTo>
                  <a:pt x="3640" y="11065"/>
                </a:lnTo>
                <a:lnTo>
                  <a:pt x="3591" y="10967"/>
                </a:lnTo>
                <a:lnTo>
                  <a:pt x="3542" y="10894"/>
                </a:lnTo>
                <a:lnTo>
                  <a:pt x="3517" y="10796"/>
                </a:lnTo>
                <a:lnTo>
                  <a:pt x="3493" y="10698"/>
                </a:lnTo>
                <a:lnTo>
                  <a:pt x="3517" y="10625"/>
                </a:lnTo>
                <a:lnTo>
                  <a:pt x="3542" y="10527"/>
                </a:lnTo>
                <a:lnTo>
                  <a:pt x="3591" y="10430"/>
                </a:lnTo>
                <a:lnTo>
                  <a:pt x="3640" y="10356"/>
                </a:lnTo>
                <a:lnTo>
                  <a:pt x="3713" y="10307"/>
                </a:lnTo>
                <a:lnTo>
                  <a:pt x="3811" y="10259"/>
                </a:lnTo>
                <a:lnTo>
                  <a:pt x="3884" y="10234"/>
                </a:lnTo>
                <a:lnTo>
                  <a:pt x="3981" y="10210"/>
                </a:lnTo>
                <a:lnTo>
                  <a:pt x="4079" y="10234"/>
                </a:lnTo>
                <a:lnTo>
                  <a:pt x="4177" y="10259"/>
                </a:lnTo>
                <a:lnTo>
                  <a:pt x="4250" y="10307"/>
                </a:lnTo>
                <a:lnTo>
                  <a:pt x="4323" y="10356"/>
                </a:lnTo>
                <a:lnTo>
                  <a:pt x="4690" y="10674"/>
                </a:lnTo>
                <a:lnTo>
                  <a:pt x="5056" y="10942"/>
                </a:lnTo>
                <a:lnTo>
                  <a:pt x="5447" y="11187"/>
                </a:lnTo>
                <a:lnTo>
                  <a:pt x="5862" y="11382"/>
                </a:lnTo>
                <a:lnTo>
                  <a:pt x="6277" y="11529"/>
                </a:lnTo>
                <a:lnTo>
                  <a:pt x="6717" y="11651"/>
                </a:lnTo>
                <a:lnTo>
                  <a:pt x="7181" y="11700"/>
                </a:lnTo>
                <a:lnTo>
                  <a:pt x="7645" y="11724"/>
                </a:lnTo>
                <a:lnTo>
                  <a:pt x="8109" y="11700"/>
                </a:lnTo>
                <a:lnTo>
                  <a:pt x="8573" y="11651"/>
                </a:lnTo>
                <a:lnTo>
                  <a:pt x="9013" y="11529"/>
                </a:lnTo>
                <a:lnTo>
                  <a:pt x="9428" y="11382"/>
                </a:lnTo>
                <a:lnTo>
                  <a:pt x="9843" y="11187"/>
                </a:lnTo>
                <a:lnTo>
                  <a:pt x="10234" y="10942"/>
                </a:lnTo>
                <a:lnTo>
                  <a:pt x="10600" y="10674"/>
                </a:lnTo>
                <a:lnTo>
                  <a:pt x="10966" y="10356"/>
                </a:lnTo>
                <a:lnTo>
                  <a:pt x="11040" y="10307"/>
                </a:lnTo>
                <a:lnTo>
                  <a:pt x="11113" y="10259"/>
                </a:lnTo>
                <a:lnTo>
                  <a:pt x="11211" y="10234"/>
                </a:lnTo>
                <a:lnTo>
                  <a:pt x="11308" y="10210"/>
                </a:lnTo>
                <a:close/>
                <a:moveTo>
                  <a:pt x="7254" y="1"/>
                </a:moveTo>
                <a:lnTo>
                  <a:pt x="6863" y="50"/>
                </a:lnTo>
                <a:lnTo>
                  <a:pt x="6473" y="99"/>
                </a:lnTo>
                <a:lnTo>
                  <a:pt x="6106" y="147"/>
                </a:lnTo>
                <a:lnTo>
                  <a:pt x="5740" y="245"/>
                </a:lnTo>
                <a:lnTo>
                  <a:pt x="5374" y="343"/>
                </a:lnTo>
                <a:lnTo>
                  <a:pt x="5007" y="465"/>
                </a:lnTo>
                <a:lnTo>
                  <a:pt x="4665" y="611"/>
                </a:lnTo>
                <a:lnTo>
                  <a:pt x="4323" y="758"/>
                </a:lnTo>
                <a:lnTo>
                  <a:pt x="4006" y="929"/>
                </a:lnTo>
                <a:lnTo>
                  <a:pt x="3688" y="1100"/>
                </a:lnTo>
                <a:lnTo>
                  <a:pt x="3371" y="1295"/>
                </a:lnTo>
                <a:lnTo>
                  <a:pt x="3078" y="1515"/>
                </a:lnTo>
                <a:lnTo>
                  <a:pt x="2785" y="1735"/>
                </a:lnTo>
                <a:lnTo>
                  <a:pt x="2516" y="1979"/>
                </a:lnTo>
                <a:lnTo>
                  <a:pt x="2247" y="2248"/>
                </a:lnTo>
                <a:lnTo>
                  <a:pt x="1979" y="2516"/>
                </a:lnTo>
                <a:lnTo>
                  <a:pt x="1735" y="2785"/>
                </a:lnTo>
                <a:lnTo>
                  <a:pt x="1515" y="3078"/>
                </a:lnTo>
                <a:lnTo>
                  <a:pt x="1295" y="3371"/>
                </a:lnTo>
                <a:lnTo>
                  <a:pt x="1100" y="3689"/>
                </a:lnTo>
                <a:lnTo>
                  <a:pt x="929" y="4006"/>
                </a:lnTo>
                <a:lnTo>
                  <a:pt x="758" y="4324"/>
                </a:lnTo>
                <a:lnTo>
                  <a:pt x="611" y="4666"/>
                </a:lnTo>
                <a:lnTo>
                  <a:pt x="465" y="5008"/>
                </a:lnTo>
                <a:lnTo>
                  <a:pt x="342" y="5374"/>
                </a:lnTo>
                <a:lnTo>
                  <a:pt x="245" y="5740"/>
                </a:lnTo>
                <a:lnTo>
                  <a:pt x="147" y="6107"/>
                </a:lnTo>
                <a:lnTo>
                  <a:pt x="98" y="6473"/>
                </a:lnTo>
                <a:lnTo>
                  <a:pt x="49" y="6864"/>
                </a:lnTo>
                <a:lnTo>
                  <a:pt x="1" y="7255"/>
                </a:lnTo>
                <a:lnTo>
                  <a:pt x="1" y="7645"/>
                </a:lnTo>
                <a:lnTo>
                  <a:pt x="1" y="8036"/>
                </a:lnTo>
                <a:lnTo>
                  <a:pt x="49" y="8427"/>
                </a:lnTo>
                <a:lnTo>
                  <a:pt x="98" y="8818"/>
                </a:lnTo>
                <a:lnTo>
                  <a:pt x="147" y="9184"/>
                </a:lnTo>
                <a:lnTo>
                  <a:pt x="245" y="9550"/>
                </a:lnTo>
                <a:lnTo>
                  <a:pt x="342" y="9917"/>
                </a:lnTo>
                <a:lnTo>
                  <a:pt x="465" y="10283"/>
                </a:lnTo>
                <a:lnTo>
                  <a:pt x="611" y="10625"/>
                </a:lnTo>
                <a:lnTo>
                  <a:pt x="758" y="10967"/>
                </a:lnTo>
                <a:lnTo>
                  <a:pt x="929" y="11284"/>
                </a:lnTo>
                <a:lnTo>
                  <a:pt x="1100" y="11602"/>
                </a:lnTo>
                <a:lnTo>
                  <a:pt x="1295" y="11919"/>
                </a:lnTo>
                <a:lnTo>
                  <a:pt x="1515" y="12212"/>
                </a:lnTo>
                <a:lnTo>
                  <a:pt x="1735" y="12506"/>
                </a:lnTo>
                <a:lnTo>
                  <a:pt x="1979" y="12774"/>
                </a:lnTo>
                <a:lnTo>
                  <a:pt x="2247" y="13043"/>
                </a:lnTo>
                <a:lnTo>
                  <a:pt x="2516" y="13311"/>
                </a:lnTo>
                <a:lnTo>
                  <a:pt x="2785" y="13556"/>
                </a:lnTo>
                <a:lnTo>
                  <a:pt x="3078" y="13776"/>
                </a:lnTo>
                <a:lnTo>
                  <a:pt x="3371" y="13995"/>
                </a:lnTo>
                <a:lnTo>
                  <a:pt x="3688" y="14191"/>
                </a:lnTo>
                <a:lnTo>
                  <a:pt x="4006" y="14362"/>
                </a:lnTo>
                <a:lnTo>
                  <a:pt x="4323" y="14533"/>
                </a:lnTo>
                <a:lnTo>
                  <a:pt x="4665" y="14679"/>
                </a:lnTo>
                <a:lnTo>
                  <a:pt x="5007" y="14826"/>
                </a:lnTo>
                <a:lnTo>
                  <a:pt x="5374" y="14948"/>
                </a:lnTo>
                <a:lnTo>
                  <a:pt x="5740" y="15046"/>
                </a:lnTo>
                <a:lnTo>
                  <a:pt x="6106" y="15143"/>
                </a:lnTo>
                <a:lnTo>
                  <a:pt x="6473" y="15192"/>
                </a:lnTo>
                <a:lnTo>
                  <a:pt x="6863" y="15241"/>
                </a:lnTo>
                <a:lnTo>
                  <a:pt x="7254" y="15290"/>
                </a:lnTo>
                <a:lnTo>
                  <a:pt x="8036" y="15290"/>
                </a:lnTo>
                <a:lnTo>
                  <a:pt x="8426" y="15241"/>
                </a:lnTo>
                <a:lnTo>
                  <a:pt x="8817" y="15192"/>
                </a:lnTo>
                <a:lnTo>
                  <a:pt x="9184" y="15143"/>
                </a:lnTo>
                <a:lnTo>
                  <a:pt x="9550" y="15046"/>
                </a:lnTo>
                <a:lnTo>
                  <a:pt x="9916" y="14948"/>
                </a:lnTo>
                <a:lnTo>
                  <a:pt x="10283" y="14826"/>
                </a:lnTo>
                <a:lnTo>
                  <a:pt x="10625" y="14679"/>
                </a:lnTo>
                <a:lnTo>
                  <a:pt x="10966" y="14533"/>
                </a:lnTo>
                <a:lnTo>
                  <a:pt x="11284" y="14362"/>
                </a:lnTo>
                <a:lnTo>
                  <a:pt x="11601" y="14191"/>
                </a:lnTo>
                <a:lnTo>
                  <a:pt x="11919" y="13995"/>
                </a:lnTo>
                <a:lnTo>
                  <a:pt x="12212" y="13776"/>
                </a:lnTo>
                <a:lnTo>
                  <a:pt x="12505" y="13556"/>
                </a:lnTo>
                <a:lnTo>
                  <a:pt x="12774" y="13311"/>
                </a:lnTo>
                <a:lnTo>
                  <a:pt x="13042" y="13043"/>
                </a:lnTo>
                <a:lnTo>
                  <a:pt x="13311" y="12774"/>
                </a:lnTo>
                <a:lnTo>
                  <a:pt x="13555" y="12506"/>
                </a:lnTo>
                <a:lnTo>
                  <a:pt x="13775" y="12212"/>
                </a:lnTo>
                <a:lnTo>
                  <a:pt x="13995" y="11919"/>
                </a:lnTo>
                <a:lnTo>
                  <a:pt x="14190" y="11602"/>
                </a:lnTo>
                <a:lnTo>
                  <a:pt x="14361" y="11284"/>
                </a:lnTo>
                <a:lnTo>
                  <a:pt x="14532" y="10967"/>
                </a:lnTo>
                <a:lnTo>
                  <a:pt x="14679" y="10625"/>
                </a:lnTo>
                <a:lnTo>
                  <a:pt x="14825" y="10283"/>
                </a:lnTo>
                <a:lnTo>
                  <a:pt x="14947" y="9917"/>
                </a:lnTo>
                <a:lnTo>
                  <a:pt x="15045" y="9550"/>
                </a:lnTo>
                <a:lnTo>
                  <a:pt x="15143" y="9184"/>
                </a:lnTo>
                <a:lnTo>
                  <a:pt x="15192" y="8818"/>
                </a:lnTo>
                <a:lnTo>
                  <a:pt x="15240" y="8427"/>
                </a:lnTo>
                <a:lnTo>
                  <a:pt x="15289" y="8036"/>
                </a:lnTo>
                <a:lnTo>
                  <a:pt x="15289" y="7645"/>
                </a:lnTo>
                <a:lnTo>
                  <a:pt x="15289" y="7255"/>
                </a:lnTo>
                <a:lnTo>
                  <a:pt x="15240" y="6864"/>
                </a:lnTo>
                <a:lnTo>
                  <a:pt x="15192" y="6473"/>
                </a:lnTo>
                <a:lnTo>
                  <a:pt x="15143" y="6107"/>
                </a:lnTo>
                <a:lnTo>
                  <a:pt x="15045" y="5740"/>
                </a:lnTo>
                <a:lnTo>
                  <a:pt x="14947" y="5374"/>
                </a:lnTo>
                <a:lnTo>
                  <a:pt x="14825" y="5008"/>
                </a:lnTo>
                <a:lnTo>
                  <a:pt x="14679" y="4666"/>
                </a:lnTo>
                <a:lnTo>
                  <a:pt x="14532" y="4324"/>
                </a:lnTo>
                <a:lnTo>
                  <a:pt x="14361" y="4006"/>
                </a:lnTo>
                <a:lnTo>
                  <a:pt x="14190" y="3689"/>
                </a:lnTo>
                <a:lnTo>
                  <a:pt x="13995" y="3371"/>
                </a:lnTo>
                <a:lnTo>
                  <a:pt x="13775" y="3078"/>
                </a:lnTo>
                <a:lnTo>
                  <a:pt x="13555" y="2785"/>
                </a:lnTo>
                <a:lnTo>
                  <a:pt x="13311" y="2516"/>
                </a:lnTo>
                <a:lnTo>
                  <a:pt x="13042" y="2248"/>
                </a:lnTo>
                <a:lnTo>
                  <a:pt x="12774" y="1979"/>
                </a:lnTo>
                <a:lnTo>
                  <a:pt x="12505" y="1735"/>
                </a:lnTo>
                <a:lnTo>
                  <a:pt x="12212" y="1515"/>
                </a:lnTo>
                <a:lnTo>
                  <a:pt x="11919" y="1295"/>
                </a:lnTo>
                <a:lnTo>
                  <a:pt x="11601" y="1100"/>
                </a:lnTo>
                <a:lnTo>
                  <a:pt x="11284" y="929"/>
                </a:lnTo>
                <a:lnTo>
                  <a:pt x="10966" y="758"/>
                </a:lnTo>
                <a:lnTo>
                  <a:pt x="10625" y="611"/>
                </a:lnTo>
                <a:lnTo>
                  <a:pt x="10283" y="465"/>
                </a:lnTo>
                <a:lnTo>
                  <a:pt x="9916" y="343"/>
                </a:lnTo>
                <a:lnTo>
                  <a:pt x="9550" y="245"/>
                </a:lnTo>
                <a:lnTo>
                  <a:pt x="9184" y="147"/>
                </a:lnTo>
                <a:lnTo>
                  <a:pt x="8817" y="99"/>
                </a:lnTo>
                <a:lnTo>
                  <a:pt x="8426" y="50"/>
                </a:lnTo>
                <a:lnTo>
                  <a:pt x="8036" y="1"/>
                </a:lnTo>
                <a:lnTo>
                  <a:pt x="7254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sp>
        <p:nvSpPr>
          <p:cNvPr id="52258" name="Google Shape;382;p31">
            <a:extLst>
              <a:ext uri="{FF2B5EF4-FFF2-40B4-BE49-F238E27FC236}">
                <a16:creationId xmlns:a16="http://schemas.microsoft.com/office/drawing/2014/main" id="{736D34B9-156B-EA41-8F8A-E825CB8C4C85}"/>
              </a:ext>
            </a:extLst>
          </p:cNvPr>
          <p:cNvSpPr>
            <a:spLocks/>
          </p:cNvSpPr>
          <p:nvPr/>
        </p:nvSpPr>
        <p:spPr bwMode="auto">
          <a:xfrm>
            <a:off x="1730375" y="2211388"/>
            <a:ext cx="287338" cy="287337"/>
          </a:xfrm>
          <a:custGeom>
            <a:avLst/>
            <a:gdLst>
              <a:gd name="T0" fmla="*/ 5154 w 15290"/>
              <a:gd name="T1" fmla="*/ 7084 h 15290"/>
              <a:gd name="T2" fmla="*/ 5374 w 15290"/>
              <a:gd name="T3" fmla="*/ 7963 h 15290"/>
              <a:gd name="T4" fmla="*/ 4861 w 15290"/>
              <a:gd name="T5" fmla="*/ 8647 h 15290"/>
              <a:gd name="T6" fmla="*/ 4030 w 15290"/>
              <a:gd name="T7" fmla="*/ 8549 h 15290"/>
              <a:gd name="T8" fmla="*/ 3640 w 15290"/>
              <a:gd name="T9" fmla="*/ 7767 h 15290"/>
              <a:gd name="T10" fmla="*/ 4030 w 15290"/>
              <a:gd name="T11" fmla="*/ 6986 h 15290"/>
              <a:gd name="T12" fmla="*/ 10942 w 15290"/>
              <a:gd name="T13" fmla="*/ 6839 h 15290"/>
              <a:gd name="T14" fmla="*/ 11577 w 15290"/>
              <a:gd name="T15" fmla="*/ 7401 h 15290"/>
              <a:gd name="T16" fmla="*/ 11504 w 15290"/>
              <a:gd name="T17" fmla="*/ 8305 h 15290"/>
              <a:gd name="T18" fmla="*/ 10771 w 15290"/>
              <a:gd name="T19" fmla="*/ 8720 h 15290"/>
              <a:gd name="T20" fmla="*/ 10038 w 15290"/>
              <a:gd name="T21" fmla="*/ 8305 h 15290"/>
              <a:gd name="T22" fmla="*/ 9965 w 15290"/>
              <a:gd name="T23" fmla="*/ 7401 h 15290"/>
              <a:gd name="T24" fmla="*/ 10600 w 15290"/>
              <a:gd name="T25" fmla="*/ 6839 h 15290"/>
              <a:gd name="T26" fmla="*/ 9281 w 15290"/>
              <a:gd name="T27" fmla="*/ 10307 h 15290"/>
              <a:gd name="T28" fmla="*/ 11650 w 15290"/>
              <a:gd name="T29" fmla="*/ 11724 h 15290"/>
              <a:gd name="T30" fmla="*/ 11772 w 15290"/>
              <a:gd name="T31" fmla="*/ 12164 h 15290"/>
              <a:gd name="T32" fmla="*/ 11479 w 15290"/>
              <a:gd name="T33" fmla="*/ 12530 h 15290"/>
              <a:gd name="T34" fmla="*/ 10966 w 15290"/>
              <a:gd name="T35" fmla="*/ 12432 h 15290"/>
              <a:gd name="T36" fmla="*/ 9013 w 15290"/>
              <a:gd name="T37" fmla="*/ 11260 h 15290"/>
              <a:gd name="T38" fmla="*/ 6717 w 15290"/>
              <a:gd name="T39" fmla="*/ 11138 h 15290"/>
              <a:gd name="T40" fmla="*/ 4690 w 15290"/>
              <a:gd name="T41" fmla="*/ 12115 h 15290"/>
              <a:gd name="T42" fmla="*/ 3884 w 15290"/>
              <a:gd name="T43" fmla="*/ 12554 h 15290"/>
              <a:gd name="T44" fmla="*/ 3542 w 15290"/>
              <a:gd name="T45" fmla="*/ 12261 h 15290"/>
              <a:gd name="T46" fmla="*/ 3591 w 15290"/>
              <a:gd name="T47" fmla="*/ 11797 h 15290"/>
              <a:gd name="T48" fmla="*/ 5471 w 15290"/>
              <a:gd name="T49" fmla="*/ 10503 h 15290"/>
              <a:gd name="T50" fmla="*/ 7254 w 15290"/>
              <a:gd name="T51" fmla="*/ 1 h 15290"/>
              <a:gd name="T52" fmla="*/ 5374 w 15290"/>
              <a:gd name="T53" fmla="*/ 343 h 15290"/>
              <a:gd name="T54" fmla="*/ 3688 w 15290"/>
              <a:gd name="T55" fmla="*/ 1100 h 15290"/>
              <a:gd name="T56" fmla="*/ 2247 w 15290"/>
              <a:gd name="T57" fmla="*/ 2248 h 15290"/>
              <a:gd name="T58" fmla="*/ 1100 w 15290"/>
              <a:gd name="T59" fmla="*/ 3689 h 15290"/>
              <a:gd name="T60" fmla="*/ 342 w 15290"/>
              <a:gd name="T61" fmla="*/ 5374 h 15290"/>
              <a:gd name="T62" fmla="*/ 1 w 15290"/>
              <a:gd name="T63" fmla="*/ 7255 h 15290"/>
              <a:gd name="T64" fmla="*/ 147 w 15290"/>
              <a:gd name="T65" fmla="*/ 9184 h 15290"/>
              <a:gd name="T66" fmla="*/ 758 w 15290"/>
              <a:gd name="T67" fmla="*/ 10967 h 15290"/>
              <a:gd name="T68" fmla="*/ 1735 w 15290"/>
              <a:gd name="T69" fmla="*/ 12506 h 15290"/>
              <a:gd name="T70" fmla="*/ 3078 w 15290"/>
              <a:gd name="T71" fmla="*/ 13776 h 15290"/>
              <a:gd name="T72" fmla="*/ 4665 w 15290"/>
              <a:gd name="T73" fmla="*/ 14679 h 15290"/>
              <a:gd name="T74" fmla="*/ 6473 w 15290"/>
              <a:gd name="T75" fmla="*/ 15192 h 15290"/>
              <a:gd name="T76" fmla="*/ 8817 w 15290"/>
              <a:gd name="T77" fmla="*/ 15192 h 15290"/>
              <a:gd name="T78" fmla="*/ 10625 w 15290"/>
              <a:gd name="T79" fmla="*/ 14679 h 15290"/>
              <a:gd name="T80" fmla="*/ 12212 w 15290"/>
              <a:gd name="T81" fmla="*/ 13776 h 15290"/>
              <a:gd name="T82" fmla="*/ 13555 w 15290"/>
              <a:gd name="T83" fmla="*/ 12506 h 15290"/>
              <a:gd name="T84" fmla="*/ 14532 w 15290"/>
              <a:gd name="T85" fmla="*/ 10967 h 15290"/>
              <a:gd name="T86" fmla="*/ 15143 w 15290"/>
              <a:gd name="T87" fmla="*/ 9184 h 15290"/>
              <a:gd name="T88" fmla="*/ 15289 w 15290"/>
              <a:gd name="T89" fmla="*/ 7255 h 15290"/>
              <a:gd name="T90" fmla="*/ 14947 w 15290"/>
              <a:gd name="T91" fmla="*/ 5374 h 15290"/>
              <a:gd name="T92" fmla="*/ 14190 w 15290"/>
              <a:gd name="T93" fmla="*/ 3689 h 15290"/>
              <a:gd name="T94" fmla="*/ 13042 w 15290"/>
              <a:gd name="T95" fmla="*/ 2248 h 15290"/>
              <a:gd name="T96" fmla="*/ 11601 w 15290"/>
              <a:gd name="T97" fmla="*/ 1100 h 15290"/>
              <a:gd name="T98" fmla="*/ 9916 w 15290"/>
              <a:gd name="T99" fmla="*/ 343 h 15290"/>
              <a:gd name="T100" fmla="*/ 8036 w 15290"/>
              <a:gd name="T101" fmla="*/ 1 h 15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5290" h="15290" extrusionOk="0">
                <a:moveTo>
                  <a:pt x="4519" y="6815"/>
                </a:moveTo>
                <a:lnTo>
                  <a:pt x="4690" y="6839"/>
                </a:lnTo>
                <a:lnTo>
                  <a:pt x="4861" y="6888"/>
                </a:lnTo>
                <a:lnTo>
                  <a:pt x="5007" y="6986"/>
                </a:lnTo>
                <a:lnTo>
                  <a:pt x="5154" y="7084"/>
                </a:lnTo>
                <a:lnTo>
                  <a:pt x="5251" y="7230"/>
                </a:lnTo>
                <a:lnTo>
                  <a:pt x="5325" y="7401"/>
                </a:lnTo>
                <a:lnTo>
                  <a:pt x="5374" y="7572"/>
                </a:lnTo>
                <a:lnTo>
                  <a:pt x="5398" y="7767"/>
                </a:lnTo>
                <a:lnTo>
                  <a:pt x="5374" y="7963"/>
                </a:lnTo>
                <a:lnTo>
                  <a:pt x="5325" y="8134"/>
                </a:lnTo>
                <a:lnTo>
                  <a:pt x="5251" y="8305"/>
                </a:lnTo>
                <a:lnTo>
                  <a:pt x="5154" y="8451"/>
                </a:lnTo>
                <a:lnTo>
                  <a:pt x="5007" y="8549"/>
                </a:lnTo>
                <a:lnTo>
                  <a:pt x="4861" y="8647"/>
                </a:lnTo>
                <a:lnTo>
                  <a:pt x="4690" y="8696"/>
                </a:lnTo>
                <a:lnTo>
                  <a:pt x="4519" y="8720"/>
                </a:lnTo>
                <a:lnTo>
                  <a:pt x="4348" y="8696"/>
                </a:lnTo>
                <a:lnTo>
                  <a:pt x="4177" y="8647"/>
                </a:lnTo>
                <a:lnTo>
                  <a:pt x="4030" y="8549"/>
                </a:lnTo>
                <a:lnTo>
                  <a:pt x="3884" y="8451"/>
                </a:lnTo>
                <a:lnTo>
                  <a:pt x="3786" y="8305"/>
                </a:lnTo>
                <a:lnTo>
                  <a:pt x="3713" y="8134"/>
                </a:lnTo>
                <a:lnTo>
                  <a:pt x="3664" y="7963"/>
                </a:lnTo>
                <a:lnTo>
                  <a:pt x="3640" y="7767"/>
                </a:lnTo>
                <a:lnTo>
                  <a:pt x="3664" y="7572"/>
                </a:lnTo>
                <a:lnTo>
                  <a:pt x="3713" y="7401"/>
                </a:lnTo>
                <a:lnTo>
                  <a:pt x="3786" y="7230"/>
                </a:lnTo>
                <a:lnTo>
                  <a:pt x="3884" y="7084"/>
                </a:lnTo>
                <a:lnTo>
                  <a:pt x="4030" y="6986"/>
                </a:lnTo>
                <a:lnTo>
                  <a:pt x="4177" y="6888"/>
                </a:lnTo>
                <a:lnTo>
                  <a:pt x="4348" y="6839"/>
                </a:lnTo>
                <a:lnTo>
                  <a:pt x="4519" y="6815"/>
                </a:lnTo>
                <a:close/>
                <a:moveTo>
                  <a:pt x="10771" y="6815"/>
                </a:moveTo>
                <a:lnTo>
                  <a:pt x="10942" y="6839"/>
                </a:lnTo>
                <a:lnTo>
                  <a:pt x="11113" y="6888"/>
                </a:lnTo>
                <a:lnTo>
                  <a:pt x="11260" y="6986"/>
                </a:lnTo>
                <a:lnTo>
                  <a:pt x="11406" y="7084"/>
                </a:lnTo>
                <a:lnTo>
                  <a:pt x="11504" y="7230"/>
                </a:lnTo>
                <a:lnTo>
                  <a:pt x="11577" y="7401"/>
                </a:lnTo>
                <a:lnTo>
                  <a:pt x="11626" y="7572"/>
                </a:lnTo>
                <a:lnTo>
                  <a:pt x="11650" y="7767"/>
                </a:lnTo>
                <a:lnTo>
                  <a:pt x="11626" y="7963"/>
                </a:lnTo>
                <a:lnTo>
                  <a:pt x="11577" y="8134"/>
                </a:lnTo>
                <a:lnTo>
                  <a:pt x="11504" y="8305"/>
                </a:lnTo>
                <a:lnTo>
                  <a:pt x="11406" y="8451"/>
                </a:lnTo>
                <a:lnTo>
                  <a:pt x="11260" y="8549"/>
                </a:lnTo>
                <a:lnTo>
                  <a:pt x="11113" y="8647"/>
                </a:lnTo>
                <a:lnTo>
                  <a:pt x="10942" y="8696"/>
                </a:lnTo>
                <a:lnTo>
                  <a:pt x="10771" y="8720"/>
                </a:lnTo>
                <a:lnTo>
                  <a:pt x="10600" y="8696"/>
                </a:lnTo>
                <a:lnTo>
                  <a:pt x="10429" y="8647"/>
                </a:lnTo>
                <a:lnTo>
                  <a:pt x="10283" y="8549"/>
                </a:lnTo>
                <a:lnTo>
                  <a:pt x="10136" y="8451"/>
                </a:lnTo>
                <a:lnTo>
                  <a:pt x="10038" y="8305"/>
                </a:lnTo>
                <a:lnTo>
                  <a:pt x="9965" y="8134"/>
                </a:lnTo>
                <a:lnTo>
                  <a:pt x="9916" y="7963"/>
                </a:lnTo>
                <a:lnTo>
                  <a:pt x="9892" y="7767"/>
                </a:lnTo>
                <a:lnTo>
                  <a:pt x="9916" y="7572"/>
                </a:lnTo>
                <a:lnTo>
                  <a:pt x="9965" y="7401"/>
                </a:lnTo>
                <a:lnTo>
                  <a:pt x="10038" y="7230"/>
                </a:lnTo>
                <a:lnTo>
                  <a:pt x="10136" y="7084"/>
                </a:lnTo>
                <a:lnTo>
                  <a:pt x="10283" y="6986"/>
                </a:lnTo>
                <a:lnTo>
                  <a:pt x="10429" y="6888"/>
                </a:lnTo>
                <a:lnTo>
                  <a:pt x="10600" y="6839"/>
                </a:lnTo>
                <a:lnTo>
                  <a:pt x="10771" y="6815"/>
                </a:lnTo>
                <a:close/>
                <a:moveTo>
                  <a:pt x="7645" y="10063"/>
                </a:moveTo>
                <a:lnTo>
                  <a:pt x="8207" y="10112"/>
                </a:lnTo>
                <a:lnTo>
                  <a:pt x="8768" y="10185"/>
                </a:lnTo>
                <a:lnTo>
                  <a:pt x="9281" y="10307"/>
                </a:lnTo>
                <a:lnTo>
                  <a:pt x="9819" y="10503"/>
                </a:lnTo>
                <a:lnTo>
                  <a:pt x="10307" y="10747"/>
                </a:lnTo>
                <a:lnTo>
                  <a:pt x="10796" y="11016"/>
                </a:lnTo>
                <a:lnTo>
                  <a:pt x="11235" y="11358"/>
                </a:lnTo>
                <a:lnTo>
                  <a:pt x="11650" y="11724"/>
                </a:lnTo>
                <a:lnTo>
                  <a:pt x="11699" y="11797"/>
                </a:lnTo>
                <a:lnTo>
                  <a:pt x="11748" y="11895"/>
                </a:lnTo>
                <a:lnTo>
                  <a:pt x="11772" y="11993"/>
                </a:lnTo>
                <a:lnTo>
                  <a:pt x="11797" y="12066"/>
                </a:lnTo>
                <a:lnTo>
                  <a:pt x="11772" y="12164"/>
                </a:lnTo>
                <a:lnTo>
                  <a:pt x="11748" y="12261"/>
                </a:lnTo>
                <a:lnTo>
                  <a:pt x="11699" y="12335"/>
                </a:lnTo>
                <a:lnTo>
                  <a:pt x="11650" y="12432"/>
                </a:lnTo>
                <a:lnTo>
                  <a:pt x="11577" y="12481"/>
                </a:lnTo>
                <a:lnTo>
                  <a:pt x="11479" y="12530"/>
                </a:lnTo>
                <a:lnTo>
                  <a:pt x="11406" y="12554"/>
                </a:lnTo>
                <a:lnTo>
                  <a:pt x="11211" y="12554"/>
                </a:lnTo>
                <a:lnTo>
                  <a:pt x="11113" y="12530"/>
                </a:lnTo>
                <a:lnTo>
                  <a:pt x="11040" y="12481"/>
                </a:lnTo>
                <a:lnTo>
                  <a:pt x="10966" y="12432"/>
                </a:lnTo>
                <a:lnTo>
                  <a:pt x="10600" y="12115"/>
                </a:lnTo>
                <a:lnTo>
                  <a:pt x="10234" y="11846"/>
                </a:lnTo>
                <a:lnTo>
                  <a:pt x="9843" y="11602"/>
                </a:lnTo>
                <a:lnTo>
                  <a:pt x="9428" y="11406"/>
                </a:lnTo>
                <a:lnTo>
                  <a:pt x="9013" y="11260"/>
                </a:lnTo>
                <a:lnTo>
                  <a:pt x="8573" y="11138"/>
                </a:lnTo>
                <a:lnTo>
                  <a:pt x="8109" y="11065"/>
                </a:lnTo>
                <a:lnTo>
                  <a:pt x="7645" y="11040"/>
                </a:lnTo>
                <a:lnTo>
                  <a:pt x="7181" y="11065"/>
                </a:lnTo>
                <a:lnTo>
                  <a:pt x="6717" y="11138"/>
                </a:lnTo>
                <a:lnTo>
                  <a:pt x="6277" y="11260"/>
                </a:lnTo>
                <a:lnTo>
                  <a:pt x="5862" y="11406"/>
                </a:lnTo>
                <a:lnTo>
                  <a:pt x="5447" y="11602"/>
                </a:lnTo>
                <a:lnTo>
                  <a:pt x="5056" y="11846"/>
                </a:lnTo>
                <a:lnTo>
                  <a:pt x="4690" y="12115"/>
                </a:lnTo>
                <a:lnTo>
                  <a:pt x="4323" y="12432"/>
                </a:lnTo>
                <a:lnTo>
                  <a:pt x="4250" y="12481"/>
                </a:lnTo>
                <a:lnTo>
                  <a:pt x="4177" y="12530"/>
                </a:lnTo>
                <a:lnTo>
                  <a:pt x="4079" y="12554"/>
                </a:lnTo>
                <a:lnTo>
                  <a:pt x="3884" y="12554"/>
                </a:lnTo>
                <a:lnTo>
                  <a:pt x="3811" y="12530"/>
                </a:lnTo>
                <a:lnTo>
                  <a:pt x="3713" y="12481"/>
                </a:lnTo>
                <a:lnTo>
                  <a:pt x="3640" y="12432"/>
                </a:lnTo>
                <a:lnTo>
                  <a:pt x="3591" y="12335"/>
                </a:lnTo>
                <a:lnTo>
                  <a:pt x="3542" y="12261"/>
                </a:lnTo>
                <a:lnTo>
                  <a:pt x="3517" y="12164"/>
                </a:lnTo>
                <a:lnTo>
                  <a:pt x="3493" y="12066"/>
                </a:lnTo>
                <a:lnTo>
                  <a:pt x="3517" y="11993"/>
                </a:lnTo>
                <a:lnTo>
                  <a:pt x="3542" y="11895"/>
                </a:lnTo>
                <a:lnTo>
                  <a:pt x="3591" y="11797"/>
                </a:lnTo>
                <a:lnTo>
                  <a:pt x="3640" y="11724"/>
                </a:lnTo>
                <a:lnTo>
                  <a:pt x="4055" y="11358"/>
                </a:lnTo>
                <a:lnTo>
                  <a:pt x="4494" y="11016"/>
                </a:lnTo>
                <a:lnTo>
                  <a:pt x="4983" y="10747"/>
                </a:lnTo>
                <a:lnTo>
                  <a:pt x="5471" y="10503"/>
                </a:lnTo>
                <a:lnTo>
                  <a:pt x="6009" y="10307"/>
                </a:lnTo>
                <a:lnTo>
                  <a:pt x="6521" y="10185"/>
                </a:lnTo>
                <a:lnTo>
                  <a:pt x="7083" y="10112"/>
                </a:lnTo>
                <a:lnTo>
                  <a:pt x="7645" y="10063"/>
                </a:lnTo>
                <a:close/>
                <a:moveTo>
                  <a:pt x="7254" y="1"/>
                </a:moveTo>
                <a:lnTo>
                  <a:pt x="6863" y="50"/>
                </a:lnTo>
                <a:lnTo>
                  <a:pt x="6473" y="99"/>
                </a:lnTo>
                <a:lnTo>
                  <a:pt x="6106" y="147"/>
                </a:lnTo>
                <a:lnTo>
                  <a:pt x="5740" y="245"/>
                </a:lnTo>
                <a:lnTo>
                  <a:pt x="5374" y="343"/>
                </a:lnTo>
                <a:lnTo>
                  <a:pt x="5007" y="465"/>
                </a:lnTo>
                <a:lnTo>
                  <a:pt x="4665" y="611"/>
                </a:lnTo>
                <a:lnTo>
                  <a:pt x="4323" y="758"/>
                </a:lnTo>
                <a:lnTo>
                  <a:pt x="4006" y="929"/>
                </a:lnTo>
                <a:lnTo>
                  <a:pt x="3688" y="1100"/>
                </a:lnTo>
                <a:lnTo>
                  <a:pt x="3371" y="1295"/>
                </a:lnTo>
                <a:lnTo>
                  <a:pt x="3078" y="1515"/>
                </a:lnTo>
                <a:lnTo>
                  <a:pt x="2785" y="1735"/>
                </a:lnTo>
                <a:lnTo>
                  <a:pt x="2516" y="1979"/>
                </a:lnTo>
                <a:lnTo>
                  <a:pt x="2247" y="2248"/>
                </a:lnTo>
                <a:lnTo>
                  <a:pt x="1979" y="2516"/>
                </a:lnTo>
                <a:lnTo>
                  <a:pt x="1735" y="2785"/>
                </a:lnTo>
                <a:lnTo>
                  <a:pt x="1515" y="3078"/>
                </a:lnTo>
                <a:lnTo>
                  <a:pt x="1295" y="3371"/>
                </a:lnTo>
                <a:lnTo>
                  <a:pt x="1100" y="3689"/>
                </a:lnTo>
                <a:lnTo>
                  <a:pt x="929" y="4006"/>
                </a:lnTo>
                <a:lnTo>
                  <a:pt x="758" y="4324"/>
                </a:lnTo>
                <a:lnTo>
                  <a:pt x="611" y="4666"/>
                </a:lnTo>
                <a:lnTo>
                  <a:pt x="465" y="5008"/>
                </a:lnTo>
                <a:lnTo>
                  <a:pt x="342" y="5374"/>
                </a:lnTo>
                <a:lnTo>
                  <a:pt x="245" y="5740"/>
                </a:lnTo>
                <a:lnTo>
                  <a:pt x="147" y="6107"/>
                </a:lnTo>
                <a:lnTo>
                  <a:pt x="98" y="6473"/>
                </a:lnTo>
                <a:lnTo>
                  <a:pt x="49" y="6864"/>
                </a:lnTo>
                <a:lnTo>
                  <a:pt x="1" y="7255"/>
                </a:lnTo>
                <a:lnTo>
                  <a:pt x="1" y="7645"/>
                </a:lnTo>
                <a:lnTo>
                  <a:pt x="1" y="8036"/>
                </a:lnTo>
                <a:lnTo>
                  <a:pt x="49" y="8427"/>
                </a:lnTo>
                <a:lnTo>
                  <a:pt x="98" y="8818"/>
                </a:lnTo>
                <a:lnTo>
                  <a:pt x="147" y="9184"/>
                </a:lnTo>
                <a:lnTo>
                  <a:pt x="245" y="9550"/>
                </a:lnTo>
                <a:lnTo>
                  <a:pt x="342" y="9917"/>
                </a:lnTo>
                <a:lnTo>
                  <a:pt x="465" y="10283"/>
                </a:lnTo>
                <a:lnTo>
                  <a:pt x="611" y="10625"/>
                </a:lnTo>
                <a:lnTo>
                  <a:pt x="758" y="10967"/>
                </a:lnTo>
                <a:lnTo>
                  <a:pt x="929" y="11284"/>
                </a:lnTo>
                <a:lnTo>
                  <a:pt x="1100" y="11602"/>
                </a:lnTo>
                <a:lnTo>
                  <a:pt x="1295" y="11919"/>
                </a:lnTo>
                <a:lnTo>
                  <a:pt x="1515" y="12212"/>
                </a:lnTo>
                <a:lnTo>
                  <a:pt x="1735" y="12506"/>
                </a:lnTo>
                <a:lnTo>
                  <a:pt x="1979" y="12774"/>
                </a:lnTo>
                <a:lnTo>
                  <a:pt x="2247" y="13043"/>
                </a:lnTo>
                <a:lnTo>
                  <a:pt x="2516" y="13311"/>
                </a:lnTo>
                <a:lnTo>
                  <a:pt x="2785" y="13556"/>
                </a:lnTo>
                <a:lnTo>
                  <a:pt x="3078" y="13776"/>
                </a:lnTo>
                <a:lnTo>
                  <a:pt x="3371" y="13995"/>
                </a:lnTo>
                <a:lnTo>
                  <a:pt x="3688" y="14191"/>
                </a:lnTo>
                <a:lnTo>
                  <a:pt x="4006" y="14362"/>
                </a:lnTo>
                <a:lnTo>
                  <a:pt x="4323" y="14533"/>
                </a:lnTo>
                <a:lnTo>
                  <a:pt x="4665" y="14679"/>
                </a:lnTo>
                <a:lnTo>
                  <a:pt x="5007" y="14826"/>
                </a:lnTo>
                <a:lnTo>
                  <a:pt x="5374" y="14948"/>
                </a:lnTo>
                <a:lnTo>
                  <a:pt x="5740" y="15046"/>
                </a:lnTo>
                <a:lnTo>
                  <a:pt x="6106" y="15143"/>
                </a:lnTo>
                <a:lnTo>
                  <a:pt x="6473" y="15192"/>
                </a:lnTo>
                <a:lnTo>
                  <a:pt x="6863" y="15241"/>
                </a:lnTo>
                <a:lnTo>
                  <a:pt x="7254" y="15290"/>
                </a:lnTo>
                <a:lnTo>
                  <a:pt x="8036" y="15290"/>
                </a:lnTo>
                <a:lnTo>
                  <a:pt x="8426" y="15241"/>
                </a:lnTo>
                <a:lnTo>
                  <a:pt x="8817" y="15192"/>
                </a:lnTo>
                <a:lnTo>
                  <a:pt x="9184" y="15143"/>
                </a:lnTo>
                <a:lnTo>
                  <a:pt x="9550" y="15046"/>
                </a:lnTo>
                <a:lnTo>
                  <a:pt x="9916" y="14948"/>
                </a:lnTo>
                <a:lnTo>
                  <a:pt x="10283" y="14826"/>
                </a:lnTo>
                <a:lnTo>
                  <a:pt x="10625" y="14679"/>
                </a:lnTo>
                <a:lnTo>
                  <a:pt x="10966" y="14533"/>
                </a:lnTo>
                <a:lnTo>
                  <a:pt x="11284" y="14362"/>
                </a:lnTo>
                <a:lnTo>
                  <a:pt x="11601" y="14191"/>
                </a:lnTo>
                <a:lnTo>
                  <a:pt x="11919" y="13995"/>
                </a:lnTo>
                <a:lnTo>
                  <a:pt x="12212" y="13776"/>
                </a:lnTo>
                <a:lnTo>
                  <a:pt x="12505" y="13556"/>
                </a:lnTo>
                <a:lnTo>
                  <a:pt x="12774" y="13311"/>
                </a:lnTo>
                <a:lnTo>
                  <a:pt x="13042" y="13043"/>
                </a:lnTo>
                <a:lnTo>
                  <a:pt x="13311" y="12774"/>
                </a:lnTo>
                <a:lnTo>
                  <a:pt x="13555" y="12506"/>
                </a:lnTo>
                <a:lnTo>
                  <a:pt x="13775" y="12212"/>
                </a:lnTo>
                <a:lnTo>
                  <a:pt x="13995" y="11919"/>
                </a:lnTo>
                <a:lnTo>
                  <a:pt x="14190" y="11602"/>
                </a:lnTo>
                <a:lnTo>
                  <a:pt x="14361" y="11284"/>
                </a:lnTo>
                <a:lnTo>
                  <a:pt x="14532" y="10967"/>
                </a:lnTo>
                <a:lnTo>
                  <a:pt x="14679" y="10625"/>
                </a:lnTo>
                <a:lnTo>
                  <a:pt x="14825" y="10283"/>
                </a:lnTo>
                <a:lnTo>
                  <a:pt x="14947" y="9917"/>
                </a:lnTo>
                <a:lnTo>
                  <a:pt x="15045" y="9550"/>
                </a:lnTo>
                <a:lnTo>
                  <a:pt x="15143" y="9184"/>
                </a:lnTo>
                <a:lnTo>
                  <a:pt x="15192" y="8818"/>
                </a:lnTo>
                <a:lnTo>
                  <a:pt x="15241" y="8427"/>
                </a:lnTo>
                <a:lnTo>
                  <a:pt x="15289" y="8036"/>
                </a:lnTo>
                <a:lnTo>
                  <a:pt x="15289" y="7645"/>
                </a:lnTo>
                <a:lnTo>
                  <a:pt x="15289" y="7255"/>
                </a:lnTo>
                <a:lnTo>
                  <a:pt x="15241" y="6864"/>
                </a:lnTo>
                <a:lnTo>
                  <a:pt x="15192" y="6473"/>
                </a:lnTo>
                <a:lnTo>
                  <a:pt x="15143" y="6107"/>
                </a:lnTo>
                <a:lnTo>
                  <a:pt x="15045" y="5740"/>
                </a:lnTo>
                <a:lnTo>
                  <a:pt x="14947" y="5374"/>
                </a:lnTo>
                <a:lnTo>
                  <a:pt x="14825" y="5008"/>
                </a:lnTo>
                <a:lnTo>
                  <a:pt x="14679" y="4666"/>
                </a:lnTo>
                <a:lnTo>
                  <a:pt x="14532" y="4324"/>
                </a:lnTo>
                <a:lnTo>
                  <a:pt x="14361" y="4006"/>
                </a:lnTo>
                <a:lnTo>
                  <a:pt x="14190" y="3689"/>
                </a:lnTo>
                <a:lnTo>
                  <a:pt x="13995" y="3371"/>
                </a:lnTo>
                <a:lnTo>
                  <a:pt x="13775" y="3078"/>
                </a:lnTo>
                <a:lnTo>
                  <a:pt x="13555" y="2785"/>
                </a:lnTo>
                <a:lnTo>
                  <a:pt x="13311" y="2516"/>
                </a:lnTo>
                <a:lnTo>
                  <a:pt x="13042" y="2248"/>
                </a:lnTo>
                <a:lnTo>
                  <a:pt x="12774" y="1979"/>
                </a:lnTo>
                <a:lnTo>
                  <a:pt x="12505" y="1735"/>
                </a:lnTo>
                <a:lnTo>
                  <a:pt x="12212" y="1515"/>
                </a:lnTo>
                <a:lnTo>
                  <a:pt x="11919" y="1295"/>
                </a:lnTo>
                <a:lnTo>
                  <a:pt x="11601" y="1100"/>
                </a:lnTo>
                <a:lnTo>
                  <a:pt x="11284" y="929"/>
                </a:lnTo>
                <a:lnTo>
                  <a:pt x="10966" y="758"/>
                </a:lnTo>
                <a:lnTo>
                  <a:pt x="10625" y="611"/>
                </a:lnTo>
                <a:lnTo>
                  <a:pt x="10283" y="465"/>
                </a:lnTo>
                <a:lnTo>
                  <a:pt x="9916" y="343"/>
                </a:lnTo>
                <a:lnTo>
                  <a:pt x="9550" y="245"/>
                </a:lnTo>
                <a:lnTo>
                  <a:pt x="9184" y="147"/>
                </a:lnTo>
                <a:lnTo>
                  <a:pt x="8817" y="99"/>
                </a:lnTo>
                <a:lnTo>
                  <a:pt x="8426" y="50"/>
                </a:lnTo>
                <a:lnTo>
                  <a:pt x="8036" y="1"/>
                </a:lnTo>
                <a:lnTo>
                  <a:pt x="7254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sp>
        <p:nvSpPr>
          <p:cNvPr id="52259" name="Google Shape;383;p31">
            <a:extLst>
              <a:ext uri="{FF2B5EF4-FFF2-40B4-BE49-F238E27FC236}">
                <a16:creationId xmlns:a16="http://schemas.microsoft.com/office/drawing/2014/main" id="{15103897-325E-4241-B8C0-21E6ED752035}"/>
              </a:ext>
            </a:extLst>
          </p:cNvPr>
          <p:cNvSpPr>
            <a:spLocks/>
          </p:cNvSpPr>
          <p:nvPr/>
        </p:nvSpPr>
        <p:spPr bwMode="auto">
          <a:xfrm>
            <a:off x="2238375" y="2211388"/>
            <a:ext cx="287338" cy="287337"/>
          </a:xfrm>
          <a:custGeom>
            <a:avLst/>
            <a:gdLst>
              <a:gd name="T0" fmla="*/ 5007 w 15290"/>
              <a:gd name="T1" fmla="*/ 6986 h 15290"/>
              <a:gd name="T2" fmla="*/ 5374 w 15290"/>
              <a:gd name="T3" fmla="*/ 7572 h 15290"/>
              <a:gd name="T4" fmla="*/ 5252 w 15290"/>
              <a:gd name="T5" fmla="*/ 8305 h 15290"/>
              <a:gd name="T6" fmla="*/ 4690 w 15290"/>
              <a:gd name="T7" fmla="*/ 8696 h 15290"/>
              <a:gd name="T8" fmla="*/ 4030 w 15290"/>
              <a:gd name="T9" fmla="*/ 8549 h 15290"/>
              <a:gd name="T10" fmla="*/ 3664 w 15290"/>
              <a:gd name="T11" fmla="*/ 7963 h 15290"/>
              <a:gd name="T12" fmla="*/ 3786 w 15290"/>
              <a:gd name="T13" fmla="*/ 7230 h 15290"/>
              <a:gd name="T14" fmla="*/ 4348 w 15290"/>
              <a:gd name="T15" fmla="*/ 6839 h 15290"/>
              <a:gd name="T16" fmla="*/ 11113 w 15290"/>
              <a:gd name="T17" fmla="*/ 6888 h 15290"/>
              <a:gd name="T18" fmla="*/ 11577 w 15290"/>
              <a:gd name="T19" fmla="*/ 7401 h 15290"/>
              <a:gd name="T20" fmla="*/ 11577 w 15290"/>
              <a:gd name="T21" fmla="*/ 8134 h 15290"/>
              <a:gd name="T22" fmla="*/ 11113 w 15290"/>
              <a:gd name="T23" fmla="*/ 8647 h 15290"/>
              <a:gd name="T24" fmla="*/ 10429 w 15290"/>
              <a:gd name="T25" fmla="*/ 8647 h 15290"/>
              <a:gd name="T26" fmla="*/ 9965 w 15290"/>
              <a:gd name="T27" fmla="*/ 8134 h 15290"/>
              <a:gd name="T28" fmla="*/ 9965 w 15290"/>
              <a:gd name="T29" fmla="*/ 7401 h 15290"/>
              <a:gd name="T30" fmla="*/ 10429 w 15290"/>
              <a:gd name="T31" fmla="*/ 6888 h 15290"/>
              <a:gd name="T32" fmla="*/ 11797 w 15290"/>
              <a:gd name="T33" fmla="*/ 10527 h 15290"/>
              <a:gd name="T34" fmla="*/ 12090 w 15290"/>
              <a:gd name="T35" fmla="*/ 10771 h 15290"/>
              <a:gd name="T36" fmla="*/ 12114 w 15290"/>
              <a:gd name="T37" fmla="*/ 11138 h 15290"/>
              <a:gd name="T38" fmla="*/ 11895 w 15290"/>
              <a:gd name="T39" fmla="*/ 11431 h 15290"/>
              <a:gd name="T40" fmla="*/ 7498 w 15290"/>
              <a:gd name="T41" fmla="*/ 12701 h 15290"/>
              <a:gd name="T42" fmla="*/ 7157 w 15290"/>
              <a:gd name="T43" fmla="*/ 12286 h 15290"/>
              <a:gd name="T44" fmla="*/ 7254 w 15290"/>
              <a:gd name="T45" fmla="*/ 11919 h 15290"/>
              <a:gd name="T46" fmla="*/ 11504 w 15290"/>
              <a:gd name="T47" fmla="*/ 10527 h 15290"/>
              <a:gd name="T48" fmla="*/ 6863 w 15290"/>
              <a:gd name="T49" fmla="*/ 50 h 15290"/>
              <a:gd name="T50" fmla="*/ 5374 w 15290"/>
              <a:gd name="T51" fmla="*/ 343 h 15290"/>
              <a:gd name="T52" fmla="*/ 4006 w 15290"/>
              <a:gd name="T53" fmla="*/ 929 h 15290"/>
              <a:gd name="T54" fmla="*/ 2785 w 15290"/>
              <a:gd name="T55" fmla="*/ 1735 h 15290"/>
              <a:gd name="T56" fmla="*/ 1735 w 15290"/>
              <a:gd name="T57" fmla="*/ 2785 h 15290"/>
              <a:gd name="T58" fmla="*/ 929 w 15290"/>
              <a:gd name="T59" fmla="*/ 4006 h 15290"/>
              <a:gd name="T60" fmla="*/ 342 w 15290"/>
              <a:gd name="T61" fmla="*/ 5374 h 15290"/>
              <a:gd name="T62" fmla="*/ 49 w 15290"/>
              <a:gd name="T63" fmla="*/ 6864 h 15290"/>
              <a:gd name="T64" fmla="*/ 49 w 15290"/>
              <a:gd name="T65" fmla="*/ 8427 h 15290"/>
              <a:gd name="T66" fmla="*/ 342 w 15290"/>
              <a:gd name="T67" fmla="*/ 9917 h 15290"/>
              <a:gd name="T68" fmla="*/ 929 w 15290"/>
              <a:gd name="T69" fmla="*/ 11284 h 15290"/>
              <a:gd name="T70" fmla="*/ 1735 w 15290"/>
              <a:gd name="T71" fmla="*/ 12506 h 15290"/>
              <a:gd name="T72" fmla="*/ 2785 w 15290"/>
              <a:gd name="T73" fmla="*/ 13556 h 15290"/>
              <a:gd name="T74" fmla="*/ 4006 w 15290"/>
              <a:gd name="T75" fmla="*/ 14362 h 15290"/>
              <a:gd name="T76" fmla="*/ 5374 w 15290"/>
              <a:gd name="T77" fmla="*/ 14948 h 15290"/>
              <a:gd name="T78" fmla="*/ 6863 w 15290"/>
              <a:gd name="T79" fmla="*/ 15241 h 15290"/>
              <a:gd name="T80" fmla="*/ 8817 w 15290"/>
              <a:gd name="T81" fmla="*/ 15192 h 15290"/>
              <a:gd name="T82" fmla="*/ 10283 w 15290"/>
              <a:gd name="T83" fmla="*/ 14826 h 15290"/>
              <a:gd name="T84" fmla="*/ 11602 w 15290"/>
              <a:gd name="T85" fmla="*/ 14191 h 15290"/>
              <a:gd name="T86" fmla="*/ 12774 w 15290"/>
              <a:gd name="T87" fmla="*/ 13311 h 15290"/>
              <a:gd name="T88" fmla="*/ 13775 w 15290"/>
              <a:gd name="T89" fmla="*/ 12212 h 15290"/>
              <a:gd name="T90" fmla="*/ 14532 w 15290"/>
              <a:gd name="T91" fmla="*/ 10967 h 15290"/>
              <a:gd name="T92" fmla="*/ 15045 w 15290"/>
              <a:gd name="T93" fmla="*/ 9550 h 15290"/>
              <a:gd name="T94" fmla="*/ 15289 w 15290"/>
              <a:gd name="T95" fmla="*/ 8036 h 15290"/>
              <a:gd name="T96" fmla="*/ 15192 w 15290"/>
              <a:gd name="T97" fmla="*/ 6473 h 15290"/>
              <a:gd name="T98" fmla="*/ 14825 w 15290"/>
              <a:gd name="T99" fmla="*/ 5008 h 15290"/>
              <a:gd name="T100" fmla="*/ 14190 w 15290"/>
              <a:gd name="T101" fmla="*/ 3689 h 15290"/>
              <a:gd name="T102" fmla="*/ 13311 w 15290"/>
              <a:gd name="T103" fmla="*/ 2516 h 15290"/>
              <a:gd name="T104" fmla="*/ 12212 w 15290"/>
              <a:gd name="T105" fmla="*/ 1515 h 15290"/>
              <a:gd name="T106" fmla="*/ 10967 w 15290"/>
              <a:gd name="T107" fmla="*/ 758 h 15290"/>
              <a:gd name="T108" fmla="*/ 9550 w 15290"/>
              <a:gd name="T109" fmla="*/ 245 h 15290"/>
              <a:gd name="T110" fmla="*/ 8036 w 15290"/>
              <a:gd name="T111" fmla="*/ 1 h 15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5290" h="15290" extrusionOk="0">
                <a:moveTo>
                  <a:pt x="4519" y="6815"/>
                </a:moveTo>
                <a:lnTo>
                  <a:pt x="4690" y="6839"/>
                </a:lnTo>
                <a:lnTo>
                  <a:pt x="4861" y="6888"/>
                </a:lnTo>
                <a:lnTo>
                  <a:pt x="5007" y="6986"/>
                </a:lnTo>
                <a:lnTo>
                  <a:pt x="5154" y="7084"/>
                </a:lnTo>
                <a:lnTo>
                  <a:pt x="5252" y="7230"/>
                </a:lnTo>
                <a:lnTo>
                  <a:pt x="5325" y="7401"/>
                </a:lnTo>
                <a:lnTo>
                  <a:pt x="5374" y="7572"/>
                </a:lnTo>
                <a:lnTo>
                  <a:pt x="5398" y="7767"/>
                </a:lnTo>
                <a:lnTo>
                  <a:pt x="5374" y="7963"/>
                </a:lnTo>
                <a:lnTo>
                  <a:pt x="5325" y="8134"/>
                </a:lnTo>
                <a:lnTo>
                  <a:pt x="5252" y="8305"/>
                </a:lnTo>
                <a:lnTo>
                  <a:pt x="5154" y="8451"/>
                </a:lnTo>
                <a:lnTo>
                  <a:pt x="5007" y="8549"/>
                </a:lnTo>
                <a:lnTo>
                  <a:pt x="4861" y="8647"/>
                </a:lnTo>
                <a:lnTo>
                  <a:pt x="4690" y="8696"/>
                </a:lnTo>
                <a:lnTo>
                  <a:pt x="4519" y="8720"/>
                </a:lnTo>
                <a:lnTo>
                  <a:pt x="4348" y="8696"/>
                </a:lnTo>
                <a:lnTo>
                  <a:pt x="4177" y="8647"/>
                </a:lnTo>
                <a:lnTo>
                  <a:pt x="4030" y="8549"/>
                </a:lnTo>
                <a:lnTo>
                  <a:pt x="3884" y="8451"/>
                </a:lnTo>
                <a:lnTo>
                  <a:pt x="3786" y="8305"/>
                </a:lnTo>
                <a:lnTo>
                  <a:pt x="3713" y="8134"/>
                </a:lnTo>
                <a:lnTo>
                  <a:pt x="3664" y="7963"/>
                </a:lnTo>
                <a:lnTo>
                  <a:pt x="3640" y="7767"/>
                </a:lnTo>
                <a:lnTo>
                  <a:pt x="3664" y="7572"/>
                </a:lnTo>
                <a:lnTo>
                  <a:pt x="3713" y="7401"/>
                </a:lnTo>
                <a:lnTo>
                  <a:pt x="3786" y="7230"/>
                </a:lnTo>
                <a:lnTo>
                  <a:pt x="3884" y="7084"/>
                </a:lnTo>
                <a:lnTo>
                  <a:pt x="4030" y="6986"/>
                </a:lnTo>
                <a:lnTo>
                  <a:pt x="4177" y="6888"/>
                </a:lnTo>
                <a:lnTo>
                  <a:pt x="4348" y="6839"/>
                </a:lnTo>
                <a:lnTo>
                  <a:pt x="4519" y="6815"/>
                </a:lnTo>
                <a:close/>
                <a:moveTo>
                  <a:pt x="10771" y="6815"/>
                </a:moveTo>
                <a:lnTo>
                  <a:pt x="10942" y="6839"/>
                </a:lnTo>
                <a:lnTo>
                  <a:pt x="11113" y="6888"/>
                </a:lnTo>
                <a:lnTo>
                  <a:pt x="11260" y="6986"/>
                </a:lnTo>
                <a:lnTo>
                  <a:pt x="11406" y="7084"/>
                </a:lnTo>
                <a:lnTo>
                  <a:pt x="11504" y="7230"/>
                </a:lnTo>
                <a:lnTo>
                  <a:pt x="11577" y="7401"/>
                </a:lnTo>
                <a:lnTo>
                  <a:pt x="11626" y="7572"/>
                </a:lnTo>
                <a:lnTo>
                  <a:pt x="11650" y="7767"/>
                </a:lnTo>
                <a:lnTo>
                  <a:pt x="11626" y="7963"/>
                </a:lnTo>
                <a:lnTo>
                  <a:pt x="11577" y="8134"/>
                </a:lnTo>
                <a:lnTo>
                  <a:pt x="11504" y="8305"/>
                </a:lnTo>
                <a:lnTo>
                  <a:pt x="11406" y="8451"/>
                </a:lnTo>
                <a:lnTo>
                  <a:pt x="11260" y="8549"/>
                </a:lnTo>
                <a:lnTo>
                  <a:pt x="11113" y="8647"/>
                </a:lnTo>
                <a:lnTo>
                  <a:pt x="10942" y="8696"/>
                </a:lnTo>
                <a:lnTo>
                  <a:pt x="10771" y="8720"/>
                </a:lnTo>
                <a:lnTo>
                  <a:pt x="10600" y="8696"/>
                </a:lnTo>
                <a:lnTo>
                  <a:pt x="10429" y="8647"/>
                </a:lnTo>
                <a:lnTo>
                  <a:pt x="10283" y="8549"/>
                </a:lnTo>
                <a:lnTo>
                  <a:pt x="10136" y="8451"/>
                </a:lnTo>
                <a:lnTo>
                  <a:pt x="10038" y="8305"/>
                </a:lnTo>
                <a:lnTo>
                  <a:pt x="9965" y="8134"/>
                </a:lnTo>
                <a:lnTo>
                  <a:pt x="9916" y="7963"/>
                </a:lnTo>
                <a:lnTo>
                  <a:pt x="9892" y="7767"/>
                </a:lnTo>
                <a:lnTo>
                  <a:pt x="9916" y="7572"/>
                </a:lnTo>
                <a:lnTo>
                  <a:pt x="9965" y="7401"/>
                </a:lnTo>
                <a:lnTo>
                  <a:pt x="10038" y="7230"/>
                </a:lnTo>
                <a:lnTo>
                  <a:pt x="10136" y="7084"/>
                </a:lnTo>
                <a:lnTo>
                  <a:pt x="10283" y="6986"/>
                </a:lnTo>
                <a:lnTo>
                  <a:pt x="10429" y="6888"/>
                </a:lnTo>
                <a:lnTo>
                  <a:pt x="10600" y="6839"/>
                </a:lnTo>
                <a:lnTo>
                  <a:pt x="10771" y="6815"/>
                </a:lnTo>
                <a:close/>
                <a:moveTo>
                  <a:pt x="11699" y="10503"/>
                </a:moveTo>
                <a:lnTo>
                  <a:pt x="11797" y="10527"/>
                </a:lnTo>
                <a:lnTo>
                  <a:pt x="11895" y="10576"/>
                </a:lnTo>
                <a:lnTo>
                  <a:pt x="11968" y="10625"/>
                </a:lnTo>
                <a:lnTo>
                  <a:pt x="12041" y="10674"/>
                </a:lnTo>
                <a:lnTo>
                  <a:pt x="12090" y="10771"/>
                </a:lnTo>
                <a:lnTo>
                  <a:pt x="12114" y="10845"/>
                </a:lnTo>
                <a:lnTo>
                  <a:pt x="12139" y="10942"/>
                </a:lnTo>
                <a:lnTo>
                  <a:pt x="12139" y="11040"/>
                </a:lnTo>
                <a:lnTo>
                  <a:pt x="12114" y="11138"/>
                </a:lnTo>
                <a:lnTo>
                  <a:pt x="12090" y="11236"/>
                </a:lnTo>
                <a:lnTo>
                  <a:pt x="12041" y="11309"/>
                </a:lnTo>
                <a:lnTo>
                  <a:pt x="11968" y="11382"/>
                </a:lnTo>
                <a:lnTo>
                  <a:pt x="11895" y="11431"/>
                </a:lnTo>
                <a:lnTo>
                  <a:pt x="11797" y="11455"/>
                </a:lnTo>
                <a:lnTo>
                  <a:pt x="7792" y="12701"/>
                </a:lnTo>
                <a:lnTo>
                  <a:pt x="7645" y="12725"/>
                </a:lnTo>
                <a:lnTo>
                  <a:pt x="7498" y="12701"/>
                </a:lnTo>
                <a:lnTo>
                  <a:pt x="7352" y="12628"/>
                </a:lnTo>
                <a:lnTo>
                  <a:pt x="7254" y="12530"/>
                </a:lnTo>
                <a:lnTo>
                  <a:pt x="7181" y="12383"/>
                </a:lnTo>
                <a:lnTo>
                  <a:pt x="7157" y="12286"/>
                </a:lnTo>
                <a:lnTo>
                  <a:pt x="7157" y="12188"/>
                </a:lnTo>
                <a:lnTo>
                  <a:pt x="7181" y="12090"/>
                </a:lnTo>
                <a:lnTo>
                  <a:pt x="7205" y="12017"/>
                </a:lnTo>
                <a:lnTo>
                  <a:pt x="7254" y="11919"/>
                </a:lnTo>
                <a:lnTo>
                  <a:pt x="7327" y="11871"/>
                </a:lnTo>
                <a:lnTo>
                  <a:pt x="7401" y="11797"/>
                </a:lnTo>
                <a:lnTo>
                  <a:pt x="7498" y="11773"/>
                </a:lnTo>
                <a:lnTo>
                  <a:pt x="11504" y="10527"/>
                </a:lnTo>
                <a:lnTo>
                  <a:pt x="11602" y="10503"/>
                </a:lnTo>
                <a:lnTo>
                  <a:pt x="11699" y="10503"/>
                </a:lnTo>
                <a:close/>
                <a:moveTo>
                  <a:pt x="7254" y="1"/>
                </a:moveTo>
                <a:lnTo>
                  <a:pt x="6863" y="50"/>
                </a:lnTo>
                <a:lnTo>
                  <a:pt x="6473" y="99"/>
                </a:lnTo>
                <a:lnTo>
                  <a:pt x="6106" y="147"/>
                </a:lnTo>
                <a:lnTo>
                  <a:pt x="5740" y="245"/>
                </a:lnTo>
                <a:lnTo>
                  <a:pt x="5374" y="343"/>
                </a:lnTo>
                <a:lnTo>
                  <a:pt x="5007" y="465"/>
                </a:lnTo>
                <a:lnTo>
                  <a:pt x="4665" y="611"/>
                </a:lnTo>
                <a:lnTo>
                  <a:pt x="4323" y="758"/>
                </a:lnTo>
                <a:lnTo>
                  <a:pt x="4006" y="929"/>
                </a:lnTo>
                <a:lnTo>
                  <a:pt x="3688" y="1100"/>
                </a:lnTo>
                <a:lnTo>
                  <a:pt x="3371" y="1295"/>
                </a:lnTo>
                <a:lnTo>
                  <a:pt x="3078" y="1515"/>
                </a:lnTo>
                <a:lnTo>
                  <a:pt x="2785" y="1735"/>
                </a:lnTo>
                <a:lnTo>
                  <a:pt x="2516" y="1979"/>
                </a:lnTo>
                <a:lnTo>
                  <a:pt x="2247" y="2248"/>
                </a:lnTo>
                <a:lnTo>
                  <a:pt x="1979" y="2516"/>
                </a:lnTo>
                <a:lnTo>
                  <a:pt x="1735" y="2785"/>
                </a:lnTo>
                <a:lnTo>
                  <a:pt x="1515" y="3078"/>
                </a:lnTo>
                <a:lnTo>
                  <a:pt x="1295" y="3371"/>
                </a:lnTo>
                <a:lnTo>
                  <a:pt x="1100" y="3689"/>
                </a:lnTo>
                <a:lnTo>
                  <a:pt x="929" y="4006"/>
                </a:lnTo>
                <a:lnTo>
                  <a:pt x="758" y="4324"/>
                </a:lnTo>
                <a:lnTo>
                  <a:pt x="611" y="4666"/>
                </a:lnTo>
                <a:lnTo>
                  <a:pt x="465" y="5008"/>
                </a:lnTo>
                <a:lnTo>
                  <a:pt x="342" y="5374"/>
                </a:lnTo>
                <a:lnTo>
                  <a:pt x="245" y="5740"/>
                </a:lnTo>
                <a:lnTo>
                  <a:pt x="147" y="6107"/>
                </a:lnTo>
                <a:lnTo>
                  <a:pt x="98" y="6473"/>
                </a:lnTo>
                <a:lnTo>
                  <a:pt x="49" y="6864"/>
                </a:lnTo>
                <a:lnTo>
                  <a:pt x="1" y="7255"/>
                </a:lnTo>
                <a:lnTo>
                  <a:pt x="1" y="7645"/>
                </a:lnTo>
                <a:lnTo>
                  <a:pt x="1" y="8036"/>
                </a:lnTo>
                <a:lnTo>
                  <a:pt x="49" y="8427"/>
                </a:lnTo>
                <a:lnTo>
                  <a:pt x="98" y="8818"/>
                </a:lnTo>
                <a:lnTo>
                  <a:pt x="147" y="9184"/>
                </a:lnTo>
                <a:lnTo>
                  <a:pt x="245" y="9550"/>
                </a:lnTo>
                <a:lnTo>
                  <a:pt x="342" y="9917"/>
                </a:lnTo>
                <a:lnTo>
                  <a:pt x="465" y="10283"/>
                </a:lnTo>
                <a:lnTo>
                  <a:pt x="611" y="10625"/>
                </a:lnTo>
                <a:lnTo>
                  <a:pt x="758" y="10967"/>
                </a:lnTo>
                <a:lnTo>
                  <a:pt x="929" y="11284"/>
                </a:lnTo>
                <a:lnTo>
                  <a:pt x="1100" y="11602"/>
                </a:lnTo>
                <a:lnTo>
                  <a:pt x="1295" y="11919"/>
                </a:lnTo>
                <a:lnTo>
                  <a:pt x="1515" y="12212"/>
                </a:lnTo>
                <a:lnTo>
                  <a:pt x="1735" y="12506"/>
                </a:lnTo>
                <a:lnTo>
                  <a:pt x="1979" y="12774"/>
                </a:lnTo>
                <a:lnTo>
                  <a:pt x="2247" y="13043"/>
                </a:lnTo>
                <a:lnTo>
                  <a:pt x="2516" y="13311"/>
                </a:lnTo>
                <a:lnTo>
                  <a:pt x="2785" y="13556"/>
                </a:lnTo>
                <a:lnTo>
                  <a:pt x="3078" y="13776"/>
                </a:lnTo>
                <a:lnTo>
                  <a:pt x="3371" y="13995"/>
                </a:lnTo>
                <a:lnTo>
                  <a:pt x="3688" y="14191"/>
                </a:lnTo>
                <a:lnTo>
                  <a:pt x="4006" y="14362"/>
                </a:lnTo>
                <a:lnTo>
                  <a:pt x="4323" y="14533"/>
                </a:lnTo>
                <a:lnTo>
                  <a:pt x="4665" y="14679"/>
                </a:lnTo>
                <a:lnTo>
                  <a:pt x="5007" y="14826"/>
                </a:lnTo>
                <a:lnTo>
                  <a:pt x="5374" y="14948"/>
                </a:lnTo>
                <a:lnTo>
                  <a:pt x="5740" y="15046"/>
                </a:lnTo>
                <a:lnTo>
                  <a:pt x="6106" y="15143"/>
                </a:lnTo>
                <a:lnTo>
                  <a:pt x="6473" y="15192"/>
                </a:lnTo>
                <a:lnTo>
                  <a:pt x="6863" y="15241"/>
                </a:lnTo>
                <a:lnTo>
                  <a:pt x="7254" y="15290"/>
                </a:lnTo>
                <a:lnTo>
                  <a:pt x="8036" y="15290"/>
                </a:lnTo>
                <a:lnTo>
                  <a:pt x="8427" y="15241"/>
                </a:lnTo>
                <a:lnTo>
                  <a:pt x="8817" y="15192"/>
                </a:lnTo>
                <a:lnTo>
                  <a:pt x="9184" y="15143"/>
                </a:lnTo>
                <a:lnTo>
                  <a:pt x="9550" y="15046"/>
                </a:lnTo>
                <a:lnTo>
                  <a:pt x="9916" y="14948"/>
                </a:lnTo>
                <a:lnTo>
                  <a:pt x="10283" y="14826"/>
                </a:lnTo>
                <a:lnTo>
                  <a:pt x="10625" y="14679"/>
                </a:lnTo>
                <a:lnTo>
                  <a:pt x="10967" y="14533"/>
                </a:lnTo>
                <a:lnTo>
                  <a:pt x="11284" y="14362"/>
                </a:lnTo>
                <a:lnTo>
                  <a:pt x="11602" y="14191"/>
                </a:lnTo>
                <a:lnTo>
                  <a:pt x="11919" y="13995"/>
                </a:lnTo>
                <a:lnTo>
                  <a:pt x="12212" y="13776"/>
                </a:lnTo>
                <a:lnTo>
                  <a:pt x="12505" y="13556"/>
                </a:lnTo>
                <a:lnTo>
                  <a:pt x="12774" y="13311"/>
                </a:lnTo>
                <a:lnTo>
                  <a:pt x="13042" y="13043"/>
                </a:lnTo>
                <a:lnTo>
                  <a:pt x="13311" y="12774"/>
                </a:lnTo>
                <a:lnTo>
                  <a:pt x="13555" y="12506"/>
                </a:lnTo>
                <a:lnTo>
                  <a:pt x="13775" y="12212"/>
                </a:lnTo>
                <a:lnTo>
                  <a:pt x="13995" y="11919"/>
                </a:lnTo>
                <a:lnTo>
                  <a:pt x="14190" y="11602"/>
                </a:lnTo>
                <a:lnTo>
                  <a:pt x="14361" y="11284"/>
                </a:lnTo>
                <a:lnTo>
                  <a:pt x="14532" y="10967"/>
                </a:lnTo>
                <a:lnTo>
                  <a:pt x="14679" y="10625"/>
                </a:lnTo>
                <a:lnTo>
                  <a:pt x="14825" y="10283"/>
                </a:lnTo>
                <a:lnTo>
                  <a:pt x="14947" y="9917"/>
                </a:lnTo>
                <a:lnTo>
                  <a:pt x="15045" y="9550"/>
                </a:lnTo>
                <a:lnTo>
                  <a:pt x="15143" y="9184"/>
                </a:lnTo>
                <a:lnTo>
                  <a:pt x="15192" y="8818"/>
                </a:lnTo>
                <a:lnTo>
                  <a:pt x="15241" y="8427"/>
                </a:lnTo>
                <a:lnTo>
                  <a:pt x="15289" y="8036"/>
                </a:lnTo>
                <a:lnTo>
                  <a:pt x="15289" y="7645"/>
                </a:lnTo>
                <a:lnTo>
                  <a:pt x="15289" y="7255"/>
                </a:lnTo>
                <a:lnTo>
                  <a:pt x="15241" y="6864"/>
                </a:lnTo>
                <a:lnTo>
                  <a:pt x="15192" y="6473"/>
                </a:lnTo>
                <a:lnTo>
                  <a:pt x="15143" y="6107"/>
                </a:lnTo>
                <a:lnTo>
                  <a:pt x="15045" y="5740"/>
                </a:lnTo>
                <a:lnTo>
                  <a:pt x="14947" y="5374"/>
                </a:lnTo>
                <a:lnTo>
                  <a:pt x="14825" y="5008"/>
                </a:lnTo>
                <a:lnTo>
                  <a:pt x="14679" y="4666"/>
                </a:lnTo>
                <a:lnTo>
                  <a:pt x="14532" y="4324"/>
                </a:lnTo>
                <a:lnTo>
                  <a:pt x="14361" y="4006"/>
                </a:lnTo>
                <a:lnTo>
                  <a:pt x="14190" y="3689"/>
                </a:lnTo>
                <a:lnTo>
                  <a:pt x="13995" y="3371"/>
                </a:lnTo>
                <a:lnTo>
                  <a:pt x="13775" y="3078"/>
                </a:lnTo>
                <a:lnTo>
                  <a:pt x="13555" y="2785"/>
                </a:lnTo>
                <a:lnTo>
                  <a:pt x="13311" y="2516"/>
                </a:lnTo>
                <a:lnTo>
                  <a:pt x="13042" y="2248"/>
                </a:lnTo>
                <a:lnTo>
                  <a:pt x="12774" y="1979"/>
                </a:lnTo>
                <a:lnTo>
                  <a:pt x="12505" y="1735"/>
                </a:lnTo>
                <a:lnTo>
                  <a:pt x="12212" y="1515"/>
                </a:lnTo>
                <a:lnTo>
                  <a:pt x="11919" y="1295"/>
                </a:lnTo>
                <a:lnTo>
                  <a:pt x="11602" y="1100"/>
                </a:lnTo>
                <a:lnTo>
                  <a:pt x="11284" y="929"/>
                </a:lnTo>
                <a:lnTo>
                  <a:pt x="10967" y="758"/>
                </a:lnTo>
                <a:lnTo>
                  <a:pt x="10625" y="611"/>
                </a:lnTo>
                <a:lnTo>
                  <a:pt x="10283" y="465"/>
                </a:lnTo>
                <a:lnTo>
                  <a:pt x="9916" y="343"/>
                </a:lnTo>
                <a:lnTo>
                  <a:pt x="9550" y="245"/>
                </a:lnTo>
                <a:lnTo>
                  <a:pt x="9184" y="147"/>
                </a:lnTo>
                <a:lnTo>
                  <a:pt x="8817" y="99"/>
                </a:lnTo>
                <a:lnTo>
                  <a:pt x="8427" y="50"/>
                </a:lnTo>
                <a:lnTo>
                  <a:pt x="8036" y="1"/>
                </a:lnTo>
                <a:lnTo>
                  <a:pt x="7254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grpSp>
        <p:nvGrpSpPr>
          <p:cNvPr id="52260" name="Google Shape;384;p31">
            <a:extLst>
              <a:ext uri="{FF2B5EF4-FFF2-40B4-BE49-F238E27FC236}">
                <a16:creationId xmlns:a16="http://schemas.microsoft.com/office/drawing/2014/main" id="{A13AE558-54D3-0C45-A844-5D966083F065}"/>
              </a:ext>
            </a:extLst>
          </p:cNvPr>
          <p:cNvGrpSpPr>
            <a:grpSpLocks/>
          </p:cNvGrpSpPr>
          <p:nvPr/>
        </p:nvGrpSpPr>
        <p:grpSpPr bwMode="auto">
          <a:xfrm>
            <a:off x="2813050" y="2162175"/>
            <a:ext cx="152400" cy="382588"/>
            <a:chOff x="3386850" y="2264625"/>
            <a:chExt cx="203950" cy="509250"/>
          </a:xfrm>
        </p:grpSpPr>
        <p:sp>
          <p:nvSpPr>
            <p:cNvPr id="52420" name="Google Shape;385;p31">
              <a:extLst>
                <a:ext uri="{FF2B5EF4-FFF2-40B4-BE49-F238E27FC236}">
                  <a16:creationId xmlns:a16="http://schemas.microsoft.com/office/drawing/2014/main" id="{DD2206AA-5B53-F34B-9AD8-EE525C898D6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6850" y="2370850"/>
              <a:ext cx="203950" cy="403025"/>
            </a:xfrm>
            <a:custGeom>
              <a:avLst/>
              <a:gdLst>
                <a:gd name="T0" fmla="*/ 2785 w 8158"/>
                <a:gd name="T1" fmla="*/ 99 h 16121"/>
                <a:gd name="T2" fmla="*/ 2174 w 8158"/>
                <a:gd name="T3" fmla="*/ 367 h 16121"/>
                <a:gd name="T4" fmla="*/ 1637 w 8158"/>
                <a:gd name="T5" fmla="*/ 734 h 16121"/>
                <a:gd name="T6" fmla="*/ 1075 w 8158"/>
                <a:gd name="T7" fmla="*/ 1369 h 16121"/>
                <a:gd name="T8" fmla="*/ 489 w 8158"/>
                <a:gd name="T9" fmla="*/ 2687 h 16121"/>
                <a:gd name="T10" fmla="*/ 147 w 8158"/>
                <a:gd name="T11" fmla="*/ 4299 h 16121"/>
                <a:gd name="T12" fmla="*/ 25 w 8158"/>
                <a:gd name="T13" fmla="*/ 6204 h 16121"/>
                <a:gd name="T14" fmla="*/ 49 w 8158"/>
                <a:gd name="T15" fmla="*/ 7181 h 16121"/>
                <a:gd name="T16" fmla="*/ 269 w 8158"/>
                <a:gd name="T17" fmla="*/ 7523 h 16121"/>
                <a:gd name="T18" fmla="*/ 660 w 8158"/>
                <a:gd name="T19" fmla="*/ 7670 h 16121"/>
                <a:gd name="T20" fmla="*/ 1051 w 8158"/>
                <a:gd name="T21" fmla="*/ 7523 h 16121"/>
                <a:gd name="T22" fmla="*/ 1270 w 8158"/>
                <a:gd name="T23" fmla="*/ 7181 h 16121"/>
                <a:gd name="T24" fmla="*/ 1344 w 8158"/>
                <a:gd name="T25" fmla="*/ 6278 h 16121"/>
                <a:gd name="T26" fmla="*/ 1637 w 8158"/>
                <a:gd name="T27" fmla="*/ 4153 h 16121"/>
                <a:gd name="T28" fmla="*/ 2003 w 8158"/>
                <a:gd name="T29" fmla="*/ 2687 h 16121"/>
                <a:gd name="T30" fmla="*/ 2101 w 8158"/>
                <a:gd name="T31" fmla="*/ 2639 h 16121"/>
                <a:gd name="T32" fmla="*/ 2076 w 8158"/>
                <a:gd name="T33" fmla="*/ 4568 h 16121"/>
                <a:gd name="T34" fmla="*/ 1539 w 8158"/>
                <a:gd name="T35" fmla="*/ 13165 h 16121"/>
                <a:gd name="T36" fmla="*/ 1417 w 8158"/>
                <a:gd name="T37" fmla="*/ 15461 h 16121"/>
                <a:gd name="T38" fmla="*/ 1661 w 8158"/>
                <a:gd name="T39" fmla="*/ 15900 h 16121"/>
                <a:gd name="T40" fmla="*/ 2101 w 8158"/>
                <a:gd name="T41" fmla="*/ 16120 h 16121"/>
                <a:gd name="T42" fmla="*/ 2662 w 8158"/>
                <a:gd name="T43" fmla="*/ 15998 h 16121"/>
                <a:gd name="T44" fmla="*/ 2956 w 8158"/>
                <a:gd name="T45" fmla="*/ 15680 h 16121"/>
                <a:gd name="T46" fmla="*/ 3713 w 8158"/>
                <a:gd name="T47" fmla="*/ 8549 h 16121"/>
                <a:gd name="T48" fmla="*/ 3835 w 8158"/>
                <a:gd name="T49" fmla="*/ 8305 h 16121"/>
                <a:gd name="T50" fmla="*/ 4079 w 8158"/>
                <a:gd name="T51" fmla="*/ 8183 h 16121"/>
                <a:gd name="T52" fmla="*/ 4323 w 8158"/>
                <a:gd name="T53" fmla="*/ 8305 h 16121"/>
                <a:gd name="T54" fmla="*/ 4445 w 8158"/>
                <a:gd name="T55" fmla="*/ 8549 h 16121"/>
                <a:gd name="T56" fmla="*/ 5202 w 8158"/>
                <a:gd name="T57" fmla="*/ 15680 h 16121"/>
                <a:gd name="T58" fmla="*/ 5496 w 8158"/>
                <a:gd name="T59" fmla="*/ 15998 h 16121"/>
                <a:gd name="T60" fmla="*/ 6057 w 8158"/>
                <a:gd name="T61" fmla="*/ 16120 h 16121"/>
                <a:gd name="T62" fmla="*/ 6497 w 8158"/>
                <a:gd name="T63" fmla="*/ 15900 h 16121"/>
                <a:gd name="T64" fmla="*/ 6741 w 8158"/>
                <a:gd name="T65" fmla="*/ 15461 h 16121"/>
                <a:gd name="T66" fmla="*/ 6619 w 8158"/>
                <a:gd name="T67" fmla="*/ 13165 h 16121"/>
                <a:gd name="T68" fmla="*/ 6106 w 8158"/>
                <a:gd name="T69" fmla="*/ 4617 h 16121"/>
                <a:gd name="T70" fmla="*/ 6057 w 8158"/>
                <a:gd name="T71" fmla="*/ 2590 h 16121"/>
                <a:gd name="T72" fmla="*/ 6253 w 8158"/>
                <a:gd name="T73" fmla="*/ 3005 h 16121"/>
                <a:gd name="T74" fmla="*/ 6643 w 8158"/>
                <a:gd name="T75" fmla="*/ 4837 h 16121"/>
                <a:gd name="T76" fmla="*/ 6839 w 8158"/>
                <a:gd name="T77" fmla="*/ 6888 h 16121"/>
                <a:gd name="T78" fmla="*/ 6936 w 8158"/>
                <a:gd name="T79" fmla="*/ 7328 h 16121"/>
                <a:gd name="T80" fmla="*/ 7230 w 8158"/>
                <a:gd name="T81" fmla="*/ 7596 h 16121"/>
                <a:gd name="T82" fmla="*/ 7645 w 8158"/>
                <a:gd name="T83" fmla="*/ 7645 h 16121"/>
                <a:gd name="T84" fmla="*/ 7987 w 8158"/>
                <a:gd name="T85" fmla="*/ 7425 h 16121"/>
                <a:gd name="T86" fmla="*/ 8133 w 8158"/>
                <a:gd name="T87" fmla="*/ 7035 h 16121"/>
                <a:gd name="T88" fmla="*/ 8109 w 8158"/>
                <a:gd name="T89" fmla="*/ 4885 h 16121"/>
                <a:gd name="T90" fmla="*/ 7889 w 8158"/>
                <a:gd name="T91" fmla="*/ 3176 h 16121"/>
                <a:gd name="T92" fmla="*/ 7425 w 8158"/>
                <a:gd name="T93" fmla="*/ 1759 h 16121"/>
                <a:gd name="T94" fmla="*/ 6936 w 8158"/>
                <a:gd name="T95" fmla="*/ 1002 h 16121"/>
                <a:gd name="T96" fmla="*/ 6472 w 8158"/>
                <a:gd name="T97" fmla="*/ 563 h 16121"/>
                <a:gd name="T98" fmla="*/ 5886 w 8158"/>
                <a:gd name="T99" fmla="*/ 245 h 16121"/>
                <a:gd name="T100" fmla="*/ 5178 w 8158"/>
                <a:gd name="T101" fmla="*/ 50 h 16121"/>
                <a:gd name="T102" fmla="*/ 4519 w 8158"/>
                <a:gd name="T103" fmla="*/ 147 h 16121"/>
                <a:gd name="T104" fmla="*/ 3664 w 8158"/>
                <a:gd name="T105" fmla="*/ 147 h 16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158" h="16121" extrusionOk="0">
                  <a:moveTo>
                    <a:pt x="3249" y="1"/>
                  </a:moveTo>
                  <a:lnTo>
                    <a:pt x="3004" y="50"/>
                  </a:lnTo>
                  <a:lnTo>
                    <a:pt x="2785" y="99"/>
                  </a:lnTo>
                  <a:lnTo>
                    <a:pt x="2565" y="172"/>
                  </a:lnTo>
                  <a:lnTo>
                    <a:pt x="2369" y="269"/>
                  </a:lnTo>
                  <a:lnTo>
                    <a:pt x="2174" y="367"/>
                  </a:lnTo>
                  <a:lnTo>
                    <a:pt x="1979" y="465"/>
                  </a:lnTo>
                  <a:lnTo>
                    <a:pt x="1808" y="587"/>
                  </a:lnTo>
                  <a:lnTo>
                    <a:pt x="1637" y="734"/>
                  </a:lnTo>
                  <a:lnTo>
                    <a:pt x="1490" y="880"/>
                  </a:lnTo>
                  <a:lnTo>
                    <a:pt x="1344" y="1027"/>
                  </a:lnTo>
                  <a:lnTo>
                    <a:pt x="1075" y="1369"/>
                  </a:lnTo>
                  <a:lnTo>
                    <a:pt x="855" y="1784"/>
                  </a:lnTo>
                  <a:lnTo>
                    <a:pt x="660" y="2199"/>
                  </a:lnTo>
                  <a:lnTo>
                    <a:pt x="489" y="2687"/>
                  </a:lnTo>
                  <a:lnTo>
                    <a:pt x="342" y="3176"/>
                  </a:lnTo>
                  <a:lnTo>
                    <a:pt x="245" y="3738"/>
                  </a:lnTo>
                  <a:lnTo>
                    <a:pt x="147" y="4299"/>
                  </a:lnTo>
                  <a:lnTo>
                    <a:pt x="74" y="4910"/>
                  </a:lnTo>
                  <a:lnTo>
                    <a:pt x="49" y="5545"/>
                  </a:lnTo>
                  <a:lnTo>
                    <a:pt x="25" y="6204"/>
                  </a:lnTo>
                  <a:lnTo>
                    <a:pt x="0" y="6888"/>
                  </a:lnTo>
                  <a:lnTo>
                    <a:pt x="25" y="7035"/>
                  </a:lnTo>
                  <a:lnTo>
                    <a:pt x="49" y="7181"/>
                  </a:lnTo>
                  <a:lnTo>
                    <a:pt x="98" y="7328"/>
                  </a:lnTo>
                  <a:lnTo>
                    <a:pt x="171" y="7425"/>
                  </a:lnTo>
                  <a:lnTo>
                    <a:pt x="269" y="7523"/>
                  </a:lnTo>
                  <a:lnTo>
                    <a:pt x="391" y="7596"/>
                  </a:lnTo>
                  <a:lnTo>
                    <a:pt x="513" y="7645"/>
                  </a:lnTo>
                  <a:lnTo>
                    <a:pt x="660" y="7670"/>
                  </a:lnTo>
                  <a:lnTo>
                    <a:pt x="806" y="7645"/>
                  </a:lnTo>
                  <a:lnTo>
                    <a:pt x="928" y="7596"/>
                  </a:lnTo>
                  <a:lnTo>
                    <a:pt x="1051" y="7523"/>
                  </a:lnTo>
                  <a:lnTo>
                    <a:pt x="1148" y="7425"/>
                  </a:lnTo>
                  <a:lnTo>
                    <a:pt x="1222" y="7328"/>
                  </a:lnTo>
                  <a:lnTo>
                    <a:pt x="1270" y="7181"/>
                  </a:lnTo>
                  <a:lnTo>
                    <a:pt x="1295" y="7035"/>
                  </a:lnTo>
                  <a:lnTo>
                    <a:pt x="1319" y="6888"/>
                  </a:lnTo>
                  <a:lnTo>
                    <a:pt x="1344" y="6278"/>
                  </a:lnTo>
                  <a:lnTo>
                    <a:pt x="1417" y="5569"/>
                  </a:lnTo>
                  <a:lnTo>
                    <a:pt x="1515" y="4861"/>
                  </a:lnTo>
                  <a:lnTo>
                    <a:pt x="1637" y="4153"/>
                  </a:lnTo>
                  <a:lnTo>
                    <a:pt x="1759" y="3542"/>
                  </a:lnTo>
                  <a:lnTo>
                    <a:pt x="1881" y="3029"/>
                  </a:lnTo>
                  <a:lnTo>
                    <a:pt x="2003" y="2687"/>
                  </a:lnTo>
                  <a:lnTo>
                    <a:pt x="2052" y="2614"/>
                  </a:lnTo>
                  <a:lnTo>
                    <a:pt x="2101" y="2590"/>
                  </a:lnTo>
                  <a:lnTo>
                    <a:pt x="2101" y="2639"/>
                  </a:lnTo>
                  <a:lnTo>
                    <a:pt x="2125" y="2736"/>
                  </a:lnTo>
                  <a:lnTo>
                    <a:pt x="2125" y="3151"/>
                  </a:lnTo>
                  <a:lnTo>
                    <a:pt x="2076" y="4568"/>
                  </a:lnTo>
                  <a:lnTo>
                    <a:pt x="1954" y="6595"/>
                  </a:lnTo>
                  <a:lnTo>
                    <a:pt x="1832" y="8866"/>
                  </a:lnTo>
                  <a:lnTo>
                    <a:pt x="1539" y="13165"/>
                  </a:lnTo>
                  <a:lnTo>
                    <a:pt x="1392" y="15119"/>
                  </a:lnTo>
                  <a:lnTo>
                    <a:pt x="1392" y="15290"/>
                  </a:lnTo>
                  <a:lnTo>
                    <a:pt x="1417" y="15461"/>
                  </a:lnTo>
                  <a:lnTo>
                    <a:pt x="1466" y="15607"/>
                  </a:lnTo>
                  <a:lnTo>
                    <a:pt x="1563" y="15754"/>
                  </a:lnTo>
                  <a:lnTo>
                    <a:pt x="1661" y="15900"/>
                  </a:lnTo>
                  <a:lnTo>
                    <a:pt x="1783" y="15998"/>
                  </a:lnTo>
                  <a:lnTo>
                    <a:pt x="1930" y="16071"/>
                  </a:lnTo>
                  <a:lnTo>
                    <a:pt x="2101" y="16120"/>
                  </a:lnTo>
                  <a:lnTo>
                    <a:pt x="2394" y="16120"/>
                  </a:lnTo>
                  <a:lnTo>
                    <a:pt x="2516" y="16071"/>
                  </a:lnTo>
                  <a:lnTo>
                    <a:pt x="2662" y="15998"/>
                  </a:lnTo>
                  <a:lnTo>
                    <a:pt x="2785" y="15925"/>
                  </a:lnTo>
                  <a:lnTo>
                    <a:pt x="2882" y="15803"/>
                  </a:lnTo>
                  <a:lnTo>
                    <a:pt x="2956" y="15680"/>
                  </a:lnTo>
                  <a:lnTo>
                    <a:pt x="3029" y="15534"/>
                  </a:lnTo>
                  <a:lnTo>
                    <a:pt x="3053" y="15387"/>
                  </a:lnTo>
                  <a:lnTo>
                    <a:pt x="3713" y="8549"/>
                  </a:lnTo>
                  <a:lnTo>
                    <a:pt x="3737" y="8476"/>
                  </a:lnTo>
                  <a:lnTo>
                    <a:pt x="3786" y="8354"/>
                  </a:lnTo>
                  <a:lnTo>
                    <a:pt x="3835" y="8305"/>
                  </a:lnTo>
                  <a:lnTo>
                    <a:pt x="3884" y="8231"/>
                  </a:lnTo>
                  <a:lnTo>
                    <a:pt x="3981" y="8207"/>
                  </a:lnTo>
                  <a:lnTo>
                    <a:pt x="4079" y="8183"/>
                  </a:lnTo>
                  <a:lnTo>
                    <a:pt x="4177" y="8207"/>
                  </a:lnTo>
                  <a:lnTo>
                    <a:pt x="4274" y="8231"/>
                  </a:lnTo>
                  <a:lnTo>
                    <a:pt x="4323" y="8305"/>
                  </a:lnTo>
                  <a:lnTo>
                    <a:pt x="4372" y="8354"/>
                  </a:lnTo>
                  <a:lnTo>
                    <a:pt x="4421" y="8476"/>
                  </a:lnTo>
                  <a:lnTo>
                    <a:pt x="4445" y="8549"/>
                  </a:lnTo>
                  <a:lnTo>
                    <a:pt x="5105" y="15387"/>
                  </a:lnTo>
                  <a:lnTo>
                    <a:pt x="5129" y="15534"/>
                  </a:lnTo>
                  <a:lnTo>
                    <a:pt x="5202" y="15680"/>
                  </a:lnTo>
                  <a:lnTo>
                    <a:pt x="5276" y="15803"/>
                  </a:lnTo>
                  <a:lnTo>
                    <a:pt x="5373" y="15925"/>
                  </a:lnTo>
                  <a:lnTo>
                    <a:pt x="5496" y="15998"/>
                  </a:lnTo>
                  <a:lnTo>
                    <a:pt x="5642" y="16071"/>
                  </a:lnTo>
                  <a:lnTo>
                    <a:pt x="5764" y="16120"/>
                  </a:lnTo>
                  <a:lnTo>
                    <a:pt x="6057" y="16120"/>
                  </a:lnTo>
                  <a:lnTo>
                    <a:pt x="6228" y="16071"/>
                  </a:lnTo>
                  <a:lnTo>
                    <a:pt x="6375" y="15998"/>
                  </a:lnTo>
                  <a:lnTo>
                    <a:pt x="6497" y="15900"/>
                  </a:lnTo>
                  <a:lnTo>
                    <a:pt x="6595" y="15754"/>
                  </a:lnTo>
                  <a:lnTo>
                    <a:pt x="6692" y="15607"/>
                  </a:lnTo>
                  <a:lnTo>
                    <a:pt x="6741" y="15461"/>
                  </a:lnTo>
                  <a:lnTo>
                    <a:pt x="6766" y="15290"/>
                  </a:lnTo>
                  <a:lnTo>
                    <a:pt x="6766" y="15119"/>
                  </a:lnTo>
                  <a:lnTo>
                    <a:pt x="6619" y="13165"/>
                  </a:lnTo>
                  <a:lnTo>
                    <a:pt x="6350" y="8915"/>
                  </a:lnTo>
                  <a:lnTo>
                    <a:pt x="6204" y="6619"/>
                  </a:lnTo>
                  <a:lnTo>
                    <a:pt x="6106" y="4617"/>
                  </a:lnTo>
                  <a:lnTo>
                    <a:pt x="6057" y="3176"/>
                  </a:lnTo>
                  <a:lnTo>
                    <a:pt x="6057" y="2761"/>
                  </a:lnTo>
                  <a:lnTo>
                    <a:pt x="6057" y="2590"/>
                  </a:lnTo>
                  <a:lnTo>
                    <a:pt x="6106" y="2590"/>
                  </a:lnTo>
                  <a:lnTo>
                    <a:pt x="6155" y="2687"/>
                  </a:lnTo>
                  <a:lnTo>
                    <a:pt x="6253" y="3005"/>
                  </a:lnTo>
                  <a:lnTo>
                    <a:pt x="6399" y="3493"/>
                  </a:lnTo>
                  <a:lnTo>
                    <a:pt x="6521" y="4128"/>
                  </a:lnTo>
                  <a:lnTo>
                    <a:pt x="6643" y="4837"/>
                  </a:lnTo>
                  <a:lnTo>
                    <a:pt x="6741" y="5569"/>
                  </a:lnTo>
                  <a:lnTo>
                    <a:pt x="6814" y="6278"/>
                  </a:lnTo>
                  <a:lnTo>
                    <a:pt x="6839" y="6888"/>
                  </a:lnTo>
                  <a:lnTo>
                    <a:pt x="6863" y="7035"/>
                  </a:lnTo>
                  <a:lnTo>
                    <a:pt x="6888" y="7181"/>
                  </a:lnTo>
                  <a:lnTo>
                    <a:pt x="6936" y="7328"/>
                  </a:lnTo>
                  <a:lnTo>
                    <a:pt x="7010" y="7425"/>
                  </a:lnTo>
                  <a:lnTo>
                    <a:pt x="7107" y="7523"/>
                  </a:lnTo>
                  <a:lnTo>
                    <a:pt x="7230" y="7596"/>
                  </a:lnTo>
                  <a:lnTo>
                    <a:pt x="7352" y="7645"/>
                  </a:lnTo>
                  <a:lnTo>
                    <a:pt x="7498" y="7670"/>
                  </a:lnTo>
                  <a:lnTo>
                    <a:pt x="7645" y="7645"/>
                  </a:lnTo>
                  <a:lnTo>
                    <a:pt x="7767" y="7596"/>
                  </a:lnTo>
                  <a:lnTo>
                    <a:pt x="7889" y="7523"/>
                  </a:lnTo>
                  <a:lnTo>
                    <a:pt x="7987" y="7425"/>
                  </a:lnTo>
                  <a:lnTo>
                    <a:pt x="8060" y="7328"/>
                  </a:lnTo>
                  <a:lnTo>
                    <a:pt x="8109" y="7181"/>
                  </a:lnTo>
                  <a:lnTo>
                    <a:pt x="8133" y="7035"/>
                  </a:lnTo>
                  <a:lnTo>
                    <a:pt x="8158" y="6888"/>
                  </a:lnTo>
                  <a:lnTo>
                    <a:pt x="8133" y="5520"/>
                  </a:lnTo>
                  <a:lnTo>
                    <a:pt x="8109" y="4885"/>
                  </a:lnTo>
                  <a:lnTo>
                    <a:pt x="8060" y="4299"/>
                  </a:lnTo>
                  <a:lnTo>
                    <a:pt x="7987" y="3713"/>
                  </a:lnTo>
                  <a:lnTo>
                    <a:pt x="7889" y="3176"/>
                  </a:lnTo>
                  <a:lnTo>
                    <a:pt x="7767" y="2663"/>
                  </a:lnTo>
                  <a:lnTo>
                    <a:pt x="7620" y="2174"/>
                  </a:lnTo>
                  <a:lnTo>
                    <a:pt x="7425" y="1759"/>
                  </a:lnTo>
                  <a:lnTo>
                    <a:pt x="7205" y="1369"/>
                  </a:lnTo>
                  <a:lnTo>
                    <a:pt x="7083" y="1173"/>
                  </a:lnTo>
                  <a:lnTo>
                    <a:pt x="6936" y="1002"/>
                  </a:lnTo>
                  <a:lnTo>
                    <a:pt x="6790" y="856"/>
                  </a:lnTo>
                  <a:lnTo>
                    <a:pt x="6643" y="709"/>
                  </a:lnTo>
                  <a:lnTo>
                    <a:pt x="6472" y="563"/>
                  </a:lnTo>
                  <a:lnTo>
                    <a:pt x="6277" y="440"/>
                  </a:lnTo>
                  <a:lnTo>
                    <a:pt x="6082" y="343"/>
                  </a:lnTo>
                  <a:lnTo>
                    <a:pt x="5886" y="245"/>
                  </a:lnTo>
                  <a:lnTo>
                    <a:pt x="5666" y="172"/>
                  </a:lnTo>
                  <a:lnTo>
                    <a:pt x="5422" y="99"/>
                  </a:lnTo>
                  <a:lnTo>
                    <a:pt x="5178" y="50"/>
                  </a:lnTo>
                  <a:lnTo>
                    <a:pt x="4909" y="1"/>
                  </a:lnTo>
                  <a:lnTo>
                    <a:pt x="4714" y="74"/>
                  </a:lnTo>
                  <a:lnTo>
                    <a:pt x="4519" y="147"/>
                  </a:lnTo>
                  <a:lnTo>
                    <a:pt x="4299" y="196"/>
                  </a:lnTo>
                  <a:lnTo>
                    <a:pt x="3859" y="196"/>
                  </a:lnTo>
                  <a:lnTo>
                    <a:pt x="3664" y="147"/>
                  </a:lnTo>
                  <a:lnTo>
                    <a:pt x="3444" y="99"/>
                  </a:lnTo>
                  <a:lnTo>
                    <a:pt x="324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21" name="Google Shape;386;p31">
              <a:extLst>
                <a:ext uri="{FF2B5EF4-FFF2-40B4-BE49-F238E27FC236}">
                  <a16:creationId xmlns:a16="http://schemas.microsoft.com/office/drawing/2014/main" id="{0E77B669-F0B7-A14B-83BE-2C1C149511A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6075" y="2264625"/>
              <a:ext cx="85500" cy="94050"/>
            </a:xfrm>
            <a:custGeom>
              <a:avLst/>
              <a:gdLst>
                <a:gd name="T0" fmla="*/ 1539 w 3420"/>
                <a:gd name="T1" fmla="*/ 0 h 3762"/>
                <a:gd name="T2" fmla="*/ 1368 w 3420"/>
                <a:gd name="T3" fmla="*/ 25 h 3762"/>
                <a:gd name="T4" fmla="*/ 1197 w 3420"/>
                <a:gd name="T5" fmla="*/ 49 h 3762"/>
                <a:gd name="T6" fmla="*/ 1051 w 3420"/>
                <a:gd name="T7" fmla="*/ 122 h 3762"/>
                <a:gd name="T8" fmla="*/ 904 w 3420"/>
                <a:gd name="T9" fmla="*/ 171 h 3762"/>
                <a:gd name="T10" fmla="*/ 757 w 3420"/>
                <a:gd name="T11" fmla="*/ 269 h 3762"/>
                <a:gd name="T12" fmla="*/ 611 w 3420"/>
                <a:gd name="T13" fmla="*/ 342 h 3762"/>
                <a:gd name="T14" fmla="*/ 489 w 3420"/>
                <a:gd name="T15" fmla="*/ 464 h 3762"/>
                <a:gd name="T16" fmla="*/ 391 w 3420"/>
                <a:gd name="T17" fmla="*/ 586 h 3762"/>
                <a:gd name="T18" fmla="*/ 293 w 3420"/>
                <a:gd name="T19" fmla="*/ 708 h 3762"/>
                <a:gd name="T20" fmla="*/ 196 w 3420"/>
                <a:gd name="T21" fmla="*/ 855 h 3762"/>
                <a:gd name="T22" fmla="*/ 122 w 3420"/>
                <a:gd name="T23" fmla="*/ 1002 h 3762"/>
                <a:gd name="T24" fmla="*/ 74 w 3420"/>
                <a:gd name="T25" fmla="*/ 1148 h 3762"/>
                <a:gd name="T26" fmla="*/ 25 w 3420"/>
                <a:gd name="T27" fmla="*/ 1319 h 3762"/>
                <a:gd name="T28" fmla="*/ 0 w 3420"/>
                <a:gd name="T29" fmla="*/ 1514 h 3762"/>
                <a:gd name="T30" fmla="*/ 0 w 3420"/>
                <a:gd name="T31" fmla="*/ 1710 h 3762"/>
                <a:gd name="T32" fmla="*/ 0 w 3420"/>
                <a:gd name="T33" fmla="*/ 1905 h 3762"/>
                <a:gd name="T34" fmla="*/ 25 w 3420"/>
                <a:gd name="T35" fmla="*/ 2101 h 3762"/>
                <a:gd name="T36" fmla="*/ 74 w 3420"/>
                <a:gd name="T37" fmla="*/ 2272 h 3762"/>
                <a:gd name="T38" fmla="*/ 122 w 3420"/>
                <a:gd name="T39" fmla="*/ 2467 h 3762"/>
                <a:gd name="T40" fmla="*/ 196 w 3420"/>
                <a:gd name="T41" fmla="*/ 2638 h 3762"/>
                <a:gd name="T42" fmla="*/ 293 w 3420"/>
                <a:gd name="T43" fmla="*/ 2809 h 3762"/>
                <a:gd name="T44" fmla="*/ 391 w 3420"/>
                <a:gd name="T45" fmla="*/ 2980 h 3762"/>
                <a:gd name="T46" fmla="*/ 489 w 3420"/>
                <a:gd name="T47" fmla="*/ 3126 h 3762"/>
                <a:gd name="T48" fmla="*/ 611 w 3420"/>
                <a:gd name="T49" fmla="*/ 3273 h 3762"/>
                <a:gd name="T50" fmla="*/ 757 w 3420"/>
                <a:gd name="T51" fmla="*/ 3395 h 3762"/>
                <a:gd name="T52" fmla="*/ 904 w 3420"/>
                <a:gd name="T53" fmla="*/ 3493 h 3762"/>
                <a:gd name="T54" fmla="*/ 1051 w 3420"/>
                <a:gd name="T55" fmla="*/ 3590 h 3762"/>
                <a:gd name="T56" fmla="*/ 1197 w 3420"/>
                <a:gd name="T57" fmla="*/ 3664 h 3762"/>
                <a:gd name="T58" fmla="*/ 1368 w 3420"/>
                <a:gd name="T59" fmla="*/ 3713 h 3762"/>
                <a:gd name="T60" fmla="*/ 1539 w 3420"/>
                <a:gd name="T61" fmla="*/ 3761 h 3762"/>
                <a:gd name="T62" fmla="*/ 1881 w 3420"/>
                <a:gd name="T63" fmla="*/ 3761 h 3762"/>
                <a:gd name="T64" fmla="*/ 2052 w 3420"/>
                <a:gd name="T65" fmla="*/ 3713 h 3762"/>
                <a:gd name="T66" fmla="*/ 2223 w 3420"/>
                <a:gd name="T67" fmla="*/ 3664 h 3762"/>
                <a:gd name="T68" fmla="*/ 2369 w 3420"/>
                <a:gd name="T69" fmla="*/ 3590 h 3762"/>
                <a:gd name="T70" fmla="*/ 2516 w 3420"/>
                <a:gd name="T71" fmla="*/ 3493 h 3762"/>
                <a:gd name="T72" fmla="*/ 2662 w 3420"/>
                <a:gd name="T73" fmla="*/ 3395 h 3762"/>
                <a:gd name="T74" fmla="*/ 2809 w 3420"/>
                <a:gd name="T75" fmla="*/ 3273 h 3762"/>
                <a:gd name="T76" fmla="*/ 2931 w 3420"/>
                <a:gd name="T77" fmla="*/ 3126 h 3762"/>
                <a:gd name="T78" fmla="*/ 3029 w 3420"/>
                <a:gd name="T79" fmla="*/ 2980 h 3762"/>
                <a:gd name="T80" fmla="*/ 3127 w 3420"/>
                <a:gd name="T81" fmla="*/ 2809 h 3762"/>
                <a:gd name="T82" fmla="*/ 3224 w 3420"/>
                <a:gd name="T83" fmla="*/ 2638 h 3762"/>
                <a:gd name="T84" fmla="*/ 3297 w 3420"/>
                <a:gd name="T85" fmla="*/ 2467 h 3762"/>
                <a:gd name="T86" fmla="*/ 3346 w 3420"/>
                <a:gd name="T87" fmla="*/ 2272 h 3762"/>
                <a:gd name="T88" fmla="*/ 3395 w 3420"/>
                <a:gd name="T89" fmla="*/ 2101 h 3762"/>
                <a:gd name="T90" fmla="*/ 3420 w 3420"/>
                <a:gd name="T91" fmla="*/ 1905 h 3762"/>
                <a:gd name="T92" fmla="*/ 3420 w 3420"/>
                <a:gd name="T93" fmla="*/ 1710 h 3762"/>
                <a:gd name="T94" fmla="*/ 3420 w 3420"/>
                <a:gd name="T95" fmla="*/ 1514 h 3762"/>
                <a:gd name="T96" fmla="*/ 3395 w 3420"/>
                <a:gd name="T97" fmla="*/ 1319 h 3762"/>
                <a:gd name="T98" fmla="*/ 3346 w 3420"/>
                <a:gd name="T99" fmla="*/ 1148 h 3762"/>
                <a:gd name="T100" fmla="*/ 3297 w 3420"/>
                <a:gd name="T101" fmla="*/ 1002 h 3762"/>
                <a:gd name="T102" fmla="*/ 3224 w 3420"/>
                <a:gd name="T103" fmla="*/ 855 h 3762"/>
                <a:gd name="T104" fmla="*/ 3127 w 3420"/>
                <a:gd name="T105" fmla="*/ 708 h 3762"/>
                <a:gd name="T106" fmla="*/ 3029 w 3420"/>
                <a:gd name="T107" fmla="*/ 586 h 3762"/>
                <a:gd name="T108" fmla="*/ 2931 w 3420"/>
                <a:gd name="T109" fmla="*/ 464 h 3762"/>
                <a:gd name="T110" fmla="*/ 2809 w 3420"/>
                <a:gd name="T111" fmla="*/ 342 h 3762"/>
                <a:gd name="T112" fmla="*/ 2662 w 3420"/>
                <a:gd name="T113" fmla="*/ 269 h 3762"/>
                <a:gd name="T114" fmla="*/ 2516 w 3420"/>
                <a:gd name="T115" fmla="*/ 171 h 3762"/>
                <a:gd name="T116" fmla="*/ 2369 w 3420"/>
                <a:gd name="T117" fmla="*/ 122 h 3762"/>
                <a:gd name="T118" fmla="*/ 2223 w 3420"/>
                <a:gd name="T119" fmla="*/ 49 h 3762"/>
                <a:gd name="T120" fmla="*/ 2052 w 3420"/>
                <a:gd name="T121" fmla="*/ 25 h 3762"/>
                <a:gd name="T122" fmla="*/ 1881 w 3420"/>
                <a:gd name="T123" fmla="*/ 0 h 3762"/>
                <a:gd name="T124" fmla="*/ 1539 w 3420"/>
                <a:gd name="T125" fmla="*/ 0 h 3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420" h="3762" extrusionOk="0">
                  <a:moveTo>
                    <a:pt x="1539" y="0"/>
                  </a:moveTo>
                  <a:lnTo>
                    <a:pt x="1368" y="25"/>
                  </a:lnTo>
                  <a:lnTo>
                    <a:pt x="1197" y="49"/>
                  </a:lnTo>
                  <a:lnTo>
                    <a:pt x="1051" y="122"/>
                  </a:lnTo>
                  <a:lnTo>
                    <a:pt x="904" y="171"/>
                  </a:lnTo>
                  <a:lnTo>
                    <a:pt x="757" y="269"/>
                  </a:lnTo>
                  <a:lnTo>
                    <a:pt x="611" y="342"/>
                  </a:lnTo>
                  <a:lnTo>
                    <a:pt x="489" y="464"/>
                  </a:lnTo>
                  <a:lnTo>
                    <a:pt x="391" y="586"/>
                  </a:lnTo>
                  <a:lnTo>
                    <a:pt x="293" y="708"/>
                  </a:lnTo>
                  <a:lnTo>
                    <a:pt x="196" y="855"/>
                  </a:lnTo>
                  <a:lnTo>
                    <a:pt x="122" y="1002"/>
                  </a:lnTo>
                  <a:lnTo>
                    <a:pt x="74" y="1148"/>
                  </a:lnTo>
                  <a:lnTo>
                    <a:pt x="25" y="1319"/>
                  </a:lnTo>
                  <a:lnTo>
                    <a:pt x="0" y="1514"/>
                  </a:lnTo>
                  <a:lnTo>
                    <a:pt x="0" y="1710"/>
                  </a:lnTo>
                  <a:lnTo>
                    <a:pt x="0" y="1905"/>
                  </a:lnTo>
                  <a:lnTo>
                    <a:pt x="25" y="2101"/>
                  </a:lnTo>
                  <a:lnTo>
                    <a:pt x="74" y="2272"/>
                  </a:lnTo>
                  <a:lnTo>
                    <a:pt x="122" y="2467"/>
                  </a:lnTo>
                  <a:lnTo>
                    <a:pt x="196" y="2638"/>
                  </a:lnTo>
                  <a:lnTo>
                    <a:pt x="293" y="2809"/>
                  </a:lnTo>
                  <a:lnTo>
                    <a:pt x="391" y="2980"/>
                  </a:lnTo>
                  <a:lnTo>
                    <a:pt x="489" y="3126"/>
                  </a:lnTo>
                  <a:lnTo>
                    <a:pt x="611" y="3273"/>
                  </a:lnTo>
                  <a:lnTo>
                    <a:pt x="757" y="3395"/>
                  </a:lnTo>
                  <a:lnTo>
                    <a:pt x="904" y="3493"/>
                  </a:lnTo>
                  <a:lnTo>
                    <a:pt x="1051" y="3590"/>
                  </a:lnTo>
                  <a:lnTo>
                    <a:pt x="1197" y="3664"/>
                  </a:lnTo>
                  <a:lnTo>
                    <a:pt x="1368" y="3713"/>
                  </a:lnTo>
                  <a:lnTo>
                    <a:pt x="1539" y="3761"/>
                  </a:lnTo>
                  <a:lnTo>
                    <a:pt x="1881" y="3761"/>
                  </a:lnTo>
                  <a:lnTo>
                    <a:pt x="2052" y="3713"/>
                  </a:lnTo>
                  <a:lnTo>
                    <a:pt x="2223" y="3664"/>
                  </a:lnTo>
                  <a:lnTo>
                    <a:pt x="2369" y="3590"/>
                  </a:lnTo>
                  <a:lnTo>
                    <a:pt x="2516" y="3493"/>
                  </a:lnTo>
                  <a:lnTo>
                    <a:pt x="2662" y="3395"/>
                  </a:lnTo>
                  <a:lnTo>
                    <a:pt x="2809" y="3273"/>
                  </a:lnTo>
                  <a:lnTo>
                    <a:pt x="2931" y="3126"/>
                  </a:lnTo>
                  <a:lnTo>
                    <a:pt x="3029" y="2980"/>
                  </a:lnTo>
                  <a:lnTo>
                    <a:pt x="3127" y="2809"/>
                  </a:lnTo>
                  <a:lnTo>
                    <a:pt x="3224" y="2638"/>
                  </a:lnTo>
                  <a:lnTo>
                    <a:pt x="3297" y="2467"/>
                  </a:lnTo>
                  <a:lnTo>
                    <a:pt x="3346" y="2272"/>
                  </a:lnTo>
                  <a:lnTo>
                    <a:pt x="3395" y="2101"/>
                  </a:lnTo>
                  <a:lnTo>
                    <a:pt x="3420" y="1905"/>
                  </a:lnTo>
                  <a:lnTo>
                    <a:pt x="3420" y="1710"/>
                  </a:lnTo>
                  <a:lnTo>
                    <a:pt x="3420" y="1514"/>
                  </a:lnTo>
                  <a:lnTo>
                    <a:pt x="3395" y="1319"/>
                  </a:lnTo>
                  <a:lnTo>
                    <a:pt x="3346" y="1148"/>
                  </a:lnTo>
                  <a:lnTo>
                    <a:pt x="3297" y="1002"/>
                  </a:lnTo>
                  <a:lnTo>
                    <a:pt x="3224" y="855"/>
                  </a:lnTo>
                  <a:lnTo>
                    <a:pt x="3127" y="708"/>
                  </a:lnTo>
                  <a:lnTo>
                    <a:pt x="3029" y="586"/>
                  </a:lnTo>
                  <a:lnTo>
                    <a:pt x="2931" y="464"/>
                  </a:lnTo>
                  <a:lnTo>
                    <a:pt x="2809" y="342"/>
                  </a:lnTo>
                  <a:lnTo>
                    <a:pt x="2662" y="269"/>
                  </a:lnTo>
                  <a:lnTo>
                    <a:pt x="2516" y="171"/>
                  </a:lnTo>
                  <a:lnTo>
                    <a:pt x="2369" y="122"/>
                  </a:lnTo>
                  <a:lnTo>
                    <a:pt x="2223" y="49"/>
                  </a:lnTo>
                  <a:lnTo>
                    <a:pt x="2052" y="25"/>
                  </a:lnTo>
                  <a:lnTo>
                    <a:pt x="1881" y="0"/>
                  </a:lnTo>
                  <a:lnTo>
                    <a:pt x="153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52261" name="Google Shape;387;p31">
            <a:extLst>
              <a:ext uri="{FF2B5EF4-FFF2-40B4-BE49-F238E27FC236}">
                <a16:creationId xmlns:a16="http://schemas.microsoft.com/office/drawing/2014/main" id="{C3D9ABBE-7A7B-0B43-B199-B73004F9EF55}"/>
              </a:ext>
            </a:extLst>
          </p:cNvPr>
          <p:cNvGrpSpPr>
            <a:grpSpLocks/>
          </p:cNvGrpSpPr>
          <p:nvPr/>
        </p:nvGrpSpPr>
        <p:grpSpPr bwMode="auto">
          <a:xfrm>
            <a:off x="3841750" y="2211388"/>
            <a:ext cx="125413" cy="285750"/>
            <a:chOff x="4753325" y="2329350"/>
            <a:chExt cx="167300" cy="379800"/>
          </a:xfrm>
        </p:grpSpPr>
        <p:sp>
          <p:nvSpPr>
            <p:cNvPr id="52418" name="Google Shape;388;p31">
              <a:extLst>
                <a:ext uri="{FF2B5EF4-FFF2-40B4-BE49-F238E27FC236}">
                  <a16:creationId xmlns:a16="http://schemas.microsoft.com/office/drawing/2014/main" id="{68386E2F-7B3C-3244-B584-4472C7DEF48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3325" y="2424600"/>
              <a:ext cx="167300" cy="284550"/>
            </a:xfrm>
            <a:custGeom>
              <a:avLst/>
              <a:gdLst>
                <a:gd name="T0" fmla="*/ 3712 w 6692"/>
                <a:gd name="T1" fmla="*/ 122 h 11382"/>
                <a:gd name="T2" fmla="*/ 3004 w 6692"/>
                <a:gd name="T3" fmla="*/ 147 h 11382"/>
                <a:gd name="T4" fmla="*/ 2418 w 6692"/>
                <a:gd name="T5" fmla="*/ 24 h 11382"/>
                <a:gd name="T6" fmla="*/ 1710 w 6692"/>
                <a:gd name="T7" fmla="*/ 318 h 11382"/>
                <a:gd name="T8" fmla="*/ 1050 w 6692"/>
                <a:gd name="T9" fmla="*/ 928 h 11382"/>
                <a:gd name="T10" fmla="*/ 513 w 6692"/>
                <a:gd name="T11" fmla="*/ 1856 h 11382"/>
                <a:gd name="T12" fmla="*/ 122 w 6692"/>
                <a:gd name="T13" fmla="*/ 3102 h 11382"/>
                <a:gd name="T14" fmla="*/ 0 w 6692"/>
                <a:gd name="T15" fmla="*/ 4665 h 11382"/>
                <a:gd name="T16" fmla="*/ 73 w 6692"/>
                <a:gd name="T17" fmla="*/ 5007 h 11382"/>
                <a:gd name="T18" fmla="*/ 318 w 6692"/>
                <a:gd name="T19" fmla="*/ 5251 h 11382"/>
                <a:gd name="T20" fmla="*/ 660 w 6692"/>
                <a:gd name="T21" fmla="*/ 5275 h 11382"/>
                <a:gd name="T22" fmla="*/ 928 w 6692"/>
                <a:gd name="T23" fmla="*/ 5104 h 11382"/>
                <a:gd name="T24" fmla="*/ 1050 w 6692"/>
                <a:gd name="T25" fmla="*/ 4787 h 11382"/>
                <a:gd name="T26" fmla="*/ 1148 w 6692"/>
                <a:gd name="T27" fmla="*/ 3737 h 11382"/>
                <a:gd name="T28" fmla="*/ 1441 w 6692"/>
                <a:gd name="T29" fmla="*/ 2589 h 11382"/>
                <a:gd name="T30" fmla="*/ 1685 w 6692"/>
                <a:gd name="T31" fmla="*/ 2149 h 11382"/>
                <a:gd name="T32" fmla="*/ 1734 w 6692"/>
                <a:gd name="T33" fmla="*/ 2516 h 11382"/>
                <a:gd name="T34" fmla="*/ 1490 w 6692"/>
                <a:gd name="T35" fmla="*/ 6374 h 11382"/>
                <a:gd name="T36" fmla="*/ 1148 w 6692"/>
                <a:gd name="T37" fmla="*/ 10697 h 11382"/>
                <a:gd name="T38" fmla="*/ 1270 w 6692"/>
                <a:gd name="T39" fmla="*/ 11088 h 11382"/>
                <a:gd name="T40" fmla="*/ 1588 w 6692"/>
                <a:gd name="T41" fmla="*/ 11357 h 11382"/>
                <a:gd name="T42" fmla="*/ 2076 w 6692"/>
                <a:gd name="T43" fmla="*/ 11357 h 11382"/>
                <a:gd name="T44" fmla="*/ 2345 w 6692"/>
                <a:gd name="T45" fmla="*/ 11137 h 11382"/>
                <a:gd name="T46" fmla="*/ 2516 w 6692"/>
                <a:gd name="T47" fmla="*/ 10795 h 11382"/>
                <a:gd name="T48" fmla="*/ 3102 w 6692"/>
                <a:gd name="T49" fmla="*/ 6887 h 11382"/>
                <a:gd name="T50" fmla="*/ 3273 w 6692"/>
                <a:gd name="T51" fmla="*/ 6765 h 11382"/>
                <a:gd name="T52" fmla="*/ 3493 w 6692"/>
                <a:gd name="T53" fmla="*/ 6790 h 11382"/>
                <a:gd name="T54" fmla="*/ 3639 w 6692"/>
                <a:gd name="T55" fmla="*/ 6985 h 11382"/>
                <a:gd name="T56" fmla="*/ 4225 w 6692"/>
                <a:gd name="T57" fmla="*/ 10917 h 11382"/>
                <a:gd name="T58" fmla="*/ 4421 w 6692"/>
                <a:gd name="T59" fmla="*/ 11210 h 11382"/>
                <a:gd name="T60" fmla="*/ 4738 w 6692"/>
                <a:gd name="T61" fmla="*/ 11381 h 11382"/>
                <a:gd name="T62" fmla="*/ 5227 w 6692"/>
                <a:gd name="T63" fmla="*/ 11284 h 11382"/>
                <a:gd name="T64" fmla="*/ 5495 w 6692"/>
                <a:gd name="T65" fmla="*/ 10966 h 11382"/>
                <a:gd name="T66" fmla="*/ 5544 w 6692"/>
                <a:gd name="T67" fmla="*/ 10551 h 11382"/>
                <a:gd name="T68" fmla="*/ 4958 w 6692"/>
                <a:gd name="T69" fmla="*/ 2540 h 11382"/>
                <a:gd name="T70" fmla="*/ 5007 w 6692"/>
                <a:gd name="T71" fmla="*/ 2149 h 11382"/>
                <a:gd name="T72" fmla="*/ 5251 w 6692"/>
                <a:gd name="T73" fmla="*/ 2564 h 11382"/>
                <a:gd name="T74" fmla="*/ 5544 w 6692"/>
                <a:gd name="T75" fmla="*/ 3737 h 11382"/>
                <a:gd name="T76" fmla="*/ 5642 w 6692"/>
                <a:gd name="T77" fmla="*/ 4787 h 11382"/>
                <a:gd name="T78" fmla="*/ 5764 w 6692"/>
                <a:gd name="T79" fmla="*/ 5104 h 11382"/>
                <a:gd name="T80" fmla="*/ 6033 w 6692"/>
                <a:gd name="T81" fmla="*/ 5275 h 11382"/>
                <a:gd name="T82" fmla="*/ 6374 w 6692"/>
                <a:gd name="T83" fmla="*/ 5251 h 11382"/>
                <a:gd name="T84" fmla="*/ 6619 w 6692"/>
                <a:gd name="T85" fmla="*/ 5007 h 11382"/>
                <a:gd name="T86" fmla="*/ 6692 w 6692"/>
                <a:gd name="T87" fmla="*/ 4665 h 11382"/>
                <a:gd name="T88" fmla="*/ 6570 w 6692"/>
                <a:gd name="T89" fmla="*/ 3077 h 11382"/>
                <a:gd name="T90" fmla="*/ 6228 w 6692"/>
                <a:gd name="T91" fmla="*/ 1832 h 11382"/>
                <a:gd name="T92" fmla="*/ 5715 w 6692"/>
                <a:gd name="T93" fmla="*/ 904 h 11382"/>
                <a:gd name="T94" fmla="*/ 5056 w 6692"/>
                <a:gd name="T95" fmla="*/ 293 h 11382"/>
                <a:gd name="T96" fmla="*/ 4299 w 6692"/>
                <a:gd name="T97" fmla="*/ 24 h 11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692" h="11382" extrusionOk="0">
                  <a:moveTo>
                    <a:pt x="4030" y="0"/>
                  </a:moveTo>
                  <a:lnTo>
                    <a:pt x="3883" y="73"/>
                  </a:lnTo>
                  <a:lnTo>
                    <a:pt x="3712" y="122"/>
                  </a:lnTo>
                  <a:lnTo>
                    <a:pt x="3517" y="171"/>
                  </a:lnTo>
                  <a:lnTo>
                    <a:pt x="3175" y="171"/>
                  </a:lnTo>
                  <a:lnTo>
                    <a:pt x="3004" y="147"/>
                  </a:lnTo>
                  <a:lnTo>
                    <a:pt x="2833" y="73"/>
                  </a:lnTo>
                  <a:lnTo>
                    <a:pt x="2662" y="24"/>
                  </a:lnTo>
                  <a:lnTo>
                    <a:pt x="2418" y="24"/>
                  </a:lnTo>
                  <a:lnTo>
                    <a:pt x="2174" y="98"/>
                  </a:lnTo>
                  <a:lnTo>
                    <a:pt x="1954" y="171"/>
                  </a:lnTo>
                  <a:lnTo>
                    <a:pt x="1710" y="318"/>
                  </a:lnTo>
                  <a:lnTo>
                    <a:pt x="1490" y="489"/>
                  </a:lnTo>
                  <a:lnTo>
                    <a:pt x="1246" y="684"/>
                  </a:lnTo>
                  <a:lnTo>
                    <a:pt x="1050" y="928"/>
                  </a:lnTo>
                  <a:lnTo>
                    <a:pt x="855" y="1197"/>
                  </a:lnTo>
                  <a:lnTo>
                    <a:pt x="660" y="1514"/>
                  </a:lnTo>
                  <a:lnTo>
                    <a:pt x="513" y="1856"/>
                  </a:lnTo>
                  <a:lnTo>
                    <a:pt x="366" y="2223"/>
                  </a:lnTo>
                  <a:lnTo>
                    <a:pt x="244" y="2638"/>
                  </a:lnTo>
                  <a:lnTo>
                    <a:pt x="122" y="3102"/>
                  </a:lnTo>
                  <a:lnTo>
                    <a:pt x="49" y="3590"/>
                  </a:lnTo>
                  <a:lnTo>
                    <a:pt x="0" y="4103"/>
                  </a:lnTo>
                  <a:lnTo>
                    <a:pt x="0" y="4665"/>
                  </a:lnTo>
                  <a:lnTo>
                    <a:pt x="0" y="4787"/>
                  </a:lnTo>
                  <a:lnTo>
                    <a:pt x="25" y="4909"/>
                  </a:lnTo>
                  <a:lnTo>
                    <a:pt x="73" y="5007"/>
                  </a:lnTo>
                  <a:lnTo>
                    <a:pt x="147" y="5104"/>
                  </a:lnTo>
                  <a:lnTo>
                    <a:pt x="220" y="5178"/>
                  </a:lnTo>
                  <a:lnTo>
                    <a:pt x="318" y="5251"/>
                  </a:lnTo>
                  <a:lnTo>
                    <a:pt x="415" y="5275"/>
                  </a:lnTo>
                  <a:lnTo>
                    <a:pt x="537" y="5300"/>
                  </a:lnTo>
                  <a:lnTo>
                    <a:pt x="660" y="5275"/>
                  </a:lnTo>
                  <a:lnTo>
                    <a:pt x="757" y="5251"/>
                  </a:lnTo>
                  <a:lnTo>
                    <a:pt x="855" y="5178"/>
                  </a:lnTo>
                  <a:lnTo>
                    <a:pt x="928" y="5104"/>
                  </a:lnTo>
                  <a:lnTo>
                    <a:pt x="1001" y="5007"/>
                  </a:lnTo>
                  <a:lnTo>
                    <a:pt x="1026" y="4909"/>
                  </a:lnTo>
                  <a:lnTo>
                    <a:pt x="1050" y="4787"/>
                  </a:lnTo>
                  <a:lnTo>
                    <a:pt x="1075" y="4665"/>
                  </a:lnTo>
                  <a:lnTo>
                    <a:pt x="1099" y="4201"/>
                  </a:lnTo>
                  <a:lnTo>
                    <a:pt x="1148" y="3737"/>
                  </a:lnTo>
                  <a:lnTo>
                    <a:pt x="1221" y="3322"/>
                  </a:lnTo>
                  <a:lnTo>
                    <a:pt x="1319" y="2931"/>
                  </a:lnTo>
                  <a:lnTo>
                    <a:pt x="1441" y="2589"/>
                  </a:lnTo>
                  <a:lnTo>
                    <a:pt x="1539" y="2345"/>
                  </a:lnTo>
                  <a:lnTo>
                    <a:pt x="1636" y="2174"/>
                  </a:lnTo>
                  <a:lnTo>
                    <a:pt x="1685" y="2149"/>
                  </a:lnTo>
                  <a:lnTo>
                    <a:pt x="1710" y="2149"/>
                  </a:lnTo>
                  <a:lnTo>
                    <a:pt x="1734" y="2247"/>
                  </a:lnTo>
                  <a:lnTo>
                    <a:pt x="1734" y="2516"/>
                  </a:lnTo>
                  <a:lnTo>
                    <a:pt x="1685" y="3493"/>
                  </a:lnTo>
                  <a:lnTo>
                    <a:pt x="1612" y="4836"/>
                  </a:lnTo>
                  <a:lnTo>
                    <a:pt x="1490" y="6374"/>
                  </a:lnTo>
                  <a:lnTo>
                    <a:pt x="1246" y="9256"/>
                  </a:lnTo>
                  <a:lnTo>
                    <a:pt x="1148" y="10551"/>
                  </a:lnTo>
                  <a:lnTo>
                    <a:pt x="1148" y="10697"/>
                  </a:lnTo>
                  <a:lnTo>
                    <a:pt x="1148" y="10844"/>
                  </a:lnTo>
                  <a:lnTo>
                    <a:pt x="1197" y="10966"/>
                  </a:lnTo>
                  <a:lnTo>
                    <a:pt x="1270" y="11088"/>
                  </a:lnTo>
                  <a:lnTo>
                    <a:pt x="1343" y="11186"/>
                  </a:lnTo>
                  <a:lnTo>
                    <a:pt x="1465" y="11284"/>
                  </a:lnTo>
                  <a:lnTo>
                    <a:pt x="1588" y="11357"/>
                  </a:lnTo>
                  <a:lnTo>
                    <a:pt x="1710" y="11381"/>
                  </a:lnTo>
                  <a:lnTo>
                    <a:pt x="1954" y="11381"/>
                  </a:lnTo>
                  <a:lnTo>
                    <a:pt x="2076" y="11357"/>
                  </a:lnTo>
                  <a:lnTo>
                    <a:pt x="2174" y="11284"/>
                  </a:lnTo>
                  <a:lnTo>
                    <a:pt x="2271" y="11210"/>
                  </a:lnTo>
                  <a:lnTo>
                    <a:pt x="2345" y="11137"/>
                  </a:lnTo>
                  <a:lnTo>
                    <a:pt x="2418" y="11039"/>
                  </a:lnTo>
                  <a:lnTo>
                    <a:pt x="2467" y="10917"/>
                  </a:lnTo>
                  <a:lnTo>
                    <a:pt x="2516" y="10795"/>
                  </a:lnTo>
                  <a:lnTo>
                    <a:pt x="3053" y="7034"/>
                  </a:lnTo>
                  <a:lnTo>
                    <a:pt x="3053" y="6985"/>
                  </a:lnTo>
                  <a:lnTo>
                    <a:pt x="3102" y="6887"/>
                  </a:lnTo>
                  <a:lnTo>
                    <a:pt x="3151" y="6839"/>
                  </a:lnTo>
                  <a:lnTo>
                    <a:pt x="3200" y="6790"/>
                  </a:lnTo>
                  <a:lnTo>
                    <a:pt x="3273" y="6765"/>
                  </a:lnTo>
                  <a:lnTo>
                    <a:pt x="3346" y="6741"/>
                  </a:lnTo>
                  <a:lnTo>
                    <a:pt x="3419" y="6765"/>
                  </a:lnTo>
                  <a:lnTo>
                    <a:pt x="3493" y="6790"/>
                  </a:lnTo>
                  <a:lnTo>
                    <a:pt x="3541" y="6839"/>
                  </a:lnTo>
                  <a:lnTo>
                    <a:pt x="3590" y="6887"/>
                  </a:lnTo>
                  <a:lnTo>
                    <a:pt x="3639" y="6985"/>
                  </a:lnTo>
                  <a:lnTo>
                    <a:pt x="3639" y="7034"/>
                  </a:lnTo>
                  <a:lnTo>
                    <a:pt x="4176" y="10795"/>
                  </a:lnTo>
                  <a:lnTo>
                    <a:pt x="4225" y="10917"/>
                  </a:lnTo>
                  <a:lnTo>
                    <a:pt x="4274" y="11039"/>
                  </a:lnTo>
                  <a:lnTo>
                    <a:pt x="4347" y="11137"/>
                  </a:lnTo>
                  <a:lnTo>
                    <a:pt x="4421" y="11210"/>
                  </a:lnTo>
                  <a:lnTo>
                    <a:pt x="4518" y="11284"/>
                  </a:lnTo>
                  <a:lnTo>
                    <a:pt x="4616" y="11357"/>
                  </a:lnTo>
                  <a:lnTo>
                    <a:pt x="4738" y="11381"/>
                  </a:lnTo>
                  <a:lnTo>
                    <a:pt x="4982" y="11381"/>
                  </a:lnTo>
                  <a:lnTo>
                    <a:pt x="5104" y="11357"/>
                  </a:lnTo>
                  <a:lnTo>
                    <a:pt x="5227" y="11284"/>
                  </a:lnTo>
                  <a:lnTo>
                    <a:pt x="5349" y="11186"/>
                  </a:lnTo>
                  <a:lnTo>
                    <a:pt x="5422" y="11088"/>
                  </a:lnTo>
                  <a:lnTo>
                    <a:pt x="5495" y="10966"/>
                  </a:lnTo>
                  <a:lnTo>
                    <a:pt x="5544" y="10844"/>
                  </a:lnTo>
                  <a:lnTo>
                    <a:pt x="5544" y="10697"/>
                  </a:lnTo>
                  <a:lnTo>
                    <a:pt x="5544" y="10551"/>
                  </a:lnTo>
                  <a:lnTo>
                    <a:pt x="5202" y="6399"/>
                  </a:lnTo>
                  <a:lnTo>
                    <a:pt x="5007" y="3517"/>
                  </a:lnTo>
                  <a:lnTo>
                    <a:pt x="4958" y="2540"/>
                  </a:lnTo>
                  <a:lnTo>
                    <a:pt x="4958" y="2247"/>
                  </a:lnTo>
                  <a:lnTo>
                    <a:pt x="4982" y="2149"/>
                  </a:lnTo>
                  <a:lnTo>
                    <a:pt x="5007" y="2149"/>
                  </a:lnTo>
                  <a:lnTo>
                    <a:pt x="5056" y="2174"/>
                  </a:lnTo>
                  <a:lnTo>
                    <a:pt x="5153" y="2320"/>
                  </a:lnTo>
                  <a:lnTo>
                    <a:pt x="5251" y="2564"/>
                  </a:lnTo>
                  <a:lnTo>
                    <a:pt x="5349" y="2906"/>
                  </a:lnTo>
                  <a:lnTo>
                    <a:pt x="5446" y="3297"/>
                  </a:lnTo>
                  <a:lnTo>
                    <a:pt x="5544" y="3737"/>
                  </a:lnTo>
                  <a:lnTo>
                    <a:pt x="5593" y="4201"/>
                  </a:lnTo>
                  <a:lnTo>
                    <a:pt x="5617" y="4665"/>
                  </a:lnTo>
                  <a:lnTo>
                    <a:pt x="5642" y="4787"/>
                  </a:lnTo>
                  <a:lnTo>
                    <a:pt x="5666" y="4909"/>
                  </a:lnTo>
                  <a:lnTo>
                    <a:pt x="5691" y="5007"/>
                  </a:lnTo>
                  <a:lnTo>
                    <a:pt x="5764" y="5104"/>
                  </a:lnTo>
                  <a:lnTo>
                    <a:pt x="5837" y="5178"/>
                  </a:lnTo>
                  <a:lnTo>
                    <a:pt x="5935" y="5251"/>
                  </a:lnTo>
                  <a:lnTo>
                    <a:pt x="6033" y="5275"/>
                  </a:lnTo>
                  <a:lnTo>
                    <a:pt x="6155" y="5300"/>
                  </a:lnTo>
                  <a:lnTo>
                    <a:pt x="6277" y="5275"/>
                  </a:lnTo>
                  <a:lnTo>
                    <a:pt x="6374" y="5251"/>
                  </a:lnTo>
                  <a:lnTo>
                    <a:pt x="6472" y="5178"/>
                  </a:lnTo>
                  <a:lnTo>
                    <a:pt x="6545" y="5104"/>
                  </a:lnTo>
                  <a:lnTo>
                    <a:pt x="6619" y="5007"/>
                  </a:lnTo>
                  <a:lnTo>
                    <a:pt x="6668" y="4909"/>
                  </a:lnTo>
                  <a:lnTo>
                    <a:pt x="6692" y="4787"/>
                  </a:lnTo>
                  <a:lnTo>
                    <a:pt x="6692" y="4665"/>
                  </a:lnTo>
                  <a:lnTo>
                    <a:pt x="6692" y="4103"/>
                  </a:lnTo>
                  <a:lnTo>
                    <a:pt x="6643" y="3566"/>
                  </a:lnTo>
                  <a:lnTo>
                    <a:pt x="6570" y="3077"/>
                  </a:lnTo>
                  <a:lnTo>
                    <a:pt x="6472" y="2638"/>
                  </a:lnTo>
                  <a:lnTo>
                    <a:pt x="6374" y="2223"/>
                  </a:lnTo>
                  <a:lnTo>
                    <a:pt x="6228" y="1832"/>
                  </a:lnTo>
                  <a:lnTo>
                    <a:pt x="6081" y="1490"/>
                  </a:lnTo>
                  <a:lnTo>
                    <a:pt x="5910" y="1172"/>
                  </a:lnTo>
                  <a:lnTo>
                    <a:pt x="5715" y="904"/>
                  </a:lnTo>
                  <a:lnTo>
                    <a:pt x="5520" y="659"/>
                  </a:lnTo>
                  <a:lnTo>
                    <a:pt x="5300" y="464"/>
                  </a:lnTo>
                  <a:lnTo>
                    <a:pt x="5056" y="293"/>
                  </a:lnTo>
                  <a:lnTo>
                    <a:pt x="4811" y="171"/>
                  </a:lnTo>
                  <a:lnTo>
                    <a:pt x="4567" y="73"/>
                  </a:lnTo>
                  <a:lnTo>
                    <a:pt x="4299" y="24"/>
                  </a:lnTo>
                  <a:lnTo>
                    <a:pt x="403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19" name="Google Shape;389;p31">
              <a:extLst>
                <a:ext uri="{FF2B5EF4-FFF2-40B4-BE49-F238E27FC236}">
                  <a16:creationId xmlns:a16="http://schemas.microsoft.com/office/drawing/2014/main" id="{E5E25E2E-32EF-3A4B-941B-79C7C513B72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8500" y="2329350"/>
              <a:ext cx="76950" cy="84275"/>
            </a:xfrm>
            <a:custGeom>
              <a:avLst/>
              <a:gdLst>
                <a:gd name="T0" fmla="*/ 1539 w 3078"/>
                <a:gd name="T1" fmla="*/ 0 h 3371"/>
                <a:gd name="T2" fmla="*/ 1222 w 3078"/>
                <a:gd name="T3" fmla="*/ 24 h 3371"/>
                <a:gd name="T4" fmla="*/ 953 w 3078"/>
                <a:gd name="T5" fmla="*/ 98 h 3371"/>
                <a:gd name="T6" fmla="*/ 684 w 3078"/>
                <a:gd name="T7" fmla="*/ 220 h 3371"/>
                <a:gd name="T8" fmla="*/ 464 w 3078"/>
                <a:gd name="T9" fmla="*/ 415 h 3371"/>
                <a:gd name="T10" fmla="*/ 367 w 3078"/>
                <a:gd name="T11" fmla="*/ 513 h 3371"/>
                <a:gd name="T12" fmla="*/ 269 w 3078"/>
                <a:gd name="T13" fmla="*/ 635 h 3371"/>
                <a:gd name="T14" fmla="*/ 196 w 3078"/>
                <a:gd name="T15" fmla="*/ 757 h 3371"/>
                <a:gd name="T16" fmla="*/ 123 w 3078"/>
                <a:gd name="T17" fmla="*/ 879 h 3371"/>
                <a:gd name="T18" fmla="*/ 74 w 3078"/>
                <a:gd name="T19" fmla="*/ 1026 h 3371"/>
                <a:gd name="T20" fmla="*/ 49 w 3078"/>
                <a:gd name="T21" fmla="*/ 1172 h 3371"/>
                <a:gd name="T22" fmla="*/ 25 w 3078"/>
                <a:gd name="T23" fmla="*/ 1343 h 3371"/>
                <a:gd name="T24" fmla="*/ 0 w 3078"/>
                <a:gd name="T25" fmla="*/ 1514 h 3371"/>
                <a:gd name="T26" fmla="*/ 25 w 3078"/>
                <a:gd name="T27" fmla="*/ 1685 h 3371"/>
                <a:gd name="T28" fmla="*/ 49 w 3078"/>
                <a:gd name="T29" fmla="*/ 1856 h 3371"/>
                <a:gd name="T30" fmla="*/ 123 w 3078"/>
                <a:gd name="T31" fmla="*/ 2198 h 3371"/>
                <a:gd name="T32" fmla="*/ 269 w 3078"/>
                <a:gd name="T33" fmla="*/ 2516 h 3371"/>
                <a:gd name="T34" fmla="*/ 464 w 3078"/>
                <a:gd name="T35" fmla="*/ 2784 h 3371"/>
                <a:gd name="T36" fmla="*/ 562 w 3078"/>
                <a:gd name="T37" fmla="*/ 2906 h 3371"/>
                <a:gd name="T38" fmla="*/ 684 w 3078"/>
                <a:gd name="T39" fmla="*/ 3029 h 3371"/>
                <a:gd name="T40" fmla="*/ 806 w 3078"/>
                <a:gd name="T41" fmla="*/ 3126 h 3371"/>
                <a:gd name="T42" fmla="*/ 953 w 3078"/>
                <a:gd name="T43" fmla="*/ 3199 h 3371"/>
                <a:gd name="T44" fmla="*/ 1075 w 3078"/>
                <a:gd name="T45" fmla="*/ 3273 h 3371"/>
                <a:gd name="T46" fmla="*/ 1222 w 3078"/>
                <a:gd name="T47" fmla="*/ 3322 h 3371"/>
                <a:gd name="T48" fmla="*/ 1393 w 3078"/>
                <a:gd name="T49" fmla="*/ 3346 h 3371"/>
                <a:gd name="T50" fmla="*/ 1539 w 3078"/>
                <a:gd name="T51" fmla="*/ 3370 h 3371"/>
                <a:gd name="T52" fmla="*/ 1686 w 3078"/>
                <a:gd name="T53" fmla="*/ 3346 h 3371"/>
                <a:gd name="T54" fmla="*/ 1857 w 3078"/>
                <a:gd name="T55" fmla="*/ 3322 h 3371"/>
                <a:gd name="T56" fmla="*/ 2003 w 3078"/>
                <a:gd name="T57" fmla="*/ 3273 h 3371"/>
                <a:gd name="T58" fmla="*/ 2125 w 3078"/>
                <a:gd name="T59" fmla="*/ 3199 h 3371"/>
                <a:gd name="T60" fmla="*/ 2272 w 3078"/>
                <a:gd name="T61" fmla="*/ 3126 h 3371"/>
                <a:gd name="T62" fmla="*/ 2394 w 3078"/>
                <a:gd name="T63" fmla="*/ 3029 h 3371"/>
                <a:gd name="T64" fmla="*/ 2516 w 3078"/>
                <a:gd name="T65" fmla="*/ 2906 h 3371"/>
                <a:gd name="T66" fmla="*/ 2614 w 3078"/>
                <a:gd name="T67" fmla="*/ 2784 h 3371"/>
                <a:gd name="T68" fmla="*/ 2809 w 3078"/>
                <a:gd name="T69" fmla="*/ 2516 h 3371"/>
                <a:gd name="T70" fmla="*/ 2956 w 3078"/>
                <a:gd name="T71" fmla="*/ 2198 h 3371"/>
                <a:gd name="T72" fmla="*/ 3029 w 3078"/>
                <a:gd name="T73" fmla="*/ 1856 h 3371"/>
                <a:gd name="T74" fmla="*/ 3053 w 3078"/>
                <a:gd name="T75" fmla="*/ 1685 h 3371"/>
                <a:gd name="T76" fmla="*/ 3078 w 3078"/>
                <a:gd name="T77" fmla="*/ 1514 h 3371"/>
                <a:gd name="T78" fmla="*/ 3053 w 3078"/>
                <a:gd name="T79" fmla="*/ 1343 h 3371"/>
                <a:gd name="T80" fmla="*/ 3029 w 3078"/>
                <a:gd name="T81" fmla="*/ 1172 h 3371"/>
                <a:gd name="T82" fmla="*/ 3004 w 3078"/>
                <a:gd name="T83" fmla="*/ 1026 h 3371"/>
                <a:gd name="T84" fmla="*/ 2956 w 3078"/>
                <a:gd name="T85" fmla="*/ 879 h 3371"/>
                <a:gd name="T86" fmla="*/ 2882 w 3078"/>
                <a:gd name="T87" fmla="*/ 757 h 3371"/>
                <a:gd name="T88" fmla="*/ 2809 w 3078"/>
                <a:gd name="T89" fmla="*/ 635 h 3371"/>
                <a:gd name="T90" fmla="*/ 2711 w 3078"/>
                <a:gd name="T91" fmla="*/ 513 h 3371"/>
                <a:gd name="T92" fmla="*/ 2614 w 3078"/>
                <a:gd name="T93" fmla="*/ 415 h 3371"/>
                <a:gd name="T94" fmla="*/ 2394 w 3078"/>
                <a:gd name="T95" fmla="*/ 220 h 3371"/>
                <a:gd name="T96" fmla="*/ 2125 w 3078"/>
                <a:gd name="T97" fmla="*/ 98 h 3371"/>
                <a:gd name="T98" fmla="*/ 1857 w 3078"/>
                <a:gd name="T99" fmla="*/ 24 h 3371"/>
                <a:gd name="T100" fmla="*/ 1539 w 3078"/>
                <a:gd name="T101" fmla="*/ 0 h 3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078" h="3371" extrusionOk="0">
                  <a:moveTo>
                    <a:pt x="1539" y="0"/>
                  </a:moveTo>
                  <a:lnTo>
                    <a:pt x="1222" y="24"/>
                  </a:lnTo>
                  <a:lnTo>
                    <a:pt x="953" y="98"/>
                  </a:lnTo>
                  <a:lnTo>
                    <a:pt x="684" y="220"/>
                  </a:lnTo>
                  <a:lnTo>
                    <a:pt x="464" y="415"/>
                  </a:lnTo>
                  <a:lnTo>
                    <a:pt x="367" y="513"/>
                  </a:lnTo>
                  <a:lnTo>
                    <a:pt x="269" y="635"/>
                  </a:lnTo>
                  <a:lnTo>
                    <a:pt x="196" y="757"/>
                  </a:lnTo>
                  <a:lnTo>
                    <a:pt x="123" y="879"/>
                  </a:lnTo>
                  <a:lnTo>
                    <a:pt x="74" y="1026"/>
                  </a:lnTo>
                  <a:lnTo>
                    <a:pt x="49" y="1172"/>
                  </a:lnTo>
                  <a:lnTo>
                    <a:pt x="25" y="1343"/>
                  </a:lnTo>
                  <a:lnTo>
                    <a:pt x="0" y="1514"/>
                  </a:lnTo>
                  <a:lnTo>
                    <a:pt x="25" y="1685"/>
                  </a:lnTo>
                  <a:lnTo>
                    <a:pt x="49" y="1856"/>
                  </a:lnTo>
                  <a:lnTo>
                    <a:pt x="123" y="2198"/>
                  </a:lnTo>
                  <a:lnTo>
                    <a:pt x="269" y="2516"/>
                  </a:lnTo>
                  <a:lnTo>
                    <a:pt x="464" y="2784"/>
                  </a:lnTo>
                  <a:lnTo>
                    <a:pt x="562" y="2906"/>
                  </a:lnTo>
                  <a:lnTo>
                    <a:pt x="684" y="3029"/>
                  </a:lnTo>
                  <a:lnTo>
                    <a:pt x="806" y="3126"/>
                  </a:lnTo>
                  <a:lnTo>
                    <a:pt x="953" y="3199"/>
                  </a:lnTo>
                  <a:lnTo>
                    <a:pt x="1075" y="3273"/>
                  </a:lnTo>
                  <a:lnTo>
                    <a:pt x="1222" y="3322"/>
                  </a:lnTo>
                  <a:lnTo>
                    <a:pt x="1393" y="3346"/>
                  </a:lnTo>
                  <a:lnTo>
                    <a:pt x="1539" y="3370"/>
                  </a:lnTo>
                  <a:lnTo>
                    <a:pt x="1686" y="3346"/>
                  </a:lnTo>
                  <a:lnTo>
                    <a:pt x="1857" y="3322"/>
                  </a:lnTo>
                  <a:lnTo>
                    <a:pt x="2003" y="3273"/>
                  </a:lnTo>
                  <a:lnTo>
                    <a:pt x="2125" y="3199"/>
                  </a:lnTo>
                  <a:lnTo>
                    <a:pt x="2272" y="3126"/>
                  </a:lnTo>
                  <a:lnTo>
                    <a:pt x="2394" y="3029"/>
                  </a:lnTo>
                  <a:lnTo>
                    <a:pt x="2516" y="2906"/>
                  </a:lnTo>
                  <a:lnTo>
                    <a:pt x="2614" y="2784"/>
                  </a:lnTo>
                  <a:lnTo>
                    <a:pt x="2809" y="2516"/>
                  </a:lnTo>
                  <a:lnTo>
                    <a:pt x="2956" y="2198"/>
                  </a:lnTo>
                  <a:lnTo>
                    <a:pt x="3029" y="1856"/>
                  </a:lnTo>
                  <a:lnTo>
                    <a:pt x="3053" y="1685"/>
                  </a:lnTo>
                  <a:lnTo>
                    <a:pt x="3078" y="1514"/>
                  </a:lnTo>
                  <a:lnTo>
                    <a:pt x="3053" y="1343"/>
                  </a:lnTo>
                  <a:lnTo>
                    <a:pt x="3029" y="1172"/>
                  </a:lnTo>
                  <a:lnTo>
                    <a:pt x="3004" y="1026"/>
                  </a:lnTo>
                  <a:lnTo>
                    <a:pt x="2956" y="879"/>
                  </a:lnTo>
                  <a:lnTo>
                    <a:pt x="2882" y="757"/>
                  </a:lnTo>
                  <a:lnTo>
                    <a:pt x="2809" y="635"/>
                  </a:lnTo>
                  <a:lnTo>
                    <a:pt x="2711" y="513"/>
                  </a:lnTo>
                  <a:lnTo>
                    <a:pt x="2614" y="415"/>
                  </a:lnTo>
                  <a:lnTo>
                    <a:pt x="2394" y="220"/>
                  </a:lnTo>
                  <a:lnTo>
                    <a:pt x="2125" y="98"/>
                  </a:lnTo>
                  <a:lnTo>
                    <a:pt x="1857" y="24"/>
                  </a:lnTo>
                  <a:lnTo>
                    <a:pt x="153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52262" name="Google Shape;390;p31">
            <a:extLst>
              <a:ext uri="{FF2B5EF4-FFF2-40B4-BE49-F238E27FC236}">
                <a16:creationId xmlns:a16="http://schemas.microsoft.com/office/drawing/2014/main" id="{0FE0E7DA-58F9-5F48-A9D6-FBDDFA380487}"/>
              </a:ext>
            </a:extLst>
          </p:cNvPr>
          <p:cNvGrpSpPr>
            <a:grpSpLocks/>
          </p:cNvGrpSpPr>
          <p:nvPr/>
        </p:nvGrpSpPr>
        <p:grpSpPr bwMode="auto">
          <a:xfrm>
            <a:off x="3332163" y="2163763"/>
            <a:ext cx="130175" cy="379412"/>
            <a:chOff x="4076175" y="2267050"/>
            <a:chExt cx="173450" cy="504375"/>
          </a:xfrm>
        </p:grpSpPr>
        <p:sp>
          <p:nvSpPr>
            <p:cNvPr id="52416" name="Google Shape;391;p31">
              <a:extLst>
                <a:ext uri="{FF2B5EF4-FFF2-40B4-BE49-F238E27FC236}">
                  <a16:creationId xmlns:a16="http://schemas.microsoft.com/office/drawing/2014/main" id="{7BD78C00-85A7-BF45-B08E-2C9E7CDFA4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2600" y="2267050"/>
              <a:ext cx="80600" cy="91625"/>
            </a:xfrm>
            <a:custGeom>
              <a:avLst/>
              <a:gdLst>
                <a:gd name="T0" fmla="*/ 1295 w 3224"/>
                <a:gd name="T1" fmla="*/ 25 h 3665"/>
                <a:gd name="T2" fmla="*/ 977 w 3224"/>
                <a:gd name="T3" fmla="*/ 123 h 3665"/>
                <a:gd name="T4" fmla="*/ 708 w 3224"/>
                <a:gd name="T5" fmla="*/ 245 h 3665"/>
                <a:gd name="T6" fmla="*/ 464 w 3224"/>
                <a:gd name="T7" fmla="*/ 441 h 3665"/>
                <a:gd name="T8" fmla="*/ 269 w 3224"/>
                <a:gd name="T9" fmla="*/ 685 h 3665"/>
                <a:gd name="T10" fmla="*/ 122 w 3224"/>
                <a:gd name="T11" fmla="*/ 978 h 3665"/>
                <a:gd name="T12" fmla="*/ 25 w 3224"/>
                <a:gd name="T13" fmla="*/ 1295 h 3665"/>
                <a:gd name="T14" fmla="*/ 0 w 3224"/>
                <a:gd name="T15" fmla="*/ 1662 h 3665"/>
                <a:gd name="T16" fmla="*/ 25 w 3224"/>
                <a:gd name="T17" fmla="*/ 2028 h 3665"/>
                <a:gd name="T18" fmla="*/ 122 w 3224"/>
                <a:gd name="T19" fmla="*/ 2394 h 3665"/>
                <a:gd name="T20" fmla="*/ 269 w 3224"/>
                <a:gd name="T21" fmla="*/ 2736 h 3665"/>
                <a:gd name="T22" fmla="*/ 464 w 3224"/>
                <a:gd name="T23" fmla="*/ 3029 h 3665"/>
                <a:gd name="T24" fmla="*/ 708 w 3224"/>
                <a:gd name="T25" fmla="*/ 3298 h 3665"/>
                <a:gd name="T26" fmla="*/ 977 w 3224"/>
                <a:gd name="T27" fmla="*/ 3493 h 3665"/>
                <a:gd name="T28" fmla="*/ 1295 w 3224"/>
                <a:gd name="T29" fmla="*/ 3616 h 3665"/>
                <a:gd name="T30" fmla="*/ 1612 w 3224"/>
                <a:gd name="T31" fmla="*/ 3664 h 3665"/>
                <a:gd name="T32" fmla="*/ 1930 w 3224"/>
                <a:gd name="T33" fmla="*/ 3616 h 3665"/>
                <a:gd name="T34" fmla="*/ 2247 w 3224"/>
                <a:gd name="T35" fmla="*/ 3493 h 3665"/>
                <a:gd name="T36" fmla="*/ 2516 w 3224"/>
                <a:gd name="T37" fmla="*/ 3298 h 3665"/>
                <a:gd name="T38" fmla="*/ 2760 w 3224"/>
                <a:gd name="T39" fmla="*/ 3029 h 3665"/>
                <a:gd name="T40" fmla="*/ 2955 w 3224"/>
                <a:gd name="T41" fmla="*/ 2736 h 3665"/>
                <a:gd name="T42" fmla="*/ 3102 w 3224"/>
                <a:gd name="T43" fmla="*/ 2394 h 3665"/>
                <a:gd name="T44" fmla="*/ 3200 w 3224"/>
                <a:gd name="T45" fmla="*/ 2028 h 3665"/>
                <a:gd name="T46" fmla="*/ 3224 w 3224"/>
                <a:gd name="T47" fmla="*/ 1662 h 3665"/>
                <a:gd name="T48" fmla="*/ 3200 w 3224"/>
                <a:gd name="T49" fmla="*/ 1295 h 3665"/>
                <a:gd name="T50" fmla="*/ 3102 w 3224"/>
                <a:gd name="T51" fmla="*/ 978 h 3665"/>
                <a:gd name="T52" fmla="*/ 2955 w 3224"/>
                <a:gd name="T53" fmla="*/ 685 h 3665"/>
                <a:gd name="T54" fmla="*/ 2760 w 3224"/>
                <a:gd name="T55" fmla="*/ 441 h 3665"/>
                <a:gd name="T56" fmla="*/ 2516 w 3224"/>
                <a:gd name="T57" fmla="*/ 245 h 3665"/>
                <a:gd name="T58" fmla="*/ 2247 w 3224"/>
                <a:gd name="T59" fmla="*/ 123 h 3665"/>
                <a:gd name="T60" fmla="*/ 1930 w 3224"/>
                <a:gd name="T61" fmla="*/ 25 h 3665"/>
                <a:gd name="T62" fmla="*/ 1441 w 3224"/>
                <a:gd name="T63" fmla="*/ 1 h 3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224" h="3665" extrusionOk="0">
                  <a:moveTo>
                    <a:pt x="1441" y="1"/>
                  </a:moveTo>
                  <a:lnTo>
                    <a:pt x="1295" y="25"/>
                  </a:lnTo>
                  <a:lnTo>
                    <a:pt x="1124" y="74"/>
                  </a:lnTo>
                  <a:lnTo>
                    <a:pt x="977" y="123"/>
                  </a:lnTo>
                  <a:lnTo>
                    <a:pt x="855" y="172"/>
                  </a:lnTo>
                  <a:lnTo>
                    <a:pt x="708" y="245"/>
                  </a:lnTo>
                  <a:lnTo>
                    <a:pt x="586" y="343"/>
                  </a:lnTo>
                  <a:lnTo>
                    <a:pt x="464" y="441"/>
                  </a:lnTo>
                  <a:lnTo>
                    <a:pt x="366" y="563"/>
                  </a:lnTo>
                  <a:lnTo>
                    <a:pt x="269" y="685"/>
                  </a:lnTo>
                  <a:lnTo>
                    <a:pt x="195" y="831"/>
                  </a:lnTo>
                  <a:lnTo>
                    <a:pt x="122" y="978"/>
                  </a:lnTo>
                  <a:lnTo>
                    <a:pt x="73" y="1124"/>
                  </a:lnTo>
                  <a:lnTo>
                    <a:pt x="25" y="1295"/>
                  </a:lnTo>
                  <a:lnTo>
                    <a:pt x="0" y="1466"/>
                  </a:lnTo>
                  <a:lnTo>
                    <a:pt x="0" y="1662"/>
                  </a:lnTo>
                  <a:lnTo>
                    <a:pt x="0" y="1833"/>
                  </a:lnTo>
                  <a:lnTo>
                    <a:pt x="25" y="2028"/>
                  </a:lnTo>
                  <a:lnTo>
                    <a:pt x="73" y="2223"/>
                  </a:lnTo>
                  <a:lnTo>
                    <a:pt x="122" y="2394"/>
                  </a:lnTo>
                  <a:lnTo>
                    <a:pt x="195" y="2565"/>
                  </a:lnTo>
                  <a:lnTo>
                    <a:pt x="269" y="2736"/>
                  </a:lnTo>
                  <a:lnTo>
                    <a:pt x="366" y="2883"/>
                  </a:lnTo>
                  <a:lnTo>
                    <a:pt x="464" y="3029"/>
                  </a:lnTo>
                  <a:lnTo>
                    <a:pt x="586" y="3176"/>
                  </a:lnTo>
                  <a:lnTo>
                    <a:pt x="708" y="3298"/>
                  </a:lnTo>
                  <a:lnTo>
                    <a:pt x="855" y="3396"/>
                  </a:lnTo>
                  <a:lnTo>
                    <a:pt x="977" y="3493"/>
                  </a:lnTo>
                  <a:lnTo>
                    <a:pt x="1124" y="3567"/>
                  </a:lnTo>
                  <a:lnTo>
                    <a:pt x="1295" y="3616"/>
                  </a:lnTo>
                  <a:lnTo>
                    <a:pt x="1441" y="3640"/>
                  </a:lnTo>
                  <a:lnTo>
                    <a:pt x="1612" y="3664"/>
                  </a:lnTo>
                  <a:lnTo>
                    <a:pt x="1783" y="3640"/>
                  </a:lnTo>
                  <a:lnTo>
                    <a:pt x="1930" y="3616"/>
                  </a:lnTo>
                  <a:lnTo>
                    <a:pt x="2100" y="3567"/>
                  </a:lnTo>
                  <a:lnTo>
                    <a:pt x="2247" y="3493"/>
                  </a:lnTo>
                  <a:lnTo>
                    <a:pt x="2369" y="3396"/>
                  </a:lnTo>
                  <a:lnTo>
                    <a:pt x="2516" y="3298"/>
                  </a:lnTo>
                  <a:lnTo>
                    <a:pt x="2638" y="3176"/>
                  </a:lnTo>
                  <a:lnTo>
                    <a:pt x="2760" y="3029"/>
                  </a:lnTo>
                  <a:lnTo>
                    <a:pt x="2858" y="2883"/>
                  </a:lnTo>
                  <a:lnTo>
                    <a:pt x="2955" y="2736"/>
                  </a:lnTo>
                  <a:lnTo>
                    <a:pt x="3029" y="2565"/>
                  </a:lnTo>
                  <a:lnTo>
                    <a:pt x="3102" y="2394"/>
                  </a:lnTo>
                  <a:lnTo>
                    <a:pt x="3151" y="2223"/>
                  </a:lnTo>
                  <a:lnTo>
                    <a:pt x="3200" y="2028"/>
                  </a:lnTo>
                  <a:lnTo>
                    <a:pt x="3224" y="1833"/>
                  </a:lnTo>
                  <a:lnTo>
                    <a:pt x="3224" y="1662"/>
                  </a:lnTo>
                  <a:lnTo>
                    <a:pt x="3224" y="1466"/>
                  </a:lnTo>
                  <a:lnTo>
                    <a:pt x="3200" y="1295"/>
                  </a:lnTo>
                  <a:lnTo>
                    <a:pt x="3151" y="1124"/>
                  </a:lnTo>
                  <a:lnTo>
                    <a:pt x="3102" y="978"/>
                  </a:lnTo>
                  <a:lnTo>
                    <a:pt x="3029" y="831"/>
                  </a:lnTo>
                  <a:lnTo>
                    <a:pt x="2955" y="685"/>
                  </a:lnTo>
                  <a:lnTo>
                    <a:pt x="2858" y="563"/>
                  </a:lnTo>
                  <a:lnTo>
                    <a:pt x="2760" y="441"/>
                  </a:lnTo>
                  <a:lnTo>
                    <a:pt x="2638" y="343"/>
                  </a:lnTo>
                  <a:lnTo>
                    <a:pt x="2516" y="245"/>
                  </a:lnTo>
                  <a:lnTo>
                    <a:pt x="2369" y="172"/>
                  </a:lnTo>
                  <a:lnTo>
                    <a:pt x="2247" y="123"/>
                  </a:lnTo>
                  <a:lnTo>
                    <a:pt x="2100" y="74"/>
                  </a:lnTo>
                  <a:lnTo>
                    <a:pt x="1930" y="25"/>
                  </a:lnTo>
                  <a:lnTo>
                    <a:pt x="1783" y="1"/>
                  </a:lnTo>
                  <a:lnTo>
                    <a:pt x="1441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17" name="Google Shape;392;p31">
              <a:extLst>
                <a:ext uri="{FF2B5EF4-FFF2-40B4-BE49-F238E27FC236}">
                  <a16:creationId xmlns:a16="http://schemas.microsoft.com/office/drawing/2014/main" id="{5CD91555-DB9F-5F46-866A-11F92D87FA1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6175" y="2370250"/>
              <a:ext cx="173450" cy="401175"/>
            </a:xfrm>
            <a:custGeom>
              <a:avLst/>
              <a:gdLst>
                <a:gd name="T0" fmla="*/ 2175 w 6938"/>
                <a:gd name="T1" fmla="*/ 196 h 16047"/>
                <a:gd name="T2" fmla="*/ 1173 w 6938"/>
                <a:gd name="T3" fmla="*/ 1075 h 16047"/>
                <a:gd name="T4" fmla="*/ 441 w 6938"/>
                <a:gd name="T5" fmla="*/ 2711 h 16047"/>
                <a:gd name="T6" fmla="*/ 74 w 6938"/>
                <a:gd name="T7" fmla="*/ 4909 h 16047"/>
                <a:gd name="T8" fmla="*/ 25 w 6938"/>
                <a:gd name="T9" fmla="*/ 7034 h 16047"/>
                <a:gd name="T10" fmla="*/ 245 w 6938"/>
                <a:gd name="T11" fmla="*/ 7523 h 16047"/>
                <a:gd name="T12" fmla="*/ 734 w 6938"/>
                <a:gd name="T13" fmla="*/ 7596 h 16047"/>
                <a:gd name="T14" fmla="*/ 953 w 6938"/>
                <a:gd name="T15" fmla="*/ 7181 h 16047"/>
                <a:gd name="T16" fmla="*/ 1149 w 6938"/>
                <a:gd name="T17" fmla="*/ 5105 h 16047"/>
                <a:gd name="T18" fmla="*/ 1417 w 6938"/>
                <a:gd name="T19" fmla="*/ 3102 h 16047"/>
                <a:gd name="T20" fmla="*/ 1442 w 6938"/>
                <a:gd name="T21" fmla="*/ 2394 h 16047"/>
                <a:gd name="T22" fmla="*/ 1588 w 6938"/>
                <a:gd name="T23" fmla="*/ 2150 h 16047"/>
                <a:gd name="T24" fmla="*/ 1515 w 6938"/>
                <a:gd name="T25" fmla="*/ 2882 h 16047"/>
                <a:gd name="T26" fmla="*/ 1759 w 6938"/>
                <a:gd name="T27" fmla="*/ 3346 h 16047"/>
                <a:gd name="T28" fmla="*/ 1955 w 6938"/>
                <a:gd name="T29" fmla="*/ 4201 h 16047"/>
                <a:gd name="T30" fmla="*/ 1711 w 6938"/>
                <a:gd name="T31" fmla="*/ 5398 h 16047"/>
                <a:gd name="T32" fmla="*/ 1222 w 6938"/>
                <a:gd name="T33" fmla="*/ 7230 h 16047"/>
                <a:gd name="T34" fmla="*/ 1247 w 6938"/>
                <a:gd name="T35" fmla="*/ 9989 h 16047"/>
                <a:gd name="T36" fmla="*/ 1344 w 6938"/>
                <a:gd name="T37" fmla="*/ 15314 h 16047"/>
                <a:gd name="T38" fmla="*/ 1588 w 6938"/>
                <a:gd name="T39" fmla="*/ 15924 h 16047"/>
                <a:gd name="T40" fmla="*/ 1955 w 6938"/>
                <a:gd name="T41" fmla="*/ 16046 h 16047"/>
                <a:gd name="T42" fmla="*/ 2321 w 6938"/>
                <a:gd name="T43" fmla="*/ 15802 h 16047"/>
                <a:gd name="T44" fmla="*/ 3152 w 6938"/>
                <a:gd name="T45" fmla="*/ 8548 h 16047"/>
                <a:gd name="T46" fmla="*/ 3298 w 6938"/>
                <a:gd name="T47" fmla="*/ 8084 h 16047"/>
                <a:gd name="T48" fmla="*/ 3640 w 6938"/>
                <a:gd name="T49" fmla="*/ 8084 h 16047"/>
                <a:gd name="T50" fmla="*/ 3787 w 6938"/>
                <a:gd name="T51" fmla="*/ 8548 h 16047"/>
                <a:gd name="T52" fmla="*/ 4617 w 6938"/>
                <a:gd name="T53" fmla="*/ 15802 h 16047"/>
                <a:gd name="T54" fmla="*/ 4983 w 6938"/>
                <a:gd name="T55" fmla="*/ 16046 h 16047"/>
                <a:gd name="T56" fmla="*/ 5350 w 6938"/>
                <a:gd name="T57" fmla="*/ 15924 h 16047"/>
                <a:gd name="T58" fmla="*/ 5594 w 6938"/>
                <a:gd name="T59" fmla="*/ 15314 h 16047"/>
                <a:gd name="T60" fmla="*/ 5692 w 6938"/>
                <a:gd name="T61" fmla="*/ 9989 h 16047"/>
                <a:gd name="T62" fmla="*/ 5716 w 6938"/>
                <a:gd name="T63" fmla="*/ 7230 h 16047"/>
                <a:gd name="T64" fmla="*/ 5227 w 6938"/>
                <a:gd name="T65" fmla="*/ 5398 h 16047"/>
                <a:gd name="T66" fmla="*/ 4983 w 6938"/>
                <a:gd name="T67" fmla="*/ 4201 h 16047"/>
                <a:gd name="T68" fmla="*/ 5179 w 6938"/>
                <a:gd name="T69" fmla="*/ 3346 h 16047"/>
                <a:gd name="T70" fmla="*/ 5423 w 6938"/>
                <a:gd name="T71" fmla="*/ 2882 h 16047"/>
                <a:gd name="T72" fmla="*/ 5350 w 6938"/>
                <a:gd name="T73" fmla="*/ 2150 h 16047"/>
                <a:gd name="T74" fmla="*/ 5496 w 6938"/>
                <a:gd name="T75" fmla="*/ 2394 h 16047"/>
                <a:gd name="T76" fmla="*/ 5521 w 6938"/>
                <a:gd name="T77" fmla="*/ 3102 h 16047"/>
                <a:gd name="T78" fmla="*/ 5789 w 6938"/>
                <a:gd name="T79" fmla="*/ 5105 h 16047"/>
                <a:gd name="T80" fmla="*/ 5985 w 6938"/>
                <a:gd name="T81" fmla="*/ 7181 h 16047"/>
                <a:gd name="T82" fmla="*/ 6204 w 6938"/>
                <a:gd name="T83" fmla="*/ 7596 h 16047"/>
                <a:gd name="T84" fmla="*/ 6693 w 6938"/>
                <a:gd name="T85" fmla="*/ 7523 h 16047"/>
                <a:gd name="T86" fmla="*/ 6913 w 6938"/>
                <a:gd name="T87" fmla="*/ 7034 h 16047"/>
                <a:gd name="T88" fmla="*/ 6864 w 6938"/>
                <a:gd name="T89" fmla="*/ 4909 h 16047"/>
                <a:gd name="T90" fmla="*/ 6497 w 6938"/>
                <a:gd name="T91" fmla="*/ 2711 h 16047"/>
                <a:gd name="T92" fmla="*/ 5765 w 6938"/>
                <a:gd name="T93" fmla="*/ 1075 h 16047"/>
                <a:gd name="T94" fmla="*/ 4763 w 6938"/>
                <a:gd name="T95" fmla="*/ 196 h 16047"/>
                <a:gd name="T96" fmla="*/ 4031 w 6938"/>
                <a:gd name="T97" fmla="*/ 98 h 16047"/>
                <a:gd name="T98" fmla="*/ 3274 w 6938"/>
                <a:gd name="T99" fmla="*/ 196 h 16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938" h="16047" extrusionOk="0">
                  <a:moveTo>
                    <a:pt x="2736" y="0"/>
                  </a:moveTo>
                  <a:lnTo>
                    <a:pt x="2541" y="49"/>
                  </a:lnTo>
                  <a:lnTo>
                    <a:pt x="2346" y="123"/>
                  </a:lnTo>
                  <a:lnTo>
                    <a:pt x="2175" y="196"/>
                  </a:lnTo>
                  <a:lnTo>
                    <a:pt x="2028" y="293"/>
                  </a:lnTo>
                  <a:lnTo>
                    <a:pt x="1711" y="489"/>
                  </a:lnTo>
                  <a:lnTo>
                    <a:pt x="1442" y="758"/>
                  </a:lnTo>
                  <a:lnTo>
                    <a:pt x="1173" y="1075"/>
                  </a:lnTo>
                  <a:lnTo>
                    <a:pt x="953" y="1417"/>
                  </a:lnTo>
                  <a:lnTo>
                    <a:pt x="758" y="1808"/>
                  </a:lnTo>
                  <a:lnTo>
                    <a:pt x="587" y="2223"/>
                  </a:lnTo>
                  <a:lnTo>
                    <a:pt x="441" y="2711"/>
                  </a:lnTo>
                  <a:lnTo>
                    <a:pt x="318" y="3200"/>
                  </a:lnTo>
                  <a:lnTo>
                    <a:pt x="221" y="3737"/>
                  </a:lnTo>
                  <a:lnTo>
                    <a:pt x="147" y="4323"/>
                  </a:lnTo>
                  <a:lnTo>
                    <a:pt x="74" y="4909"/>
                  </a:lnTo>
                  <a:lnTo>
                    <a:pt x="25" y="5544"/>
                  </a:lnTo>
                  <a:lnTo>
                    <a:pt x="1" y="6204"/>
                  </a:lnTo>
                  <a:lnTo>
                    <a:pt x="1" y="6888"/>
                  </a:lnTo>
                  <a:lnTo>
                    <a:pt x="25" y="7034"/>
                  </a:lnTo>
                  <a:lnTo>
                    <a:pt x="50" y="7181"/>
                  </a:lnTo>
                  <a:lnTo>
                    <a:pt x="99" y="7327"/>
                  </a:lnTo>
                  <a:lnTo>
                    <a:pt x="172" y="7425"/>
                  </a:lnTo>
                  <a:lnTo>
                    <a:pt x="245" y="7523"/>
                  </a:lnTo>
                  <a:lnTo>
                    <a:pt x="318" y="7596"/>
                  </a:lnTo>
                  <a:lnTo>
                    <a:pt x="416" y="7645"/>
                  </a:lnTo>
                  <a:lnTo>
                    <a:pt x="636" y="7645"/>
                  </a:lnTo>
                  <a:lnTo>
                    <a:pt x="734" y="7596"/>
                  </a:lnTo>
                  <a:lnTo>
                    <a:pt x="807" y="7523"/>
                  </a:lnTo>
                  <a:lnTo>
                    <a:pt x="880" y="7425"/>
                  </a:lnTo>
                  <a:lnTo>
                    <a:pt x="929" y="7327"/>
                  </a:lnTo>
                  <a:lnTo>
                    <a:pt x="953" y="7181"/>
                  </a:lnTo>
                  <a:lnTo>
                    <a:pt x="978" y="6888"/>
                  </a:lnTo>
                  <a:lnTo>
                    <a:pt x="1002" y="6521"/>
                  </a:lnTo>
                  <a:lnTo>
                    <a:pt x="1027" y="6106"/>
                  </a:lnTo>
                  <a:lnTo>
                    <a:pt x="1149" y="5105"/>
                  </a:lnTo>
                  <a:lnTo>
                    <a:pt x="1295" y="4103"/>
                  </a:lnTo>
                  <a:lnTo>
                    <a:pt x="1369" y="3664"/>
                  </a:lnTo>
                  <a:lnTo>
                    <a:pt x="1466" y="3298"/>
                  </a:lnTo>
                  <a:lnTo>
                    <a:pt x="1417" y="3102"/>
                  </a:lnTo>
                  <a:lnTo>
                    <a:pt x="1393" y="2907"/>
                  </a:lnTo>
                  <a:lnTo>
                    <a:pt x="1393" y="2711"/>
                  </a:lnTo>
                  <a:lnTo>
                    <a:pt x="1417" y="2540"/>
                  </a:lnTo>
                  <a:lnTo>
                    <a:pt x="1442" y="2394"/>
                  </a:lnTo>
                  <a:lnTo>
                    <a:pt x="1515" y="2247"/>
                  </a:lnTo>
                  <a:lnTo>
                    <a:pt x="1588" y="2125"/>
                  </a:lnTo>
                  <a:lnTo>
                    <a:pt x="1662" y="2052"/>
                  </a:lnTo>
                  <a:lnTo>
                    <a:pt x="1588" y="2150"/>
                  </a:lnTo>
                  <a:lnTo>
                    <a:pt x="1540" y="2296"/>
                  </a:lnTo>
                  <a:lnTo>
                    <a:pt x="1491" y="2492"/>
                  </a:lnTo>
                  <a:lnTo>
                    <a:pt x="1491" y="2687"/>
                  </a:lnTo>
                  <a:lnTo>
                    <a:pt x="1515" y="2882"/>
                  </a:lnTo>
                  <a:lnTo>
                    <a:pt x="1564" y="3078"/>
                  </a:lnTo>
                  <a:lnTo>
                    <a:pt x="1613" y="3175"/>
                  </a:lnTo>
                  <a:lnTo>
                    <a:pt x="1686" y="3273"/>
                  </a:lnTo>
                  <a:lnTo>
                    <a:pt x="1759" y="3346"/>
                  </a:lnTo>
                  <a:lnTo>
                    <a:pt x="1857" y="3420"/>
                  </a:lnTo>
                  <a:lnTo>
                    <a:pt x="1906" y="3786"/>
                  </a:lnTo>
                  <a:lnTo>
                    <a:pt x="1930" y="3981"/>
                  </a:lnTo>
                  <a:lnTo>
                    <a:pt x="1955" y="4201"/>
                  </a:lnTo>
                  <a:lnTo>
                    <a:pt x="1930" y="4445"/>
                  </a:lnTo>
                  <a:lnTo>
                    <a:pt x="1906" y="4738"/>
                  </a:lnTo>
                  <a:lnTo>
                    <a:pt x="1833" y="5032"/>
                  </a:lnTo>
                  <a:lnTo>
                    <a:pt x="1711" y="5398"/>
                  </a:lnTo>
                  <a:lnTo>
                    <a:pt x="1515" y="5911"/>
                  </a:lnTo>
                  <a:lnTo>
                    <a:pt x="1369" y="6399"/>
                  </a:lnTo>
                  <a:lnTo>
                    <a:pt x="1271" y="6839"/>
                  </a:lnTo>
                  <a:lnTo>
                    <a:pt x="1222" y="7230"/>
                  </a:lnTo>
                  <a:lnTo>
                    <a:pt x="1173" y="7620"/>
                  </a:lnTo>
                  <a:lnTo>
                    <a:pt x="1173" y="8011"/>
                  </a:lnTo>
                  <a:lnTo>
                    <a:pt x="1198" y="8817"/>
                  </a:lnTo>
                  <a:lnTo>
                    <a:pt x="1247" y="9989"/>
                  </a:lnTo>
                  <a:lnTo>
                    <a:pt x="1295" y="11162"/>
                  </a:lnTo>
                  <a:lnTo>
                    <a:pt x="1320" y="13238"/>
                  </a:lnTo>
                  <a:lnTo>
                    <a:pt x="1344" y="14728"/>
                  </a:lnTo>
                  <a:lnTo>
                    <a:pt x="1344" y="15314"/>
                  </a:lnTo>
                  <a:lnTo>
                    <a:pt x="1369" y="15533"/>
                  </a:lnTo>
                  <a:lnTo>
                    <a:pt x="1417" y="15704"/>
                  </a:lnTo>
                  <a:lnTo>
                    <a:pt x="1491" y="15827"/>
                  </a:lnTo>
                  <a:lnTo>
                    <a:pt x="1588" y="15924"/>
                  </a:lnTo>
                  <a:lnTo>
                    <a:pt x="1662" y="15998"/>
                  </a:lnTo>
                  <a:lnTo>
                    <a:pt x="1735" y="16022"/>
                  </a:lnTo>
                  <a:lnTo>
                    <a:pt x="1833" y="16046"/>
                  </a:lnTo>
                  <a:lnTo>
                    <a:pt x="1955" y="16046"/>
                  </a:lnTo>
                  <a:lnTo>
                    <a:pt x="2077" y="15998"/>
                  </a:lnTo>
                  <a:lnTo>
                    <a:pt x="2175" y="15949"/>
                  </a:lnTo>
                  <a:lnTo>
                    <a:pt x="2248" y="15875"/>
                  </a:lnTo>
                  <a:lnTo>
                    <a:pt x="2321" y="15802"/>
                  </a:lnTo>
                  <a:lnTo>
                    <a:pt x="2394" y="15680"/>
                  </a:lnTo>
                  <a:lnTo>
                    <a:pt x="2419" y="15533"/>
                  </a:lnTo>
                  <a:lnTo>
                    <a:pt x="2468" y="15387"/>
                  </a:lnTo>
                  <a:lnTo>
                    <a:pt x="3152" y="8548"/>
                  </a:lnTo>
                  <a:lnTo>
                    <a:pt x="3152" y="8451"/>
                  </a:lnTo>
                  <a:lnTo>
                    <a:pt x="3200" y="8280"/>
                  </a:lnTo>
                  <a:lnTo>
                    <a:pt x="3249" y="8182"/>
                  </a:lnTo>
                  <a:lnTo>
                    <a:pt x="3298" y="8084"/>
                  </a:lnTo>
                  <a:lnTo>
                    <a:pt x="3371" y="8011"/>
                  </a:lnTo>
                  <a:lnTo>
                    <a:pt x="3469" y="7987"/>
                  </a:lnTo>
                  <a:lnTo>
                    <a:pt x="3567" y="8011"/>
                  </a:lnTo>
                  <a:lnTo>
                    <a:pt x="3640" y="8084"/>
                  </a:lnTo>
                  <a:lnTo>
                    <a:pt x="3689" y="8182"/>
                  </a:lnTo>
                  <a:lnTo>
                    <a:pt x="3738" y="8280"/>
                  </a:lnTo>
                  <a:lnTo>
                    <a:pt x="3787" y="8451"/>
                  </a:lnTo>
                  <a:lnTo>
                    <a:pt x="3787" y="8548"/>
                  </a:lnTo>
                  <a:lnTo>
                    <a:pt x="4470" y="15387"/>
                  </a:lnTo>
                  <a:lnTo>
                    <a:pt x="4519" y="15533"/>
                  </a:lnTo>
                  <a:lnTo>
                    <a:pt x="4544" y="15680"/>
                  </a:lnTo>
                  <a:lnTo>
                    <a:pt x="4617" y="15802"/>
                  </a:lnTo>
                  <a:lnTo>
                    <a:pt x="4690" y="15875"/>
                  </a:lnTo>
                  <a:lnTo>
                    <a:pt x="4763" y="15949"/>
                  </a:lnTo>
                  <a:lnTo>
                    <a:pt x="4861" y="15998"/>
                  </a:lnTo>
                  <a:lnTo>
                    <a:pt x="4983" y="16046"/>
                  </a:lnTo>
                  <a:lnTo>
                    <a:pt x="5105" y="16046"/>
                  </a:lnTo>
                  <a:lnTo>
                    <a:pt x="5203" y="16022"/>
                  </a:lnTo>
                  <a:lnTo>
                    <a:pt x="5276" y="15998"/>
                  </a:lnTo>
                  <a:lnTo>
                    <a:pt x="5350" y="15924"/>
                  </a:lnTo>
                  <a:lnTo>
                    <a:pt x="5447" y="15827"/>
                  </a:lnTo>
                  <a:lnTo>
                    <a:pt x="5521" y="15704"/>
                  </a:lnTo>
                  <a:lnTo>
                    <a:pt x="5569" y="15533"/>
                  </a:lnTo>
                  <a:lnTo>
                    <a:pt x="5594" y="15314"/>
                  </a:lnTo>
                  <a:lnTo>
                    <a:pt x="5594" y="14728"/>
                  </a:lnTo>
                  <a:lnTo>
                    <a:pt x="5618" y="13238"/>
                  </a:lnTo>
                  <a:lnTo>
                    <a:pt x="5643" y="11162"/>
                  </a:lnTo>
                  <a:lnTo>
                    <a:pt x="5692" y="9989"/>
                  </a:lnTo>
                  <a:lnTo>
                    <a:pt x="5740" y="8817"/>
                  </a:lnTo>
                  <a:lnTo>
                    <a:pt x="5765" y="8011"/>
                  </a:lnTo>
                  <a:lnTo>
                    <a:pt x="5765" y="7620"/>
                  </a:lnTo>
                  <a:lnTo>
                    <a:pt x="5716" y="7230"/>
                  </a:lnTo>
                  <a:lnTo>
                    <a:pt x="5667" y="6839"/>
                  </a:lnTo>
                  <a:lnTo>
                    <a:pt x="5569" y="6399"/>
                  </a:lnTo>
                  <a:lnTo>
                    <a:pt x="5423" y="5911"/>
                  </a:lnTo>
                  <a:lnTo>
                    <a:pt x="5227" y="5398"/>
                  </a:lnTo>
                  <a:lnTo>
                    <a:pt x="5105" y="5032"/>
                  </a:lnTo>
                  <a:lnTo>
                    <a:pt x="5032" y="4738"/>
                  </a:lnTo>
                  <a:lnTo>
                    <a:pt x="5008" y="4445"/>
                  </a:lnTo>
                  <a:lnTo>
                    <a:pt x="4983" y="4201"/>
                  </a:lnTo>
                  <a:lnTo>
                    <a:pt x="5008" y="3981"/>
                  </a:lnTo>
                  <a:lnTo>
                    <a:pt x="5032" y="3786"/>
                  </a:lnTo>
                  <a:lnTo>
                    <a:pt x="5081" y="3420"/>
                  </a:lnTo>
                  <a:lnTo>
                    <a:pt x="5179" y="3346"/>
                  </a:lnTo>
                  <a:lnTo>
                    <a:pt x="5252" y="3273"/>
                  </a:lnTo>
                  <a:lnTo>
                    <a:pt x="5325" y="3175"/>
                  </a:lnTo>
                  <a:lnTo>
                    <a:pt x="5374" y="3078"/>
                  </a:lnTo>
                  <a:lnTo>
                    <a:pt x="5423" y="2882"/>
                  </a:lnTo>
                  <a:lnTo>
                    <a:pt x="5447" y="2687"/>
                  </a:lnTo>
                  <a:lnTo>
                    <a:pt x="5447" y="2492"/>
                  </a:lnTo>
                  <a:lnTo>
                    <a:pt x="5398" y="2296"/>
                  </a:lnTo>
                  <a:lnTo>
                    <a:pt x="5350" y="2150"/>
                  </a:lnTo>
                  <a:lnTo>
                    <a:pt x="5276" y="2052"/>
                  </a:lnTo>
                  <a:lnTo>
                    <a:pt x="5350" y="2125"/>
                  </a:lnTo>
                  <a:lnTo>
                    <a:pt x="5423" y="2247"/>
                  </a:lnTo>
                  <a:lnTo>
                    <a:pt x="5496" y="2394"/>
                  </a:lnTo>
                  <a:lnTo>
                    <a:pt x="5521" y="2540"/>
                  </a:lnTo>
                  <a:lnTo>
                    <a:pt x="5545" y="2711"/>
                  </a:lnTo>
                  <a:lnTo>
                    <a:pt x="5545" y="2907"/>
                  </a:lnTo>
                  <a:lnTo>
                    <a:pt x="5521" y="3102"/>
                  </a:lnTo>
                  <a:lnTo>
                    <a:pt x="5472" y="3298"/>
                  </a:lnTo>
                  <a:lnTo>
                    <a:pt x="5569" y="3664"/>
                  </a:lnTo>
                  <a:lnTo>
                    <a:pt x="5643" y="4103"/>
                  </a:lnTo>
                  <a:lnTo>
                    <a:pt x="5789" y="5105"/>
                  </a:lnTo>
                  <a:lnTo>
                    <a:pt x="5911" y="6106"/>
                  </a:lnTo>
                  <a:lnTo>
                    <a:pt x="5936" y="6521"/>
                  </a:lnTo>
                  <a:lnTo>
                    <a:pt x="5960" y="6888"/>
                  </a:lnTo>
                  <a:lnTo>
                    <a:pt x="5985" y="7181"/>
                  </a:lnTo>
                  <a:lnTo>
                    <a:pt x="6009" y="7327"/>
                  </a:lnTo>
                  <a:lnTo>
                    <a:pt x="6058" y="7425"/>
                  </a:lnTo>
                  <a:lnTo>
                    <a:pt x="6131" y="7523"/>
                  </a:lnTo>
                  <a:lnTo>
                    <a:pt x="6204" y="7596"/>
                  </a:lnTo>
                  <a:lnTo>
                    <a:pt x="6302" y="7645"/>
                  </a:lnTo>
                  <a:lnTo>
                    <a:pt x="6522" y="7645"/>
                  </a:lnTo>
                  <a:lnTo>
                    <a:pt x="6620" y="7596"/>
                  </a:lnTo>
                  <a:lnTo>
                    <a:pt x="6693" y="7523"/>
                  </a:lnTo>
                  <a:lnTo>
                    <a:pt x="6766" y="7425"/>
                  </a:lnTo>
                  <a:lnTo>
                    <a:pt x="6839" y="7327"/>
                  </a:lnTo>
                  <a:lnTo>
                    <a:pt x="6888" y="7181"/>
                  </a:lnTo>
                  <a:lnTo>
                    <a:pt x="6913" y="7034"/>
                  </a:lnTo>
                  <a:lnTo>
                    <a:pt x="6937" y="6888"/>
                  </a:lnTo>
                  <a:lnTo>
                    <a:pt x="6937" y="6204"/>
                  </a:lnTo>
                  <a:lnTo>
                    <a:pt x="6913" y="5544"/>
                  </a:lnTo>
                  <a:lnTo>
                    <a:pt x="6864" y="4909"/>
                  </a:lnTo>
                  <a:lnTo>
                    <a:pt x="6791" y="4323"/>
                  </a:lnTo>
                  <a:lnTo>
                    <a:pt x="6717" y="3737"/>
                  </a:lnTo>
                  <a:lnTo>
                    <a:pt x="6620" y="3200"/>
                  </a:lnTo>
                  <a:lnTo>
                    <a:pt x="6497" y="2711"/>
                  </a:lnTo>
                  <a:lnTo>
                    <a:pt x="6351" y="2223"/>
                  </a:lnTo>
                  <a:lnTo>
                    <a:pt x="6180" y="1808"/>
                  </a:lnTo>
                  <a:lnTo>
                    <a:pt x="5985" y="1417"/>
                  </a:lnTo>
                  <a:lnTo>
                    <a:pt x="5765" y="1075"/>
                  </a:lnTo>
                  <a:lnTo>
                    <a:pt x="5496" y="758"/>
                  </a:lnTo>
                  <a:lnTo>
                    <a:pt x="5227" y="489"/>
                  </a:lnTo>
                  <a:lnTo>
                    <a:pt x="4910" y="293"/>
                  </a:lnTo>
                  <a:lnTo>
                    <a:pt x="4763" y="196"/>
                  </a:lnTo>
                  <a:lnTo>
                    <a:pt x="4592" y="123"/>
                  </a:lnTo>
                  <a:lnTo>
                    <a:pt x="4397" y="49"/>
                  </a:lnTo>
                  <a:lnTo>
                    <a:pt x="4202" y="0"/>
                  </a:lnTo>
                  <a:lnTo>
                    <a:pt x="4031" y="98"/>
                  </a:lnTo>
                  <a:lnTo>
                    <a:pt x="3860" y="147"/>
                  </a:lnTo>
                  <a:lnTo>
                    <a:pt x="3664" y="196"/>
                  </a:lnTo>
                  <a:lnTo>
                    <a:pt x="3469" y="220"/>
                  </a:lnTo>
                  <a:lnTo>
                    <a:pt x="3274" y="196"/>
                  </a:lnTo>
                  <a:lnTo>
                    <a:pt x="3078" y="147"/>
                  </a:lnTo>
                  <a:lnTo>
                    <a:pt x="2907" y="98"/>
                  </a:lnTo>
                  <a:lnTo>
                    <a:pt x="27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sp>
        <p:nvSpPr>
          <p:cNvPr id="52263" name="Google Shape;393;p31">
            <a:extLst>
              <a:ext uri="{FF2B5EF4-FFF2-40B4-BE49-F238E27FC236}">
                <a16:creationId xmlns:a16="http://schemas.microsoft.com/office/drawing/2014/main" id="{2B79BB92-305A-8B40-949A-C4B82C888DDB}"/>
              </a:ext>
            </a:extLst>
          </p:cNvPr>
          <p:cNvSpPr>
            <a:spLocks/>
          </p:cNvSpPr>
          <p:nvPr/>
        </p:nvSpPr>
        <p:spPr bwMode="auto">
          <a:xfrm>
            <a:off x="4268788" y="2203450"/>
            <a:ext cx="287337" cy="303213"/>
          </a:xfrm>
          <a:custGeom>
            <a:avLst/>
            <a:gdLst>
              <a:gd name="T0" fmla="*/ 7010 w 15290"/>
              <a:gd name="T1" fmla="*/ 98 h 16120"/>
              <a:gd name="T2" fmla="*/ 6351 w 15290"/>
              <a:gd name="T3" fmla="*/ 391 h 16120"/>
              <a:gd name="T4" fmla="*/ 5960 w 15290"/>
              <a:gd name="T5" fmla="*/ 782 h 16120"/>
              <a:gd name="T6" fmla="*/ 4885 w 15290"/>
              <a:gd name="T7" fmla="*/ 1149 h 16120"/>
              <a:gd name="T8" fmla="*/ 4177 w 15290"/>
              <a:gd name="T9" fmla="*/ 1759 h 16120"/>
              <a:gd name="T10" fmla="*/ 3811 w 15290"/>
              <a:gd name="T11" fmla="*/ 2565 h 16120"/>
              <a:gd name="T12" fmla="*/ 3640 w 15290"/>
              <a:gd name="T13" fmla="*/ 3420 h 16120"/>
              <a:gd name="T14" fmla="*/ 3689 w 15290"/>
              <a:gd name="T15" fmla="*/ 4495 h 16120"/>
              <a:gd name="T16" fmla="*/ 3469 w 15290"/>
              <a:gd name="T17" fmla="*/ 4666 h 16120"/>
              <a:gd name="T18" fmla="*/ 3273 w 15290"/>
              <a:gd name="T19" fmla="*/ 5178 h 16120"/>
              <a:gd name="T20" fmla="*/ 3249 w 15290"/>
              <a:gd name="T21" fmla="*/ 5887 h 16120"/>
              <a:gd name="T22" fmla="*/ 3444 w 15290"/>
              <a:gd name="T23" fmla="*/ 6619 h 16120"/>
              <a:gd name="T24" fmla="*/ 3762 w 15290"/>
              <a:gd name="T25" fmla="*/ 7059 h 16120"/>
              <a:gd name="T26" fmla="*/ 4104 w 15290"/>
              <a:gd name="T27" fmla="*/ 7108 h 16120"/>
              <a:gd name="T28" fmla="*/ 4714 w 15290"/>
              <a:gd name="T29" fmla="*/ 8256 h 16120"/>
              <a:gd name="T30" fmla="*/ 5545 w 15290"/>
              <a:gd name="T31" fmla="*/ 9159 h 16120"/>
              <a:gd name="T32" fmla="*/ 6180 w 15290"/>
              <a:gd name="T33" fmla="*/ 10698 h 16120"/>
              <a:gd name="T34" fmla="*/ 4519 w 15290"/>
              <a:gd name="T35" fmla="*/ 10967 h 16120"/>
              <a:gd name="T36" fmla="*/ 2931 w 15290"/>
              <a:gd name="T37" fmla="*/ 11455 h 16120"/>
              <a:gd name="T38" fmla="*/ 1637 w 15290"/>
              <a:gd name="T39" fmla="*/ 12188 h 16120"/>
              <a:gd name="T40" fmla="*/ 684 w 15290"/>
              <a:gd name="T41" fmla="*/ 13116 h 16120"/>
              <a:gd name="T42" fmla="*/ 123 w 15290"/>
              <a:gd name="T43" fmla="*/ 14239 h 16120"/>
              <a:gd name="T44" fmla="*/ 49 w 15290"/>
              <a:gd name="T45" fmla="*/ 15167 h 16120"/>
              <a:gd name="T46" fmla="*/ 636 w 15290"/>
              <a:gd name="T47" fmla="*/ 15436 h 16120"/>
              <a:gd name="T48" fmla="*/ 1710 w 15290"/>
              <a:gd name="T49" fmla="*/ 15705 h 16120"/>
              <a:gd name="T50" fmla="*/ 3566 w 15290"/>
              <a:gd name="T51" fmla="*/ 15973 h 16120"/>
              <a:gd name="T52" fmla="*/ 6399 w 15290"/>
              <a:gd name="T53" fmla="*/ 16096 h 16120"/>
              <a:gd name="T54" fmla="*/ 9892 w 15290"/>
              <a:gd name="T55" fmla="*/ 16071 h 16120"/>
              <a:gd name="T56" fmla="*/ 12408 w 15290"/>
              <a:gd name="T57" fmla="*/ 15876 h 16120"/>
              <a:gd name="T58" fmla="*/ 13995 w 15290"/>
              <a:gd name="T59" fmla="*/ 15607 h 16120"/>
              <a:gd name="T60" fmla="*/ 14874 w 15290"/>
              <a:gd name="T61" fmla="*/ 15338 h 16120"/>
              <a:gd name="T62" fmla="*/ 15289 w 15290"/>
              <a:gd name="T63" fmla="*/ 15119 h 16120"/>
              <a:gd name="T64" fmla="*/ 15045 w 15290"/>
              <a:gd name="T65" fmla="*/ 13800 h 16120"/>
              <a:gd name="T66" fmla="*/ 14361 w 15290"/>
              <a:gd name="T67" fmla="*/ 12701 h 16120"/>
              <a:gd name="T68" fmla="*/ 13287 w 15290"/>
              <a:gd name="T69" fmla="*/ 11846 h 16120"/>
              <a:gd name="T70" fmla="*/ 11846 w 15290"/>
              <a:gd name="T71" fmla="*/ 11235 h 16120"/>
              <a:gd name="T72" fmla="*/ 10063 w 15290"/>
              <a:gd name="T73" fmla="*/ 10820 h 16120"/>
              <a:gd name="T74" fmla="*/ 9110 w 15290"/>
              <a:gd name="T75" fmla="*/ 9623 h 16120"/>
              <a:gd name="T76" fmla="*/ 10039 w 15290"/>
              <a:gd name="T77" fmla="*/ 8891 h 16120"/>
              <a:gd name="T78" fmla="*/ 10796 w 15290"/>
              <a:gd name="T79" fmla="*/ 7889 h 16120"/>
              <a:gd name="T80" fmla="*/ 11260 w 15290"/>
              <a:gd name="T81" fmla="*/ 7132 h 16120"/>
              <a:gd name="T82" fmla="*/ 11650 w 15290"/>
              <a:gd name="T83" fmla="*/ 6961 h 16120"/>
              <a:gd name="T84" fmla="*/ 11944 w 15290"/>
              <a:gd name="T85" fmla="*/ 6400 h 16120"/>
              <a:gd name="T86" fmla="*/ 12066 w 15290"/>
              <a:gd name="T87" fmla="*/ 5642 h 16120"/>
              <a:gd name="T88" fmla="*/ 11968 w 15290"/>
              <a:gd name="T89" fmla="*/ 5007 h 16120"/>
              <a:gd name="T90" fmla="*/ 11748 w 15290"/>
              <a:gd name="T91" fmla="*/ 4592 h 16120"/>
              <a:gd name="T92" fmla="*/ 11724 w 15290"/>
              <a:gd name="T93" fmla="*/ 3811 h 16120"/>
              <a:gd name="T94" fmla="*/ 11699 w 15290"/>
              <a:gd name="T95" fmla="*/ 2907 h 16120"/>
              <a:gd name="T96" fmla="*/ 11504 w 15290"/>
              <a:gd name="T97" fmla="*/ 2150 h 16120"/>
              <a:gd name="T98" fmla="*/ 11186 w 15290"/>
              <a:gd name="T99" fmla="*/ 1515 h 16120"/>
              <a:gd name="T100" fmla="*/ 10747 w 15290"/>
              <a:gd name="T101" fmla="*/ 1026 h 16120"/>
              <a:gd name="T102" fmla="*/ 9697 w 15290"/>
              <a:gd name="T103" fmla="*/ 367 h 16120"/>
              <a:gd name="T104" fmla="*/ 8598 w 15290"/>
              <a:gd name="T105" fmla="*/ 74 h 16120"/>
              <a:gd name="T106" fmla="*/ 7645 w 15290"/>
              <a:gd name="T107" fmla="*/ 1 h 16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5290" h="16120" extrusionOk="0">
                <a:moveTo>
                  <a:pt x="7645" y="1"/>
                </a:moveTo>
                <a:lnTo>
                  <a:pt x="7303" y="25"/>
                </a:lnTo>
                <a:lnTo>
                  <a:pt x="7010" y="98"/>
                </a:lnTo>
                <a:lnTo>
                  <a:pt x="6766" y="172"/>
                </a:lnTo>
                <a:lnTo>
                  <a:pt x="6546" y="294"/>
                </a:lnTo>
                <a:lnTo>
                  <a:pt x="6351" y="391"/>
                </a:lnTo>
                <a:lnTo>
                  <a:pt x="6204" y="538"/>
                </a:lnTo>
                <a:lnTo>
                  <a:pt x="6058" y="660"/>
                </a:lnTo>
                <a:lnTo>
                  <a:pt x="5960" y="782"/>
                </a:lnTo>
                <a:lnTo>
                  <a:pt x="5569" y="856"/>
                </a:lnTo>
                <a:lnTo>
                  <a:pt x="5203" y="978"/>
                </a:lnTo>
                <a:lnTo>
                  <a:pt x="4885" y="1149"/>
                </a:lnTo>
                <a:lnTo>
                  <a:pt x="4617" y="1320"/>
                </a:lnTo>
                <a:lnTo>
                  <a:pt x="4372" y="1539"/>
                </a:lnTo>
                <a:lnTo>
                  <a:pt x="4177" y="1759"/>
                </a:lnTo>
                <a:lnTo>
                  <a:pt x="4030" y="2028"/>
                </a:lnTo>
                <a:lnTo>
                  <a:pt x="3908" y="2296"/>
                </a:lnTo>
                <a:lnTo>
                  <a:pt x="3811" y="2565"/>
                </a:lnTo>
                <a:lnTo>
                  <a:pt x="3737" y="2834"/>
                </a:lnTo>
                <a:lnTo>
                  <a:pt x="3689" y="3127"/>
                </a:lnTo>
                <a:lnTo>
                  <a:pt x="3640" y="3420"/>
                </a:lnTo>
                <a:lnTo>
                  <a:pt x="3640" y="3713"/>
                </a:lnTo>
                <a:lnTo>
                  <a:pt x="3640" y="3982"/>
                </a:lnTo>
                <a:lnTo>
                  <a:pt x="3689" y="4495"/>
                </a:lnTo>
                <a:lnTo>
                  <a:pt x="3689" y="4519"/>
                </a:lnTo>
                <a:lnTo>
                  <a:pt x="3566" y="4568"/>
                </a:lnTo>
                <a:lnTo>
                  <a:pt x="3469" y="4666"/>
                </a:lnTo>
                <a:lnTo>
                  <a:pt x="3395" y="4812"/>
                </a:lnTo>
                <a:lnTo>
                  <a:pt x="3322" y="4983"/>
                </a:lnTo>
                <a:lnTo>
                  <a:pt x="3273" y="5178"/>
                </a:lnTo>
                <a:lnTo>
                  <a:pt x="3249" y="5398"/>
                </a:lnTo>
                <a:lnTo>
                  <a:pt x="3224" y="5642"/>
                </a:lnTo>
                <a:lnTo>
                  <a:pt x="3249" y="5887"/>
                </a:lnTo>
                <a:lnTo>
                  <a:pt x="3298" y="6155"/>
                </a:lnTo>
                <a:lnTo>
                  <a:pt x="3347" y="6400"/>
                </a:lnTo>
                <a:lnTo>
                  <a:pt x="3444" y="6619"/>
                </a:lnTo>
                <a:lnTo>
                  <a:pt x="3542" y="6790"/>
                </a:lnTo>
                <a:lnTo>
                  <a:pt x="3640" y="6961"/>
                </a:lnTo>
                <a:lnTo>
                  <a:pt x="3762" y="7059"/>
                </a:lnTo>
                <a:lnTo>
                  <a:pt x="3884" y="7132"/>
                </a:lnTo>
                <a:lnTo>
                  <a:pt x="4030" y="7132"/>
                </a:lnTo>
                <a:lnTo>
                  <a:pt x="4104" y="7108"/>
                </a:lnTo>
                <a:lnTo>
                  <a:pt x="4275" y="7523"/>
                </a:lnTo>
                <a:lnTo>
                  <a:pt x="4494" y="7889"/>
                </a:lnTo>
                <a:lnTo>
                  <a:pt x="4714" y="8256"/>
                </a:lnTo>
                <a:lnTo>
                  <a:pt x="4983" y="8598"/>
                </a:lnTo>
                <a:lnTo>
                  <a:pt x="5252" y="8891"/>
                </a:lnTo>
                <a:lnTo>
                  <a:pt x="5545" y="9159"/>
                </a:lnTo>
                <a:lnTo>
                  <a:pt x="5862" y="9404"/>
                </a:lnTo>
                <a:lnTo>
                  <a:pt x="6180" y="9623"/>
                </a:lnTo>
                <a:lnTo>
                  <a:pt x="6180" y="10698"/>
                </a:lnTo>
                <a:lnTo>
                  <a:pt x="5667" y="10747"/>
                </a:lnTo>
                <a:lnTo>
                  <a:pt x="5081" y="10845"/>
                </a:lnTo>
                <a:lnTo>
                  <a:pt x="4519" y="10967"/>
                </a:lnTo>
                <a:lnTo>
                  <a:pt x="3957" y="11089"/>
                </a:lnTo>
                <a:lnTo>
                  <a:pt x="3420" y="11260"/>
                </a:lnTo>
                <a:lnTo>
                  <a:pt x="2931" y="11455"/>
                </a:lnTo>
                <a:lnTo>
                  <a:pt x="2467" y="11675"/>
                </a:lnTo>
                <a:lnTo>
                  <a:pt x="2028" y="11919"/>
                </a:lnTo>
                <a:lnTo>
                  <a:pt x="1637" y="12188"/>
                </a:lnTo>
                <a:lnTo>
                  <a:pt x="1271" y="12456"/>
                </a:lnTo>
                <a:lnTo>
                  <a:pt x="953" y="12774"/>
                </a:lnTo>
                <a:lnTo>
                  <a:pt x="684" y="13116"/>
                </a:lnTo>
                <a:lnTo>
                  <a:pt x="440" y="13458"/>
                </a:lnTo>
                <a:lnTo>
                  <a:pt x="269" y="13849"/>
                </a:lnTo>
                <a:lnTo>
                  <a:pt x="123" y="14239"/>
                </a:lnTo>
                <a:lnTo>
                  <a:pt x="49" y="14679"/>
                </a:lnTo>
                <a:lnTo>
                  <a:pt x="1" y="15119"/>
                </a:lnTo>
                <a:lnTo>
                  <a:pt x="49" y="15167"/>
                </a:lnTo>
                <a:lnTo>
                  <a:pt x="245" y="15265"/>
                </a:lnTo>
                <a:lnTo>
                  <a:pt x="416" y="15338"/>
                </a:lnTo>
                <a:lnTo>
                  <a:pt x="636" y="15436"/>
                </a:lnTo>
                <a:lnTo>
                  <a:pt x="904" y="15534"/>
                </a:lnTo>
                <a:lnTo>
                  <a:pt x="1271" y="15607"/>
                </a:lnTo>
                <a:lnTo>
                  <a:pt x="1710" y="15705"/>
                </a:lnTo>
                <a:lnTo>
                  <a:pt x="2223" y="15802"/>
                </a:lnTo>
                <a:lnTo>
                  <a:pt x="2834" y="15876"/>
                </a:lnTo>
                <a:lnTo>
                  <a:pt x="3566" y="15973"/>
                </a:lnTo>
                <a:lnTo>
                  <a:pt x="4397" y="16022"/>
                </a:lnTo>
                <a:lnTo>
                  <a:pt x="5325" y="16071"/>
                </a:lnTo>
                <a:lnTo>
                  <a:pt x="6399" y="16096"/>
                </a:lnTo>
                <a:lnTo>
                  <a:pt x="7621" y="16120"/>
                </a:lnTo>
                <a:lnTo>
                  <a:pt x="8817" y="16096"/>
                </a:lnTo>
                <a:lnTo>
                  <a:pt x="9892" y="16071"/>
                </a:lnTo>
                <a:lnTo>
                  <a:pt x="10844" y="16022"/>
                </a:lnTo>
                <a:lnTo>
                  <a:pt x="11675" y="15973"/>
                </a:lnTo>
                <a:lnTo>
                  <a:pt x="12408" y="15876"/>
                </a:lnTo>
                <a:lnTo>
                  <a:pt x="13018" y="15802"/>
                </a:lnTo>
                <a:lnTo>
                  <a:pt x="13555" y="15705"/>
                </a:lnTo>
                <a:lnTo>
                  <a:pt x="13995" y="15607"/>
                </a:lnTo>
                <a:lnTo>
                  <a:pt x="14361" y="15534"/>
                </a:lnTo>
                <a:lnTo>
                  <a:pt x="14654" y="15436"/>
                </a:lnTo>
                <a:lnTo>
                  <a:pt x="14874" y="15338"/>
                </a:lnTo>
                <a:lnTo>
                  <a:pt x="15045" y="15265"/>
                </a:lnTo>
                <a:lnTo>
                  <a:pt x="15216" y="15167"/>
                </a:lnTo>
                <a:lnTo>
                  <a:pt x="15289" y="15119"/>
                </a:lnTo>
                <a:lnTo>
                  <a:pt x="15241" y="14655"/>
                </a:lnTo>
                <a:lnTo>
                  <a:pt x="15167" y="14215"/>
                </a:lnTo>
                <a:lnTo>
                  <a:pt x="15045" y="13800"/>
                </a:lnTo>
                <a:lnTo>
                  <a:pt x="14874" y="13409"/>
                </a:lnTo>
                <a:lnTo>
                  <a:pt x="14630" y="13043"/>
                </a:lnTo>
                <a:lnTo>
                  <a:pt x="14361" y="12701"/>
                </a:lnTo>
                <a:lnTo>
                  <a:pt x="14044" y="12408"/>
                </a:lnTo>
                <a:lnTo>
                  <a:pt x="13678" y="12115"/>
                </a:lnTo>
                <a:lnTo>
                  <a:pt x="13287" y="11846"/>
                </a:lnTo>
                <a:lnTo>
                  <a:pt x="12847" y="11626"/>
                </a:lnTo>
                <a:lnTo>
                  <a:pt x="12359" y="11406"/>
                </a:lnTo>
                <a:lnTo>
                  <a:pt x="11846" y="11235"/>
                </a:lnTo>
                <a:lnTo>
                  <a:pt x="11284" y="11064"/>
                </a:lnTo>
                <a:lnTo>
                  <a:pt x="10698" y="10942"/>
                </a:lnTo>
                <a:lnTo>
                  <a:pt x="10063" y="10820"/>
                </a:lnTo>
                <a:lnTo>
                  <a:pt x="9428" y="10747"/>
                </a:lnTo>
                <a:lnTo>
                  <a:pt x="9110" y="10722"/>
                </a:lnTo>
                <a:lnTo>
                  <a:pt x="9110" y="9623"/>
                </a:lnTo>
                <a:lnTo>
                  <a:pt x="9428" y="9404"/>
                </a:lnTo>
                <a:lnTo>
                  <a:pt x="9745" y="9159"/>
                </a:lnTo>
                <a:lnTo>
                  <a:pt x="10039" y="8891"/>
                </a:lnTo>
                <a:lnTo>
                  <a:pt x="10332" y="8598"/>
                </a:lnTo>
                <a:lnTo>
                  <a:pt x="10576" y="8256"/>
                </a:lnTo>
                <a:lnTo>
                  <a:pt x="10796" y="7889"/>
                </a:lnTo>
                <a:lnTo>
                  <a:pt x="11015" y="7523"/>
                </a:lnTo>
                <a:lnTo>
                  <a:pt x="11186" y="7108"/>
                </a:lnTo>
                <a:lnTo>
                  <a:pt x="11260" y="7132"/>
                </a:lnTo>
                <a:lnTo>
                  <a:pt x="11406" y="7132"/>
                </a:lnTo>
                <a:lnTo>
                  <a:pt x="11528" y="7059"/>
                </a:lnTo>
                <a:lnTo>
                  <a:pt x="11650" y="6961"/>
                </a:lnTo>
                <a:lnTo>
                  <a:pt x="11748" y="6790"/>
                </a:lnTo>
                <a:lnTo>
                  <a:pt x="11846" y="6619"/>
                </a:lnTo>
                <a:lnTo>
                  <a:pt x="11944" y="6400"/>
                </a:lnTo>
                <a:lnTo>
                  <a:pt x="11992" y="6155"/>
                </a:lnTo>
                <a:lnTo>
                  <a:pt x="12041" y="5887"/>
                </a:lnTo>
                <a:lnTo>
                  <a:pt x="12066" y="5642"/>
                </a:lnTo>
                <a:lnTo>
                  <a:pt x="12041" y="5398"/>
                </a:lnTo>
                <a:lnTo>
                  <a:pt x="12017" y="5203"/>
                </a:lnTo>
                <a:lnTo>
                  <a:pt x="11968" y="5007"/>
                </a:lnTo>
                <a:lnTo>
                  <a:pt x="11919" y="4836"/>
                </a:lnTo>
                <a:lnTo>
                  <a:pt x="11846" y="4690"/>
                </a:lnTo>
                <a:lnTo>
                  <a:pt x="11748" y="4592"/>
                </a:lnTo>
                <a:lnTo>
                  <a:pt x="11626" y="4519"/>
                </a:lnTo>
                <a:lnTo>
                  <a:pt x="11699" y="4153"/>
                </a:lnTo>
                <a:lnTo>
                  <a:pt x="11724" y="3811"/>
                </a:lnTo>
                <a:lnTo>
                  <a:pt x="11724" y="3493"/>
                </a:lnTo>
                <a:lnTo>
                  <a:pt x="11724" y="3200"/>
                </a:lnTo>
                <a:lnTo>
                  <a:pt x="11699" y="2907"/>
                </a:lnTo>
                <a:lnTo>
                  <a:pt x="11650" y="2638"/>
                </a:lnTo>
                <a:lnTo>
                  <a:pt x="11577" y="2394"/>
                </a:lnTo>
                <a:lnTo>
                  <a:pt x="11504" y="2150"/>
                </a:lnTo>
                <a:lnTo>
                  <a:pt x="11406" y="1930"/>
                </a:lnTo>
                <a:lnTo>
                  <a:pt x="11309" y="1710"/>
                </a:lnTo>
                <a:lnTo>
                  <a:pt x="11186" y="1515"/>
                </a:lnTo>
                <a:lnTo>
                  <a:pt x="11040" y="1344"/>
                </a:lnTo>
                <a:lnTo>
                  <a:pt x="10893" y="1173"/>
                </a:lnTo>
                <a:lnTo>
                  <a:pt x="10747" y="1026"/>
                </a:lnTo>
                <a:lnTo>
                  <a:pt x="10429" y="758"/>
                </a:lnTo>
                <a:lnTo>
                  <a:pt x="10063" y="562"/>
                </a:lnTo>
                <a:lnTo>
                  <a:pt x="9697" y="367"/>
                </a:lnTo>
                <a:lnTo>
                  <a:pt x="9330" y="245"/>
                </a:lnTo>
                <a:lnTo>
                  <a:pt x="8964" y="147"/>
                </a:lnTo>
                <a:lnTo>
                  <a:pt x="8598" y="74"/>
                </a:lnTo>
                <a:lnTo>
                  <a:pt x="8256" y="25"/>
                </a:lnTo>
                <a:lnTo>
                  <a:pt x="7938" y="1"/>
                </a:lnTo>
                <a:lnTo>
                  <a:pt x="7645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grpSp>
        <p:nvGrpSpPr>
          <p:cNvPr id="52264" name="Google Shape;394;p31">
            <a:extLst>
              <a:ext uri="{FF2B5EF4-FFF2-40B4-BE49-F238E27FC236}">
                <a16:creationId xmlns:a16="http://schemas.microsoft.com/office/drawing/2014/main" id="{62176110-A420-3F48-8605-512095B4CDF2}"/>
              </a:ext>
            </a:extLst>
          </p:cNvPr>
          <p:cNvGrpSpPr>
            <a:grpSpLocks/>
          </p:cNvGrpSpPr>
          <p:nvPr/>
        </p:nvGrpSpPr>
        <p:grpSpPr bwMode="auto">
          <a:xfrm>
            <a:off x="4760913" y="2209800"/>
            <a:ext cx="317500" cy="292100"/>
            <a:chOff x="5975075" y="2327500"/>
            <a:chExt cx="420100" cy="388350"/>
          </a:xfrm>
        </p:grpSpPr>
        <p:sp>
          <p:nvSpPr>
            <p:cNvPr id="52414" name="Google Shape;395;p31">
              <a:extLst>
                <a:ext uri="{FF2B5EF4-FFF2-40B4-BE49-F238E27FC236}">
                  <a16:creationId xmlns:a16="http://schemas.microsoft.com/office/drawing/2014/main" id="{3D6820F1-9724-F642-9E56-35169AC2FE0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5075" y="2474650"/>
              <a:ext cx="98325" cy="220450"/>
            </a:xfrm>
            <a:custGeom>
              <a:avLst/>
              <a:gdLst>
                <a:gd name="T0" fmla="*/ 2418 w 3933"/>
                <a:gd name="T1" fmla="*/ 1002 h 8818"/>
                <a:gd name="T2" fmla="*/ 2565 w 3933"/>
                <a:gd name="T3" fmla="*/ 1027 h 8818"/>
                <a:gd name="T4" fmla="*/ 2687 w 3933"/>
                <a:gd name="T5" fmla="*/ 1075 h 8818"/>
                <a:gd name="T6" fmla="*/ 2809 w 3933"/>
                <a:gd name="T7" fmla="*/ 1124 h 8818"/>
                <a:gd name="T8" fmla="*/ 2907 w 3933"/>
                <a:gd name="T9" fmla="*/ 1222 h 8818"/>
                <a:gd name="T10" fmla="*/ 3005 w 3933"/>
                <a:gd name="T11" fmla="*/ 1320 h 8818"/>
                <a:gd name="T12" fmla="*/ 3078 w 3933"/>
                <a:gd name="T13" fmla="*/ 1442 h 8818"/>
                <a:gd name="T14" fmla="*/ 3102 w 3933"/>
                <a:gd name="T15" fmla="*/ 1564 h 8818"/>
                <a:gd name="T16" fmla="*/ 3127 w 3933"/>
                <a:gd name="T17" fmla="*/ 1710 h 8818"/>
                <a:gd name="T18" fmla="*/ 3102 w 3933"/>
                <a:gd name="T19" fmla="*/ 1857 h 8818"/>
                <a:gd name="T20" fmla="*/ 3078 w 3933"/>
                <a:gd name="T21" fmla="*/ 1979 h 8818"/>
                <a:gd name="T22" fmla="*/ 3005 w 3933"/>
                <a:gd name="T23" fmla="*/ 2101 h 8818"/>
                <a:gd name="T24" fmla="*/ 2907 w 3933"/>
                <a:gd name="T25" fmla="*/ 2223 h 8818"/>
                <a:gd name="T26" fmla="*/ 2809 w 3933"/>
                <a:gd name="T27" fmla="*/ 2297 h 8818"/>
                <a:gd name="T28" fmla="*/ 2687 w 3933"/>
                <a:gd name="T29" fmla="*/ 2370 h 8818"/>
                <a:gd name="T30" fmla="*/ 2565 w 3933"/>
                <a:gd name="T31" fmla="*/ 2394 h 8818"/>
                <a:gd name="T32" fmla="*/ 2418 w 3933"/>
                <a:gd name="T33" fmla="*/ 2419 h 8818"/>
                <a:gd name="T34" fmla="*/ 2272 w 3933"/>
                <a:gd name="T35" fmla="*/ 2394 h 8818"/>
                <a:gd name="T36" fmla="*/ 2150 w 3933"/>
                <a:gd name="T37" fmla="*/ 2370 h 8818"/>
                <a:gd name="T38" fmla="*/ 2028 w 3933"/>
                <a:gd name="T39" fmla="*/ 2297 h 8818"/>
                <a:gd name="T40" fmla="*/ 1930 w 3933"/>
                <a:gd name="T41" fmla="*/ 2223 h 8818"/>
                <a:gd name="T42" fmla="*/ 1832 w 3933"/>
                <a:gd name="T43" fmla="*/ 2101 h 8818"/>
                <a:gd name="T44" fmla="*/ 1759 w 3933"/>
                <a:gd name="T45" fmla="*/ 1979 h 8818"/>
                <a:gd name="T46" fmla="*/ 1735 w 3933"/>
                <a:gd name="T47" fmla="*/ 1857 h 8818"/>
                <a:gd name="T48" fmla="*/ 1710 w 3933"/>
                <a:gd name="T49" fmla="*/ 1710 h 8818"/>
                <a:gd name="T50" fmla="*/ 1735 w 3933"/>
                <a:gd name="T51" fmla="*/ 1564 h 8818"/>
                <a:gd name="T52" fmla="*/ 1759 w 3933"/>
                <a:gd name="T53" fmla="*/ 1442 h 8818"/>
                <a:gd name="T54" fmla="*/ 1832 w 3933"/>
                <a:gd name="T55" fmla="*/ 1320 h 8818"/>
                <a:gd name="T56" fmla="*/ 1930 w 3933"/>
                <a:gd name="T57" fmla="*/ 1222 h 8818"/>
                <a:gd name="T58" fmla="*/ 2028 w 3933"/>
                <a:gd name="T59" fmla="*/ 1124 h 8818"/>
                <a:gd name="T60" fmla="*/ 2150 w 3933"/>
                <a:gd name="T61" fmla="*/ 1075 h 8818"/>
                <a:gd name="T62" fmla="*/ 2272 w 3933"/>
                <a:gd name="T63" fmla="*/ 1027 h 8818"/>
                <a:gd name="T64" fmla="*/ 2418 w 3933"/>
                <a:gd name="T65" fmla="*/ 1002 h 8818"/>
                <a:gd name="T66" fmla="*/ 1 w 3933"/>
                <a:gd name="T67" fmla="*/ 1 h 8818"/>
                <a:gd name="T68" fmla="*/ 1 w 3933"/>
                <a:gd name="T69" fmla="*/ 8817 h 8818"/>
                <a:gd name="T70" fmla="*/ 3933 w 3933"/>
                <a:gd name="T71" fmla="*/ 8817 h 8818"/>
                <a:gd name="T72" fmla="*/ 3933 w 3933"/>
                <a:gd name="T73" fmla="*/ 1 h 8818"/>
                <a:gd name="T74" fmla="*/ 1 w 3933"/>
                <a:gd name="T75" fmla="*/ 1 h 8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933" h="8818" extrusionOk="0">
                  <a:moveTo>
                    <a:pt x="2418" y="1002"/>
                  </a:moveTo>
                  <a:lnTo>
                    <a:pt x="2565" y="1027"/>
                  </a:lnTo>
                  <a:lnTo>
                    <a:pt x="2687" y="1075"/>
                  </a:lnTo>
                  <a:lnTo>
                    <a:pt x="2809" y="1124"/>
                  </a:lnTo>
                  <a:lnTo>
                    <a:pt x="2907" y="1222"/>
                  </a:lnTo>
                  <a:lnTo>
                    <a:pt x="3005" y="1320"/>
                  </a:lnTo>
                  <a:lnTo>
                    <a:pt x="3078" y="1442"/>
                  </a:lnTo>
                  <a:lnTo>
                    <a:pt x="3102" y="1564"/>
                  </a:lnTo>
                  <a:lnTo>
                    <a:pt x="3127" y="1710"/>
                  </a:lnTo>
                  <a:lnTo>
                    <a:pt x="3102" y="1857"/>
                  </a:lnTo>
                  <a:lnTo>
                    <a:pt x="3078" y="1979"/>
                  </a:lnTo>
                  <a:lnTo>
                    <a:pt x="3005" y="2101"/>
                  </a:lnTo>
                  <a:lnTo>
                    <a:pt x="2907" y="2223"/>
                  </a:lnTo>
                  <a:lnTo>
                    <a:pt x="2809" y="2297"/>
                  </a:lnTo>
                  <a:lnTo>
                    <a:pt x="2687" y="2370"/>
                  </a:lnTo>
                  <a:lnTo>
                    <a:pt x="2565" y="2394"/>
                  </a:lnTo>
                  <a:lnTo>
                    <a:pt x="2418" y="2419"/>
                  </a:lnTo>
                  <a:lnTo>
                    <a:pt x="2272" y="2394"/>
                  </a:lnTo>
                  <a:lnTo>
                    <a:pt x="2150" y="2370"/>
                  </a:lnTo>
                  <a:lnTo>
                    <a:pt x="2028" y="2297"/>
                  </a:lnTo>
                  <a:lnTo>
                    <a:pt x="1930" y="2223"/>
                  </a:lnTo>
                  <a:lnTo>
                    <a:pt x="1832" y="2101"/>
                  </a:lnTo>
                  <a:lnTo>
                    <a:pt x="1759" y="1979"/>
                  </a:lnTo>
                  <a:lnTo>
                    <a:pt x="1735" y="1857"/>
                  </a:lnTo>
                  <a:lnTo>
                    <a:pt x="1710" y="1710"/>
                  </a:lnTo>
                  <a:lnTo>
                    <a:pt x="1735" y="1564"/>
                  </a:lnTo>
                  <a:lnTo>
                    <a:pt x="1759" y="1442"/>
                  </a:lnTo>
                  <a:lnTo>
                    <a:pt x="1832" y="1320"/>
                  </a:lnTo>
                  <a:lnTo>
                    <a:pt x="1930" y="1222"/>
                  </a:lnTo>
                  <a:lnTo>
                    <a:pt x="2028" y="1124"/>
                  </a:lnTo>
                  <a:lnTo>
                    <a:pt x="2150" y="1075"/>
                  </a:lnTo>
                  <a:lnTo>
                    <a:pt x="2272" y="1027"/>
                  </a:lnTo>
                  <a:lnTo>
                    <a:pt x="2418" y="1002"/>
                  </a:lnTo>
                  <a:close/>
                  <a:moveTo>
                    <a:pt x="1" y="1"/>
                  </a:moveTo>
                  <a:lnTo>
                    <a:pt x="1" y="8817"/>
                  </a:lnTo>
                  <a:lnTo>
                    <a:pt x="3933" y="8817"/>
                  </a:lnTo>
                  <a:lnTo>
                    <a:pt x="3933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15" name="Google Shape;396;p31">
              <a:extLst>
                <a:ext uri="{FF2B5EF4-FFF2-40B4-BE49-F238E27FC236}">
                  <a16:creationId xmlns:a16="http://schemas.microsoft.com/office/drawing/2014/main" id="{CC6182D6-A0E1-184F-91C4-9B493FE42DF5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8025" y="2327500"/>
              <a:ext cx="307150" cy="388350"/>
            </a:xfrm>
            <a:custGeom>
              <a:avLst/>
              <a:gdLst>
                <a:gd name="T0" fmla="*/ 5960 w 12286"/>
                <a:gd name="T1" fmla="*/ 25 h 15534"/>
                <a:gd name="T2" fmla="*/ 5520 w 12286"/>
                <a:gd name="T3" fmla="*/ 147 h 15534"/>
                <a:gd name="T4" fmla="*/ 4983 w 12286"/>
                <a:gd name="T5" fmla="*/ 1466 h 15534"/>
                <a:gd name="T6" fmla="*/ 4592 w 12286"/>
                <a:gd name="T7" fmla="*/ 2541 h 15534"/>
                <a:gd name="T8" fmla="*/ 4202 w 12286"/>
                <a:gd name="T9" fmla="*/ 3396 h 15534"/>
                <a:gd name="T10" fmla="*/ 3884 w 12286"/>
                <a:gd name="T11" fmla="*/ 3933 h 15534"/>
                <a:gd name="T12" fmla="*/ 3322 w 12286"/>
                <a:gd name="T13" fmla="*/ 4495 h 15534"/>
                <a:gd name="T14" fmla="*/ 1442 w 12286"/>
                <a:gd name="T15" fmla="*/ 6229 h 15534"/>
                <a:gd name="T16" fmla="*/ 1 w 12286"/>
                <a:gd name="T17" fmla="*/ 13433 h 15534"/>
                <a:gd name="T18" fmla="*/ 2004 w 12286"/>
                <a:gd name="T19" fmla="*/ 13678 h 15534"/>
                <a:gd name="T20" fmla="*/ 3567 w 12286"/>
                <a:gd name="T21" fmla="*/ 14313 h 15534"/>
                <a:gd name="T22" fmla="*/ 5594 w 12286"/>
                <a:gd name="T23" fmla="*/ 14997 h 15534"/>
                <a:gd name="T24" fmla="*/ 6668 w 12286"/>
                <a:gd name="T25" fmla="*/ 15265 h 15534"/>
                <a:gd name="T26" fmla="*/ 7694 w 12286"/>
                <a:gd name="T27" fmla="*/ 15461 h 15534"/>
                <a:gd name="T28" fmla="*/ 8622 w 12286"/>
                <a:gd name="T29" fmla="*/ 15534 h 15534"/>
                <a:gd name="T30" fmla="*/ 9819 w 12286"/>
                <a:gd name="T31" fmla="*/ 15509 h 15534"/>
                <a:gd name="T32" fmla="*/ 10552 w 12286"/>
                <a:gd name="T33" fmla="*/ 15363 h 15534"/>
                <a:gd name="T34" fmla="*/ 10845 w 12286"/>
                <a:gd name="T35" fmla="*/ 15265 h 15534"/>
                <a:gd name="T36" fmla="*/ 11064 w 12286"/>
                <a:gd name="T37" fmla="*/ 15094 h 15534"/>
                <a:gd name="T38" fmla="*/ 11162 w 12286"/>
                <a:gd name="T39" fmla="*/ 14874 h 15534"/>
                <a:gd name="T40" fmla="*/ 11211 w 12286"/>
                <a:gd name="T41" fmla="*/ 13995 h 15534"/>
                <a:gd name="T42" fmla="*/ 11064 w 12286"/>
                <a:gd name="T43" fmla="*/ 13702 h 15534"/>
                <a:gd name="T44" fmla="*/ 11040 w 12286"/>
                <a:gd name="T45" fmla="*/ 13556 h 15534"/>
                <a:gd name="T46" fmla="*/ 11284 w 12286"/>
                <a:gd name="T47" fmla="*/ 13458 h 15534"/>
                <a:gd name="T48" fmla="*/ 11455 w 12286"/>
                <a:gd name="T49" fmla="*/ 13263 h 15534"/>
                <a:gd name="T50" fmla="*/ 11577 w 12286"/>
                <a:gd name="T51" fmla="*/ 12994 h 15534"/>
                <a:gd name="T52" fmla="*/ 11675 w 12286"/>
                <a:gd name="T53" fmla="*/ 11993 h 15534"/>
                <a:gd name="T54" fmla="*/ 11675 w 12286"/>
                <a:gd name="T55" fmla="*/ 11773 h 15534"/>
                <a:gd name="T56" fmla="*/ 11602 w 12286"/>
                <a:gd name="T57" fmla="*/ 11553 h 15534"/>
                <a:gd name="T58" fmla="*/ 11406 w 12286"/>
                <a:gd name="T59" fmla="*/ 11309 h 15534"/>
                <a:gd name="T60" fmla="*/ 11455 w 12286"/>
                <a:gd name="T61" fmla="*/ 11211 h 15534"/>
                <a:gd name="T62" fmla="*/ 11651 w 12286"/>
                <a:gd name="T63" fmla="*/ 11089 h 15534"/>
                <a:gd name="T64" fmla="*/ 11822 w 12286"/>
                <a:gd name="T65" fmla="*/ 10893 h 15534"/>
                <a:gd name="T66" fmla="*/ 11919 w 12286"/>
                <a:gd name="T67" fmla="*/ 10674 h 15534"/>
                <a:gd name="T68" fmla="*/ 12017 w 12286"/>
                <a:gd name="T69" fmla="*/ 9672 h 15534"/>
                <a:gd name="T70" fmla="*/ 12017 w 12286"/>
                <a:gd name="T71" fmla="*/ 9428 h 15534"/>
                <a:gd name="T72" fmla="*/ 11944 w 12286"/>
                <a:gd name="T73" fmla="*/ 9208 h 15534"/>
                <a:gd name="T74" fmla="*/ 11822 w 12286"/>
                <a:gd name="T75" fmla="*/ 9037 h 15534"/>
                <a:gd name="T76" fmla="*/ 11651 w 12286"/>
                <a:gd name="T77" fmla="*/ 8891 h 15534"/>
                <a:gd name="T78" fmla="*/ 11846 w 12286"/>
                <a:gd name="T79" fmla="*/ 8793 h 15534"/>
                <a:gd name="T80" fmla="*/ 12017 w 12286"/>
                <a:gd name="T81" fmla="*/ 8647 h 15534"/>
                <a:gd name="T82" fmla="*/ 12139 w 12286"/>
                <a:gd name="T83" fmla="*/ 8451 h 15534"/>
                <a:gd name="T84" fmla="*/ 12188 w 12286"/>
                <a:gd name="T85" fmla="*/ 8207 h 15534"/>
                <a:gd name="T86" fmla="*/ 12261 w 12286"/>
                <a:gd name="T87" fmla="*/ 7206 h 15534"/>
                <a:gd name="T88" fmla="*/ 12188 w 12286"/>
                <a:gd name="T89" fmla="*/ 6986 h 15534"/>
                <a:gd name="T90" fmla="*/ 12066 w 12286"/>
                <a:gd name="T91" fmla="*/ 6790 h 15534"/>
                <a:gd name="T92" fmla="*/ 11748 w 12286"/>
                <a:gd name="T93" fmla="*/ 6571 h 15534"/>
                <a:gd name="T94" fmla="*/ 11211 w 12286"/>
                <a:gd name="T95" fmla="*/ 6351 h 15534"/>
                <a:gd name="T96" fmla="*/ 10576 w 12286"/>
                <a:gd name="T97" fmla="*/ 6229 h 15534"/>
                <a:gd name="T98" fmla="*/ 8842 w 12286"/>
                <a:gd name="T99" fmla="*/ 6033 h 15534"/>
                <a:gd name="T100" fmla="*/ 6326 w 12286"/>
                <a:gd name="T101" fmla="*/ 5887 h 15534"/>
                <a:gd name="T102" fmla="*/ 6644 w 12286"/>
                <a:gd name="T103" fmla="*/ 5252 h 15534"/>
                <a:gd name="T104" fmla="*/ 6888 w 12286"/>
                <a:gd name="T105" fmla="*/ 4495 h 15534"/>
                <a:gd name="T106" fmla="*/ 7083 w 12286"/>
                <a:gd name="T107" fmla="*/ 3689 h 15534"/>
                <a:gd name="T108" fmla="*/ 7254 w 12286"/>
                <a:gd name="T109" fmla="*/ 2150 h 15534"/>
                <a:gd name="T110" fmla="*/ 7303 w 12286"/>
                <a:gd name="T111" fmla="*/ 978 h 15534"/>
                <a:gd name="T112" fmla="*/ 7230 w 12286"/>
                <a:gd name="T113" fmla="*/ 611 h 15534"/>
                <a:gd name="T114" fmla="*/ 7035 w 12286"/>
                <a:gd name="T115" fmla="*/ 318 h 15534"/>
                <a:gd name="T116" fmla="*/ 6717 w 12286"/>
                <a:gd name="T117" fmla="*/ 98 h 15534"/>
                <a:gd name="T118" fmla="*/ 6326 w 12286"/>
                <a:gd name="T119" fmla="*/ 1 h 15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286" h="15534" extrusionOk="0">
                  <a:moveTo>
                    <a:pt x="6326" y="1"/>
                  </a:moveTo>
                  <a:lnTo>
                    <a:pt x="5960" y="25"/>
                  </a:lnTo>
                  <a:lnTo>
                    <a:pt x="5716" y="74"/>
                  </a:lnTo>
                  <a:lnTo>
                    <a:pt x="5520" y="147"/>
                  </a:lnTo>
                  <a:lnTo>
                    <a:pt x="5374" y="221"/>
                  </a:lnTo>
                  <a:lnTo>
                    <a:pt x="4983" y="1466"/>
                  </a:lnTo>
                  <a:lnTo>
                    <a:pt x="4788" y="2028"/>
                  </a:lnTo>
                  <a:lnTo>
                    <a:pt x="4592" y="2541"/>
                  </a:lnTo>
                  <a:lnTo>
                    <a:pt x="4397" y="3005"/>
                  </a:lnTo>
                  <a:lnTo>
                    <a:pt x="4202" y="3396"/>
                  </a:lnTo>
                  <a:lnTo>
                    <a:pt x="4031" y="3689"/>
                  </a:lnTo>
                  <a:lnTo>
                    <a:pt x="3884" y="3933"/>
                  </a:lnTo>
                  <a:lnTo>
                    <a:pt x="3664" y="4153"/>
                  </a:lnTo>
                  <a:lnTo>
                    <a:pt x="3322" y="4495"/>
                  </a:lnTo>
                  <a:lnTo>
                    <a:pt x="2516" y="5252"/>
                  </a:lnTo>
                  <a:lnTo>
                    <a:pt x="1442" y="6229"/>
                  </a:lnTo>
                  <a:lnTo>
                    <a:pt x="1" y="6229"/>
                  </a:lnTo>
                  <a:lnTo>
                    <a:pt x="1" y="13433"/>
                  </a:lnTo>
                  <a:lnTo>
                    <a:pt x="1515" y="13433"/>
                  </a:lnTo>
                  <a:lnTo>
                    <a:pt x="2004" y="13678"/>
                  </a:lnTo>
                  <a:lnTo>
                    <a:pt x="2687" y="13971"/>
                  </a:lnTo>
                  <a:lnTo>
                    <a:pt x="3567" y="14313"/>
                  </a:lnTo>
                  <a:lnTo>
                    <a:pt x="4544" y="14679"/>
                  </a:lnTo>
                  <a:lnTo>
                    <a:pt x="5594" y="14997"/>
                  </a:lnTo>
                  <a:lnTo>
                    <a:pt x="6131" y="15143"/>
                  </a:lnTo>
                  <a:lnTo>
                    <a:pt x="6668" y="15265"/>
                  </a:lnTo>
                  <a:lnTo>
                    <a:pt x="7181" y="15387"/>
                  </a:lnTo>
                  <a:lnTo>
                    <a:pt x="7694" y="15461"/>
                  </a:lnTo>
                  <a:lnTo>
                    <a:pt x="8158" y="15509"/>
                  </a:lnTo>
                  <a:lnTo>
                    <a:pt x="8622" y="15534"/>
                  </a:lnTo>
                  <a:lnTo>
                    <a:pt x="9404" y="15534"/>
                  </a:lnTo>
                  <a:lnTo>
                    <a:pt x="9819" y="15509"/>
                  </a:lnTo>
                  <a:lnTo>
                    <a:pt x="10210" y="15461"/>
                  </a:lnTo>
                  <a:lnTo>
                    <a:pt x="10552" y="15363"/>
                  </a:lnTo>
                  <a:lnTo>
                    <a:pt x="10723" y="15314"/>
                  </a:lnTo>
                  <a:lnTo>
                    <a:pt x="10845" y="15265"/>
                  </a:lnTo>
                  <a:lnTo>
                    <a:pt x="10967" y="15192"/>
                  </a:lnTo>
                  <a:lnTo>
                    <a:pt x="11064" y="15094"/>
                  </a:lnTo>
                  <a:lnTo>
                    <a:pt x="11113" y="14997"/>
                  </a:lnTo>
                  <a:lnTo>
                    <a:pt x="11162" y="14874"/>
                  </a:lnTo>
                  <a:lnTo>
                    <a:pt x="11235" y="14166"/>
                  </a:lnTo>
                  <a:lnTo>
                    <a:pt x="11211" y="13995"/>
                  </a:lnTo>
                  <a:lnTo>
                    <a:pt x="11162" y="13849"/>
                  </a:lnTo>
                  <a:lnTo>
                    <a:pt x="11064" y="13702"/>
                  </a:lnTo>
                  <a:lnTo>
                    <a:pt x="10918" y="13580"/>
                  </a:lnTo>
                  <a:lnTo>
                    <a:pt x="11040" y="13556"/>
                  </a:lnTo>
                  <a:lnTo>
                    <a:pt x="11162" y="13507"/>
                  </a:lnTo>
                  <a:lnTo>
                    <a:pt x="11284" y="13458"/>
                  </a:lnTo>
                  <a:lnTo>
                    <a:pt x="11382" y="13360"/>
                  </a:lnTo>
                  <a:lnTo>
                    <a:pt x="11455" y="13263"/>
                  </a:lnTo>
                  <a:lnTo>
                    <a:pt x="11528" y="13140"/>
                  </a:lnTo>
                  <a:lnTo>
                    <a:pt x="11577" y="12994"/>
                  </a:lnTo>
                  <a:lnTo>
                    <a:pt x="11602" y="12872"/>
                  </a:lnTo>
                  <a:lnTo>
                    <a:pt x="11675" y="11993"/>
                  </a:lnTo>
                  <a:lnTo>
                    <a:pt x="11675" y="11870"/>
                  </a:lnTo>
                  <a:lnTo>
                    <a:pt x="11675" y="11773"/>
                  </a:lnTo>
                  <a:lnTo>
                    <a:pt x="11651" y="11651"/>
                  </a:lnTo>
                  <a:lnTo>
                    <a:pt x="11602" y="11553"/>
                  </a:lnTo>
                  <a:lnTo>
                    <a:pt x="11480" y="11382"/>
                  </a:lnTo>
                  <a:lnTo>
                    <a:pt x="11406" y="11309"/>
                  </a:lnTo>
                  <a:lnTo>
                    <a:pt x="11333" y="11235"/>
                  </a:lnTo>
                  <a:lnTo>
                    <a:pt x="11455" y="11211"/>
                  </a:lnTo>
                  <a:lnTo>
                    <a:pt x="11553" y="11162"/>
                  </a:lnTo>
                  <a:lnTo>
                    <a:pt x="11651" y="11089"/>
                  </a:lnTo>
                  <a:lnTo>
                    <a:pt x="11748" y="10991"/>
                  </a:lnTo>
                  <a:lnTo>
                    <a:pt x="11822" y="10893"/>
                  </a:lnTo>
                  <a:lnTo>
                    <a:pt x="11870" y="10796"/>
                  </a:lnTo>
                  <a:lnTo>
                    <a:pt x="11919" y="10674"/>
                  </a:lnTo>
                  <a:lnTo>
                    <a:pt x="11944" y="10527"/>
                  </a:lnTo>
                  <a:lnTo>
                    <a:pt x="12017" y="9672"/>
                  </a:lnTo>
                  <a:lnTo>
                    <a:pt x="12017" y="9550"/>
                  </a:lnTo>
                  <a:lnTo>
                    <a:pt x="12017" y="9428"/>
                  </a:lnTo>
                  <a:lnTo>
                    <a:pt x="11993" y="9306"/>
                  </a:lnTo>
                  <a:lnTo>
                    <a:pt x="11944" y="9208"/>
                  </a:lnTo>
                  <a:lnTo>
                    <a:pt x="11895" y="9111"/>
                  </a:lnTo>
                  <a:lnTo>
                    <a:pt x="11822" y="9037"/>
                  </a:lnTo>
                  <a:lnTo>
                    <a:pt x="11748" y="8964"/>
                  </a:lnTo>
                  <a:lnTo>
                    <a:pt x="11651" y="8891"/>
                  </a:lnTo>
                  <a:lnTo>
                    <a:pt x="11748" y="8866"/>
                  </a:lnTo>
                  <a:lnTo>
                    <a:pt x="11846" y="8793"/>
                  </a:lnTo>
                  <a:lnTo>
                    <a:pt x="11944" y="8720"/>
                  </a:lnTo>
                  <a:lnTo>
                    <a:pt x="12017" y="8647"/>
                  </a:lnTo>
                  <a:lnTo>
                    <a:pt x="12090" y="8549"/>
                  </a:lnTo>
                  <a:lnTo>
                    <a:pt x="12139" y="8451"/>
                  </a:lnTo>
                  <a:lnTo>
                    <a:pt x="12163" y="8329"/>
                  </a:lnTo>
                  <a:lnTo>
                    <a:pt x="12188" y="8207"/>
                  </a:lnTo>
                  <a:lnTo>
                    <a:pt x="12286" y="7328"/>
                  </a:lnTo>
                  <a:lnTo>
                    <a:pt x="12261" y="7206"/>
                  </a:lnTo>
                  <a:lnTo>
                    <a:pt x="12237" y="7083"/>
                  </a:lnTo>
                  <a:lnTo>
                    <a:pt x="12188" y="6986"/>
                  </a:lnTo>
                  <a:lnTo>
                    <a:pt x="12139" y="6888"/>
                  </a:lnTo>
                  <a:lnTo>
                    <a:pt x="12066" y="6790"/>
                  </a:lnTo>
                  <a:lnTo>
                    <a:pt x="11968" y="6717"/>
                  </a:lnTo>
                  <a:lnTo>
                    <a:pt x="11748" y="6571"/>
                  </a:lnTo>
                  <a:lnTo>
                    <a:pt x="11504" y="6448"/>
                  </a:lnTo>
                  <a:lnTo>
                    <a:pt x="11211" y="6351"/>
                  </a:lnTo>
                  <a:lnTo>
                    <a:pt x="10893" y="6278"/>
                  </a:lnTo>
                  <a:lnTo>
                    <a:pt x="10576" y="6229"/>
                  </a:lnTo>
                  <a:lnTo>
                    <a:pt x="9892" y="6131"/>
                  </a:lnTo>
                  <a:lnTo>
                    <a:pt x="8842" y="6033"/>
                  </a:lnTo>
                  <a:lnTo>
                    <a:pt x="7596" y="5960"/>
                  </a:lnTo>
                  <a:lnTo>
                    <a:pt x="6326" y="5887"/>
                  </a:lnTo>
                  <a:lnTo>
                    <a:pt x="6497" y="5594"/>
                  </a:lnTo>
                  <a:lnTo>
                    <a:pt x="6644" y="5252"/>
                  </a:lnTo>
                  <a:lnTo>
                    <a:pt x="6790" y="4885"/>
                  </a:lnTo>
                  <a:lnTo>
                    <a:pt x="6888" y="4495"/>
                  </a:lnTo>
                  <a:lnTo>
                    <a:pt x="6986" y="4104"/>
                  </a:lnTo>
                  <a:lnTo>
                    <a:pt x="7083" y="3689"/>
                  </a:lnTo>
                  <a:lnTo>
                    <a:pt x="7181" y="2883"/>
                  </a:lnTo>
                  <a:lnTo>
                    <a:pt x="7254" y="2150"/>
                  </a:lnTo>
                  <a:lnTo>
                    <a:pt x="7303" y="1539"/>
                  </a:lnTo>
                  <a:lnTo>
                    <a:pt x="7303" y="978"/>
                  </a:lnTo>
                  <a:lnTo>
                    <a:pt x="7303" y="807"/>
                  </a:lnTo>
                  <a:lnTo>
                    <a:pt x="7230" y="611"/>
                  </a:lnTo>
                  <a:lnTo>
                    <a:pt x="7157" y="465"/>
                  </a:lnTo>
                  <a:lnTo>
                    <a:pt x="7035" y="318"/>
                  </a:lnTo>
                  <a:lnTo>
                    <a:pt x="6888" y="172"/>
                  </a:lnTo>
                  <a:lnTo>
                    <a:pt x="6717" y="98"/>
                  </a:lnTo>
                  <a:lnTo>
                    <a:pt x="6522" y="25"/>
                  </a:lnTo>
                  <a:lnTo>
                    <a:pt x="632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52265" name="Google Shape;397;p31">
            <a:extLst>
              <a:ext uri="{FF2B5EF4-FFF2-40B4-BE49-F238E27FC236}">
                <a16:creationId xmlns:a16="http://schemas.microsoft.com/office/drawing/2014/main" id="{5A9DD6DF-8328-5442-A1BC-CAD236A5718A}"/>
              </a:ext>
            </a:extLst>
          </p:cNvPr>
          <p:cNvGrpSpPr>
            <a:grpSpLocks/>
          </p:cNvGrpSpPr>
          <p:nvPr/>
        </p:nvGrpSpPr>
        <p:grpSpPr bwMode="auto">
          <a:xfrm>
            <a:off x="5330825" y="2200275"/>
            <a:ext cx="193675" cy="315913"/>
            <a:chOff x="6730350" y="2315900"/>
            <a:chExt cx="257700" cy="420100"/>
          </a:xfrm>
        </p:grpSpPr>
        <p:sp>
          <p:nvSpPr>
            <p:cNvPr id="52409" name="Google Shape;398;p31">
              <a:extLst>
                <a:ext uri="{FF2B5EF4-FFF2-40B4-BE49-F238E27FC236}">
                  <a16:creationId xmlns:a16="http://schemas.microsoft.com/office/drawing/2014/main" id="{A443E258-5044-D343-A0E9-441EABF08ED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7900" y="2671250"/>
              <a:ext cx="102600" cy="22625"/>
            </a:xfrm>
            <a:custGeom>
              <a:avLst/>
              <a:gdLst>
                <a:gd name="T0" fmla="*/ 1 w 4104"/>
                <a:gd name="T1" fmla="*/ 1 h 905"/>
                <a:gd name="T2" fmla="*/ 1 w 4104"/>
                <a:gd name="T3" fmla="*/ 905 h 905"/>
                <a:gd name="T4" fmla="*/ 4104 w 4104"/>
                <a:gd name="T5" fmla="*/ 905 h 905"/>
                <a:gd name="T6" fmla="*/ 4104 w 4104"/>
                <a:gd name="T7" fmla="*/ 1 h 905"/>
                <a:gd name="T8" fmla="*/ 1 w 4104"/>
                <a:gd name="T9" fmla="*/ 1 h 9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04" h="905" extrusionOk="0">
                  <a:moveTo>
                    <a:pt x="1" y="1"/>
                  </a:moveTo>
                  <a:lnTo>
                    <a:pt x="1" y="905"/>
                  </a:lnTo>
                  <a:lnTo>
                    <a:pt x="4104" y="905"/>
                  </a:lnTo>
                  <a:lnTo>
                    <a:pt x="4104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10" name="Google Shape;399;p31">
              <a:extLst>
                <a:ext uri="{FF2B5EF4-FFF2-40B4-BE49-F238E27FC236}">
                  <a16:creationId xmlns:a16="http://schemas.microsoft.com/office/drawing/2014/main" id="{9CAD64E8-061A-5445-8302-18AC582A6E35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7900" y="2636450"/>
              <a:ext cx="102600" cy="22625"/>
            </a:xfrm>
            <a:custGeom>
              <a:avLst/>
              <a:gdLst>
                <a:gd name="T0" fmla="*/ 1 w 4104"/>
                <a:gd name="T1" fmla="*/ 1 h 905"/>
                <a:gd name="T2" fmla="*/ 1 w 4104"/>
                <a:gd name="T3" fmla="*/ 905 h 905"/>
                <a:gd name="T4" fmla="*/ 4104 w 4104"/>
                <a:gd name="T5" fmla="*/ 905 h 905"/>
                <a:gd name="T6" fmla="*/ 4104 w 4104"/>
                <a:gd name="T7" fmla="*/ 1 h 905"/>
                <a:gd name="T8" fmla="*/ 1 w 4104"/>
                <a:gd name="T9" fmla="*/ 1 h 9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04" h="905" extrusionOk="0">
                  <a:moveTo>
                    <a:pt x="1" y="1"/>
                  </a:moveTo>
                  <a:lnTo>
                    <a:pt x="1" y="905"/>
                  </a:lnTo>
                  <a:lnTo>
                    <a:pt x="4104" y="905"/>
                  </a:lnTo>
                  <a:lnTo>
                    <a:pt x="4104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11" name="Google Shape;400;p31">
              <a:extLst>
                <a:ext uri="{FF2B5EF4-FFF2-40B4-BE49-F238E27FC236}">
                  <a16:creationId xmlns:a16="http://schemas.microsoft.com/office/drawing/2014/main" id="{4F4D2547-F63E-9C4D-9DB0-D5BE4905EFF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7900" y="2706075"/>
              <a:ext cx="102600" cy="29925"/>
            </a:xfrm>
            <a:custGeom>
              <a:avLst/>
              <a:gdLst>
                <a:gd name="T0" fmla="*/ 1 w 4104"/>
                <a:gd name="T1" fmla="*/ 0 h 1197"/>
                <a:gd name="T2" fmla="*/ 1 w 4104"/>
                <a:gd name="T3" fmla="*/ 171 h 1197"/>
                <a:gd name="T4" fmla="*/ 25 w 4104"/>
                <a:gd name="T5" fmla="*/ 318 h 1197"/>
                <a:gd name="T6" fmla="*/ 98 w 4104"/>
                <a:gd name="T7" fmla="*/ 464 h 1197"/>
                <a:gd name="T8" fmla="*/ 196 w 4104"/>
                <a:gd name="T9" fmla="*/ 586 h 1197"/>
                <a:gd name="T10" fmla="*/ 343 w 4104"/>
                <a:gd name="T11" fmla="*/ 660 h 1197"/>
                <a:gd name="T12" fmla="*/ 1881 w 4104"/>
                <a:gd name="T13" fmla="*/ 1172 h 1197"/>
                <a:gd name="T14" fmla="*/ 2052 w 4104"/>
                <a:gd name="T15" fmla="*/ 1197 h 1197"/>
                <a:gd name="T16" fmla="*/ 2223 w 4104"/>
                <a:gd name="T17" fmla="*/ 1172 h 1197"/>
                <a:gd name="T18" fmla="*/ 3762 w 4104"/>
                <a:gd name="T19" fmla="*/ 660 h 1197"/>
                <a:gd name="T20" fmla="*/ 3908 w 4104"/>
                <a:gd name="T21" fmla="*/ 586 h 1197"/>
                <a:gd name="T22" fmla="*/ 4006 w 4104"/>
                <a:gd name="T23" fmla="*/ 464 h 1197"/>
                <a:gd name="T24" fmla="*/ 4079 w 4104"/>
                <a:gd name="T25" fmla="*/ 318 h 1197"/>
                <a:gd name="T26" fmla="*/ 4104 w 4104"/>
                <a:gd name="T27" fmla="*/ 171 h 1197"/>
                <a:gd name="T28" fmla="*/ 4104 w 4104"/>
                <a:gd name="T29" fmla="*/ 0 h 1197"/>
                <a:gd name="T30" fmla="*/ 1 w 4104"/>
                <a:gd name="T31" fmla="*/ 0 h 1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104" h="1197" extrusionOk="0">
                  <a:moveTo>
                    <a:pt x="1" y="0"/>
                  </a:moveTo>
                  <a:lnTo>
                    <a:pt x="1" y="171"/>
                  </a:lnTo>
                  <a:lnTo>
                    <a:pt x="25" y="318"/>
                  </a:lnTo>
                  <a:lnTo>
                    <a:pt x="98" y="464"/>
                  </a:lnTo>
                  <a:lnTo>
                    <a:pt x="196" y="586"/>
                  </a:lnTo>
                  <a:lnTo>
                    <a:pt x="343" y="660"/>
                  </a:lnTo>
                  <a:lnTo>
                    <a:pt x="1881" y="1172"/>
                  </a:lnTo>
                  <a:lnTo>
                    <a:pt x="2052" y="1197"/>
                  </a:lnTo>
                  <a:lnTo>
                    <a:pt x="2223" y="1172"/>
                  </a:lnTo>
                  <a:lnTo>
                    <a:pt x="3762" y="660"/>
                  </a:lnTo>
                  <a:lnTo>
                    <a:pt x="3908" y="586"/>
                  </a:lnTo>
                  <a:lnTo>
                    <a:pt x="4006" y="464"/>
                  </a:lnTo>
                  <a:lnTo>
                    <a:pt x="4079" y="318"/>
                  </a:lnTo>
                  <a:lnTo>
                    <a:pt x="4104" y="171"/>
                  </a:lnTo>
                  <a:lnTo>
                    <a:pt x="4104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12" name="Google Shape;401;p31">
              <a:extLst>
                <a:ext uri="{FF2B5EF4-FFF2-40B4-BE49-F238E27FC236}">
                  <a16:creationId xmlns:a16="http://schemas.microsoft.com/office/drawing/2014/main" id="{B796F579-B12B-5C4B-AD76-A240711D1F6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1575" y="2463675"/>
              <a:ext cx="95275" cy="160600"/>
            </a:xfrm>
            <a:custGeom>
              <a:avLst/>
              <a:gdLst>
                <a:gd name="T0" fmla="*/ 1905 w 3811"/>
                <a:gd name="T1" fmla="*/ 0 h 6424"/>
                <a:gd name="T2" fmla="*/ 928 w 3811"/>
                <a:gd name="T3" fmla="*/ 831 h 6424"/>
                <a:gd name="T4" fmla="*/ 855 w 3811"/>
                <a:gd name="T5" fmla="*/ 879 h 6424"/>
                <a:gd name="T6" fmla="*/ 782 w 3811"/>
                <a:gd name="T7" fmla="*/ 904 h 6424"/>
                <a:gd name="T8" fmla="*/ 684 w 3811"/>
                <a:gd name="T9" fmla="*/ 879 h 6424"/>
                <a:gd name="T10" fmla="*/ 611 w 3811"/>
                <a:gd name="T11" fmla="*/ 831 h 6424"/>
                <a:gd name="T12" fmla="*/ 0 w 3811"/>
                <a:gd name="T13" fmla="*/ 318 h 6424"/>
                <a:gd name="T14" fmla="*/ 1319 w 3811"/>
                <a:gd name="T15" fmla="*/ 6423 h 6424"/>
                <a:gd name="T16" fmla="*/ 2491 w 3811"/>
                <a:gd name="T17" fmla="*/ 6423 h 6424"/>
                <a:gd name="T18" fmla="*/ 3810 w 3811"/>
                <a:gd name="T19" fmla="*/ 318 h 6424"/>
                <a:gd name="T20" fmla="*/ 3200 w 3811"/>
                <a:gd name="T21" fmla="*/ 831 h 6424"/>
                <a:gd name="T22" fmla="*/ 3126 w 3811"/>
                <a:gd name="T23" fmla="*/ 879 h 6424"/>
                <a:gd name="T24" fmla="*/ 3029 w 3811"/>
                <a:gd name="T25" fmla="*/ 904 h 6424"/>
                <a:gd name="T26" fmla="*/ 2955 w 3811"/>
                <a:gd name="T27" fmla="*/ 879 h 6424"/>
                <a:gd name="T28" fmla="*/ 2882 w 3811"/>
                <a:gd name="T29" fmla="*/ 831 h 6424"/>
                <a:gd name="T30" fmla="*/ 1905 w 3811"/>
                <a:gd name="T31" fmla="*/ 0 h 6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811" h="6424" extrusionOk="0">
                  <a:moveTo>
                    <a:pt x="1905" y="0"/>
                  </a:moveTo>
                  <a:lnTo>
                    <a:pt x="928" y="831"/>
                  </a:lnTo>
                  <a:lnTo>
                    <a:pt x="855" y="879"/>
                  </a:lnTo>
                  <a:lnTo>
                    <a:pt x="782" y="904"/>
                  </a:lnTo>
                  <a:lnTo>
                    <a:pt x="684" y="879"/>
                  </a:lnTo>
                  <a:lnTo>
                    <a:pt x="611" y="831"/>
                  </a:lnTo>
                  <a:lnTo>
                    <a:pt x="0" y="318"/>
                  </a:lnTo>
                  <a:lnTo>
                    <a:pt x="1319" y="6423"/>
                  </a:lnTo>
                  <a:lnTo>
                    <a:pt x="2491" y="6423"/>
                  </a:lnTo>
                  <a:lnTo>
                    <a:pt x="3810" y="318"/>
                  </a:lnTo>
                  <a:lnTo>
                    <a:pt x="3200" y="831"/>
                  </a:lnTo>
                  <a:lnTo>
                    <a:pt x="3126" y="879"/>
                  </a:lnTo>
                  <a:lnTo>
                    <a:pt x="3029" y="904"/>
                  </a:lnTo>
                  <a:lnTo>
                    <a:pt x="2955" y="879"/>
                  </a:lnTo>
                  <a:lnTo>
                    <a:pt x="2882" y="831"/>
                  </a:lnTo>
                  <a:lnTo>
                    <a:pt x="190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13" name="Google Shape;402;p31">
              <a:extLst>
                <a:ext uri="{FF2B5EF4-FFF2-40B4-BE49-F238E27FC236}">
                  <a16:creationId xmlns:a16="http://schemas.microsoft.com/office/drawing/2014/main" id="{C3A167AE-B68B-6E45-B0B0-9D25F80CEC08}"/>
                </a:ext>
              </a:extLst>
            </p:cNvPr>
            <p:cNvSpPr>
              <a:spLocks/>
            </p:cNvSpPr>
            <p:nvPr/>
          </p:nvSpPr>
          <p:spPr bwMode="auto">
            <a:xfrm>
              <a:off x="6730350" y="2315900"/>
              <a:ext cx="257700" cy="308375"/>
            </a:xfrm>
            <a:custGeom>
              <a:avLst/>
              <a:gdLst>
                <a:gd name="T0" fmla="*/ 4617 w 10308"/>
                <a:gd name="T1" fmla="*/ 25 h 12335"/>
                <a:gd name="T2" fmla="*/ 3615 w 10308"/>
                <a:gd name="T3" fmla="*/ 245 h 12335"/>
                <a:gd name="T4" fmla="*/ 2712 w 10308"/>
                <a:gd name="T5" fmla="*/ 636 h 12335"/>
                <a:gd name="T6" fmla="*/ 1881 w 10308"/>
                <a:gd name="T7" fmla="*/ 1173 h 12335"/>
                <a:gd name="T8" fmla="*/ 1198 w 10308"/>
                <a:gd name="T9" fmla="*/ 1881 h 12335"/>
                <a:gd name="T10" fmla="*/ 636 w 10308"/>
                <a:gd name="T11" fmla="*/ 2687 h 12335"/>
                <a:gd name="T12" fmla="*/ 245 w 10308"/>
                <a:gd name="T13" fmla="*/ 3615 h 12335"/>
                <a:gd name="T14" fmla="*/ 50 w 10308"/>
                <a:gd name="T15" fmla="*/ 4617 h 12335"/>
                <a:gd name="T16" fmla="*/ 25 w 10308"/>
                <a:gd name="T17" fmla="*/ 5423 h 12335"/>
                <a:gd name="T18" fmla="*/ 123 w 10308"/>
                <a:gd name="T19" fmla="*/ 6204 h 12335"/>
                <a:gd name="T20" fmla="*/ 416 w 10308"/>
                <a:gd name="T21" fmla="*/ 7132 h 12335"/>
                <a:gd name="T22" fmla="*/ 856 w 10308"/>
                <a:gd name="T23" fmla="*/ 7963 h 12335"/>
                <a:gd name="T24" fmla="*/ 1369 w 10308"/>
                <a:gd name="T25" fmla="*/ 8744 h 12335"/>
                <a:gd name="T26" fmla="*/ 2150 w 10308"/>
                <a:gd name="T27" fmla="*/ 9941 h 12335"/>
                <a:gd name="T28" fmla="*/ 2614 w 10308"/>
                <a:gd name="T29" fmla="*/ 10796 h 12335"/>
                <a:gd name="T30" fmla="*/ 2980 w 10308"/>
                <a:gd name="T31" fmla="*/ 11797 h 12335"/>
                <a:gd name="T32" fmla="*/ 4079 w 10308"/>
                <a:gd name="T33" fmla="*/ 12334 h 12335"/>
                <a:gd name="T34" fmla="*/ 2663 w 10308"/>
                <a:gd name="T35" fmla="*/ 5642 h 12335"/>
                <a:gd name="T36" fmla="*/ 2712 w 10308"/>
                <a:gd name="T37" fmla="*/ 5423 h 12335"/>
                <a:gd name="T38" fmla="*/ 2883 w 10308"/>
                <a:gd name="T39" fmla="*/ 5349 h 12335"/>
                <a:gd name="T40" fmla="*/ 3054 w 10308"/>
                <a:gd name="T41" fmla="*/ 5398 h 12335"/>
                <a:gd name="T42" fmla="*/ 4983 w 10308"/>
                <a:gd name="T43" fmla="*/ 5398 h 12335"/>
                <a:gd name="T44" fmla="*/ 5227 w 10308"/>
                <a:gd name="T45" fmla="*/ 5349 h 12335"/>
                <a:gd name="T46" fmla="*/ 6278 w 10308"/>
                <a:gd name="T47" fmla="*/ 6253 h 12335"/>
                <a:gd name="T48" fmla="*/ 7352 w 10308"/>
                <a:gd name="T49" fmla="*/ 5349 h 12335"/>
                <a:gd name="T50" fmla="*/ 7523 w 10308"/>
                <a:gd name="T51" fmla="*/ 5374 h 12335"/>
                <a:gd name="T52" fmla="*/ 7645 w 10308"/>
                <a:gd name="T53" fmla="*/ 5520 h 12335"/>
                <a:gd name="T54" fmla="*/ 7059 w 10308"/>
                <a:gd name="T55" fmla="*/ 8500 h 12335"/>
                <a:gd name="T56" fmla="*/ 7206 w 10308"/>
                <a:gd name="T57" fmla="*/ 12334 h 12335"/>
                <a:gd name="T58" fmla="*/ 7499 w 10308"/>
                <a:gd name="T59" fmla="*/ 11284 h 12335"/>
                <a:gd name="T60" fmla="*/ 7914 w 10308"/>
                <a:gd name="T61" fmla="*/ 10356 h 12335"/>
                <a:gd name="T62" fmla="*/ 8402 w 10308"/>
                <a:gd name="T63" fmla="*/ 9526 h 12335"/>
                <a:gd name="T64" fmla="*/ 9208 w 10308"/>
                <a:gd name="T65" fmla="*/ 8353 h 12335"/>
                <a:gd name="T66" fmla="*/ 9672 w 10308"/>
                <a:gd name="T67" fmla="*/ 7572 h 12335"/>
                <a:gd name="T68" fmla="*/ 10063 w 10308"/>
                <a:gd name="T69" fmla="*/ 6693 h 12335"/>
                <a:gd name="T70" fmla="*/ 10259 w 10308"/>
                <a:gd name="T71" fmla="*/ 5691 h 12335"/>
                <a:gd name="T72" fmla="*/ 10307 w 10308"/>
                <a:gd name="T73" fmla="*/ 5154 h 12335"/>
                <a:gd name="T74" fmla="*/ 10185 w 10308"/>
                <a:gd name="T75" fmla="*/ 4104 h 12335"/>
                <a:gd name="T76" fmla="*/ 9892 w 10308"/>
                <a:gd name="T77" fmla="*/ 3151 h 12335"/>
                <a:gd name="T78" fmla="*/ 9428 w 10308"/>
                <a:gd name="T79" fmla="*/ 2272 h 12335"/>
                <a:gd name="T80" fmla="*/ 8793 w 10308"/>
                <a:gd name="T81" fmla="*/ 1515 h 12335"/>
                <a:gd name="T82" fmla="*/ 8036 w 10308"/>
                <a:gd name="T83" fmla="*/ 880 h 12335"/>
                <a:gd name="T84" fmla="*/ 7157 w 10308"/>
                <a:gd name="T85" fmla="*/ 416 h 12335"/>
                <a:gd name="T86" fmla="*/ 6180 w 10308"/>
                <a:gd name="T87" fmla="*/ 98 h 12335"/>
                <a:gd name="T88" fmla="*/ 5154 w 10308"/>
                <a:gd name="T89" fmla="*/ 1 h 12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308" h="12335" extrusionOk="0">
                  <a:moveTo>
                    <a:pt x="5154" y="1"/>
                  </a:moveTo>
                  <a:lnTo>
                    <a:pt x="4617" y="25"/>
                  </a:lnTo>
                  <a:lnTo>
                    <a:pt x="4128" y="98"/>
                  </a:lnTo>
                  <a:lnTo>
                    <a:pt x="3615" y="245"/>
                  </a:lnTo>
                  <a:lnTo>
                    <a:pt x="3151" y="416"/>
                  </a:lnTo>
                  <a:lnTo>
                    <a:pt x="2712" y="636"/>
                  </a:lnTo>
                  <a:lnTo>
                    <a:pt x="2272" y="880"/>
                  </a:lnTo>
                  <a:lnTo>
                    <a:pt x="1881" y="1173"/>
                  </a:lnTo>
                  <a:lnTo>
                    <a:pt x="1515" y="1515"/>
                  </a:lnTo>
                  <a:lnTo>
                    <a:pt x="1198" y="1881"/>
                  </a:lnTo>
                  <a:lnTo>
                    <a:pt x="880" y="2272"/>
                  </a:lnTo>
                  <a:lnTo>
                    <a:pt x="636" y="2687"/>
                  </a:lnTo>
                  <a:lnTo>
                    <a:pt x="416" y="3151"/>
                  </a:lnTo>
                  <a:lnTo>
                    <a:pt x="245" y="3615"/>
                  </a:lnTo>
                  <a:lnTo>
                    <a:pt x="123" y="4104"/>
                  </a:lnTo>
                  <a:lnTo>
                    <a:pt x="50" y="4617"/>
                  </a:lnTo>
                  <a:lnTo>
                    <a:pt x="1" y="5154"/>
                  </a:lnTo>
                  <a:lnTo>
                    <a:pt x="25" y="5423"/>
                  </a:lnTo>
                  <a:lnTo>
                    <a:pt x="50" y="5691"/>
                  </a:lnTo>
                  <a:lnTo>
                    <a:pt x="123" y="6204"/>
                  </a:lnTo>
                  <a:lnTo>
                    <a:pt x="245" y="6693"/>
                  </a:lnTo>
                  <a:lnTo>
                    <a:pt x="416" y="7132"/>
                  </a:lnTo>
                  <a:lnTo>
                    <a:pt x="636" y="7572"/>
                  </a:lnTo>
                  <a:lnTo>
                    <a:pt x="856" y="7963"/>
                  </a:lnTo>
                  <a:lnTo>
                    <a:pt x="1100" y="8353"/>
                  </a:lnTo>
                  <a:lnTo>
                    <a:pt x="1369" y="8744"/>
                  </a:lnTo>
                  <a:lnTo>
                    <a:pt x="1906" y="9526"/>
                  </a:lnTo>
                  <a:lnTo>
                    <a:pt x="2150" y="9941"/>
                  </a:lnTo>
                  <a:lnTo>
                    <a:pt x="2394" y="10356"/>
                  </a:lnTo>
                  <a:lnTo>
                    <a:pt x="2614" y="10796"/>
                  </a:lnTo>
                  <a:lnTo>
                    <a:pt x="2810" y="11284"/>
                  </a:lnTo>
                  <a:lnTo>
                    <a:pt x="2980" y="11797"/>
                  </a:lnTo>
                  <a:lnTo>
                    <a:pt x="3103" y="12334"/>
                  </a:lnTo>
                  <a:lnTo>
                    <a:pt x="4079" y="12334"/>
                  </a:lnTo>
                  <a:lnTo>
                    <a:pt x="3249" y="8500"/>
                  </a:lnTo>
                  <a:lnTo>
                    <a:pt x="2663" y="5642"/>
                  </a:lnTo>
                  <a:lnTo>
                    <a:pt x="2663" y="5520"/>
                  </a:lnTo>
                  <a:lnTo>
                    <a:pt x="2712" y="5423"/>
                  </a:lnTo>
                  <a:lnTo>
                    <a:pt x="2785" y="5374"/>
                  </a:lnTo>
                  <a:lnTo>
                    <a:pt x="2883" y="5349"/>
                  </a:lnTo>
                  <a:lnTo>
                    <a:pt x="2956" y="5349"/>
                  </a:lnTo>
                  <a:lnTo>
                    <a:pt x="3054" y="5398"/>
                  </a:lnTo>
                  <a:lnTo>
                    <a:pt x="4031" y="6253"/>
                  </a:lnTo>
                  <a:lnTo>
                    <a:pt x="4983" y="5398"/>
                  </a:lnTo>
                  <a:lnTo>
                    <a:pt x="5081" y="5349"/>
                  </a:lnTo>
                  <a:lnTo>
                    <a:pt x="5227" y="5349"/>
                  </a:lnTo>
                  <a:lnTo>
                    <a:pt x="5325" y="5398"/>
                  </a:lnTo>
                  <a:lnTo>
                    <a:pt x="6278" y="6253"/>
                  </a:lnTo>
                  <a:lnTo>
                    <a:pt x="7254" y="5398"/>
                  </a:lnTo>
                  <a:lnTo>
                    <a:pt x="7352" y="5349"/>
                  </a:lnTo>
                  <a:lnTo>
                    <a:pt x="7425" y="5349"/>
                  </a:lnTo>
                  <a:lnTo>
                    <a:pt x="7523" y="5374"/>
                  </a:lnTo>
                  <a:lnTo>
                    <a:pt x="7596" y="5423"/>
                  </a:lnTo>
                  <a:lnTo>
                    <a:pt x="7645" y="5520"/>
                  </a:lnTo>
                  <a:lnTo>
                    <a:pt x="7645" y="5642"/>
                  </a:lnTo>
                  <a:lnTo>
                    <a:pt x="7059" y="8500"/>
                  </a:lnTo>
                  <a:lnTo>
                    <a:pt x="6229" y="12334"/>
                  </a:lnTo>
                  <a:lnTo>
                    <a:pt x="7206" y="12334"/>
                  </a:lnTo>
                  <a:lnTo>
                    <a:pt x="7328" y="11797"/>
                  </a:lnTo>
                  <a:lnTo>
                    <a:pt x="7499" y="11284"/>
                  </a:lnTo>
                  <a:lnTo>
                    <a:pt x="7694" y="10796"/>
                  </a:lnTo>
                  <a:lnTo>
                    <a:pt x="7914" y="10356"/>
                  </a:lnTo>
                  <a:lnTo>
                    <a:pt x="8158" y="9941"/>
                  </a:lnTo>
                  <a:lnTo>
                    <a:pt x="8402" y="9526"/>
                  </a:lnTo>
                  <a:lnTo>
                    <a:pt x="8940" y="8744"/>
                  </a:lnTo>
                  <a:lnTo>
                    <a:pt x="9208" y="8353"/>
                  </a:lnTo>
                  <a:lnTo>
                    <a:pt x="9453" y="7963"/>
                  </a:lnTo>
                  <a:lnTo>
                    <a:pt x="9672" y="7572"/>
                  </a:lnTo>
                  <a:lnTo>
                    <a:pt x="9892" y="7132"/>
                  </a:lnTo>
                  <a:lnTo>
                    <a:pt x="10063" y="6693"/>
                  </a:lnTo>
                  <a:lnTo>
                    <a:pt x="10185" y="6204"/>
                  </a:lnTo>
                  <a:lnTo>
                    <a:pt x="10259" y="5691"/>
                  </a:lnTo>
                  <a:lnTo>
                    <a:pt x="10283" y="5423"/>
                  </a:lnTo>
                  <a:lnTo>
                    <a:pt x="10307" y="5154"/>
                  </a:lnTo>
                  <a:lnTo>
                    <a:pt x="10259" y="4617"/>
                  </a:lnTo>
                  <a:lnTo>
                    <a:pt x="10185" y="4104"/>
                  </a:lnTo>
                  <a:lnTo>
                    <a:pt x="10063" y="3615"/>
                  </a:lnTo>
                  <a:lnTo>
                    <a:pt x="9892" y="3151"/>
                  </a:lnTo>
                  <a:lnTo>
                    <a:pt x="9672" y="2687"/>
                  </a:lnTo>
                  <a:lnTo>
                    <a:pt x="9428" y="2272"/>
                  </a:lnTo>
                  <a:lnTo>
                    <a:pt x="9111" y="1881"/>
                  </a:lnTo>
                  <a:lnTo>
                    <a:pt x="8793" y="1515"/>
                  </a:lnTo>
                  <a:lnTo>
                    <a:pt x="8427" y="1173"/>
                  </a:lnTo>
                  <a:lnTo>
                    <a:pt x="8036" y="880"/>
                  </a:lnTo>
                  <a:lnTo>
                    <a:pt x="7596" y="636"/>
                  </a:lnTo>
                  <a:lnTo>
                    <a:pt x="7157" y="416"/>
                  </a:lnTo>
                  <a:lnTo>
                    <a:pt x="6693" y="245"/>
                  </a:lnTo>
                  <a:lnTo>
                    <a:pt x="6180" y="98"/>
                  </a:lnTo>
                  <a:lnTo>
                    <a:pt x="5691" y="25"/>
                  </a:lnTo>
                  <a:lnTo>
                    <a:pt x="5154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52266" name="Google Shape;403;p31">
            <a:extLst>
              <a:ext uri="{FF2B5EF4-FFF2-40B4-BE49-F238E27FC236}">
                <a16:creationId xmlns:a16="http://schemas.microsoft.com/office/drawing/2014/main" id="{7B8AE56B-0BB9-2241-999C-A707045EFAA4}"/>
              </a:ext>
            </a:extLst>
          </p:cNvPr>
          <p:cNvGrpSpPr>
            <a:grpSpLocks/>
          </p:cNvGrpSpPr>
          <p:nvPr/>
        </p:nvGrpSpPr>
        <p:grpSpPr bwMode="auto">
          <a:xfrm>
            <a:off x="809625" y="2684463"/>
            <a:ext cx="98425" cy="357187"/>
            <a:chOff x="727175" y="2957625"/>
            <a:chExt cx="130700" cy="476275"/>
          </a:xfrm>
        </p:grpSpPr>
        <p:sp>
          <p:nvSpPr>
            <p:cNvPr id="52407" name="Google Shape;404;p31">
              <a:extLst>
                <a:ext uri="{FF2B5EF4-FFF2-40B4-BE49-F238E27FC236}">
                  <a16:creationId xmlns:a16="http://schemas.microsoft.com/office/drawing/2014/main" id="{E53F397E-BF1D-7C4F-9CFA-5977B57DCD37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175" y="2957625"/>
              <a:ext cx="130700" cy="476275"/>
            </a:xfrm>
            <a:custGeom>
              <a:avLst/>
              <a:gdLst>
                <a:gd name="T0" fmla="*/ 3102 w 5228"/>
                <a:gd name="T1" fmla="*/ 611 h 19051"/>
                <a:gd name="T2" fmla="*/ 3664 w 5228"/>
                <a:gd name="T3" fmla="*/ 1051 h 19051"/>
                <a:gd name="T4" fmla="*/ 3859 w 5228"/>
                <a:gd name="T5" fmla="*/ 1759 h 19051"/>
                <a:gd name="T6" fmla="*/ 3908 w 5228"/>
                <a:gd name="T7" fmla="*/ 14679 h 19051"/>
                <a:gd name="T8" fmla="*/ 4177 w 5228"/>
                <a:gd name="T9" fmla="*/ 14996 h 19051"/>
                <a:gd name="T10" fmla="*/ 4543 w 5228"/>
                <a:gd name="T11" fmla="*/ 15558 h 19051"/>
                <a:gd name="T12" fmla="*/ 4714 w 5228"/>
                <a:gd name="T13" fmla="*/ 16193 h 19051"/>
                <a:gd name="T14" fmla="*/ 4690 w 5228"/>
                <a:gd name="T15" fmla="*/ 16852 h 19051"/>
                <a:gd name="T16" fmla="*/ 4470 w 5228"/>
                <a:gd name="T17" fmla="*/ 17438 h 19051"/>
                <a:gd name="T18" fmla="*/ 4104 w 5228"/>
                <a:gd name="T19" fmla="*/ 17927 h 19051"/>
                <a:gd name="T20" fmla="*/ 3615 w 5228"/>
                <a:gd name="T21" fmla="*/ 18293 h 19051"/>
                <a:gd name="T22" fmla="*/ 3029 w 5228"/>
                <a:gd name="T23" fmla="*/ 18513 h 19051"/>
                <a:gd name="T24" fmla="*/ 2394 w 5228"/>
                <a:gd name="T25" fmla="*/ 18538 h 19051"/>
                <a:gd name="T26" fmla="*/ 1784 w 5228"/>
                <a:gd name="T27" fmla="*/ 18391 h 19051"/>
                <a:gd name="T28" fmla="*/ 1271 w 5228"/>
                <a:gd name="T29" fmla="*/ 18073 h 19051"/>
                <a:gd name="T30" fmla="*/ 855 w 5228"/>
                <a:gd name="T31" fmla="*/ 17609 h 19051"/>
                <a:gd name="T32" fmla="*/ 587 w 5228"/>
                <a:gd name="T33" fmla="*/ 17048 h 19051"/>
                <a:gd name="T34" fmla="*/ 489 w 5228"/>
                <a:gd name="T35" fmla="*/ 16437 h 19051"/>
                <a:gd name="T36" fmla="*/ 587 w 5228"/>
                <a:gd name="T37" fmla="*/ 15778 h 19051"/>
                <a:gd name="T38" fmla="*/ 904 w 5228"/>
                <a:gd name="T39" fmla="*/ 15167 h 19051"/>
                <a:gd name="T40" fmla="*/ 1271 w 5228"/>
                <a:gd name="T41" fmla="*/ 14776 h 19051"/>
                <a:gd name="T42" fmla="*/ 1368 w 5228"/>
                <a:gd name="T43" fmla="*/ 14483 h 19051"/>
                <a:gd name="T44" fmla="*/ 1466 w 5228"/>
                <a:gd name="T45" fmla="*/ 1270 h 19051"/>
                <a:gd name="T46" fmla="*/ 1906 w 5228"/>
                <a:gd name="T47" fmla="*/ 709 h 19051"/>
                <a:gd name="T48" fmla="*/ 2614 w 5228"/>
                <a:gd name="T49" fmla="*/ 489 h 19051"/>
                <a:gd name="T50" fmla="*/ 2272 w 5228"/>
                <a:gd name="T51" fmla="*/ 49 h 19051"/>
                <a:gd name="T52" fmla="*/ 1784 w 5228"/>
                <a:gd name="T53" fmla="*/ 220 h 19051"/>
                <a:gd name="T54" fmla="*/ 1393 w 5228"/>
                <a:gd name="T55" fmla="*/ 513 h 19051"/>
                <a:gd name="T56" fmla="*/ 1075 w 5228"/>
                <a:gd name="T57" fmla="*/ 928 h 19051"/>
                <a:gd name="T58" fmla="*/ 904 w 5228"/>
                <a:gd name="T59" fmla="*/ 1393 h 19051"/>
                <a:gd name="T60" fmla="*/ 880 w 5228"/>
                <a:gd name="T61" fmla="*/ 14483 h 19051"/>
                <a:gd name="T62" fmla="*/ 367 w 5228"/>
                <a:gd name="T63" fmla="*/ 15094 h 19051"/>
                <a:gd name="T64" fmla="*/ 74 w 5228"/>
                <a:gd name="T65" fmla="*/ 15875 h 19051"/>
                <a:gd name="T66" fmla="*/ 25 w 5228"/>
                <a:gd name="T67" fmla="*/ 16681 h 19051"/>
                <a:gd name="T68" fmla="*/ 196 w 5228"/>
                <a:gd name="T69" fmla="*/ 17438 h 19051"/>
                <a:gd name="T70" fmla="*/ 611 w 5228"/>
                <a:gd name="T71" fmla="*/ 18098 h 19051"/>
                <a:gd name="T72" fmla="*/ 1149 w 5228"/>
                <a:gd name="T73" fmla="*/ 18586 h 19051"/>
                <a:gd name="T74" fmla="*/ 1832 w 5228"/>
                <a:gd name="T75" fmla="*/ 18928 h 19051"/>
                <a:gd name="T76" fmla="*/ 2614 w 5228"/>
                <a:gd name="T77" fmla="*/ 19050 h 19051"/>
                <a:gd name="T78" fmla="*/ 3395 w 5228"/>
                <a:gd name="T79" fmla="*/ 18928 h 19051"/>
                <a:gd name="T80" fmla="*/ 4079 w 5228"/>
                <a:gd name="T81" fmla="*/ 18586 h 19051"/>
                <a:gd name="T82" fmla="*/ 4617 w 5228"/>
                <a:gd name="T83" fmla="*/ 18098 h 19051"/>
                <a:gd name="T84" fmla="*/ 5032 w 5228"/>
                <a:gd name="T85" fmla="*/ 17438 h 19051"/>
                <a:gd name="T86" fmla="*/ 5203 w 5228"/>
                <a:gd name="T87" fmla="*/ 16681 h 19051"/>
                <a:gd name="T88" fmla="*/ 5154 w 5228"/>
                <a:gd name="T89" fmla="*/ 15875 h 19051"/>
                <a:gd name="T90" fmla="*/ 4861 w 5228"/>
                <a:gd name="T91" fmla="*/ 15094 h 19051"/>
                <a:gd name="T92" fmla="*/ 4348 w 5228"/>
                <a:gd name="T93" fmla="*/ 14483 h 19051"/>
                <a:gd name="T94" fmla="*/ 4324 w 5228"/>
                <a:gd name="T95" fmla="*/ 1393 h 19051"/>
                <a:gd name="T96" fmla="*/ 4153 w 5228"/>
                <a:gd name="T97" fmla="*/ 928 h 19051"/>
                <a:gd name="T98" fmla="*/ 3835 w 5228"/>
                <a:gd name="T99" fmla="*/ 513 h 19051"/>
                <a:gd name="T100" fmla="*/ 3444 w 5228"/>
                <a:gd name="T101" fmla="*/ 220 h 19051"/>
                <a:gd name="T102" fmla="*/ 2956 w 5228"/>
                <a:gd name="T103" fmla="*/ 49 h 190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228" h="19051" extrusionOk="0">
                  <a:moveTo>
                    <a:pt x="2614" y="489"/>
                  </a:moveTo>
                  <a:lnTo>
                    <a:pt x="2858" y="538"/>
                  </a:lnTo>
                  <a:lnTo>
                    <a:pt x="3102" y="611"/>
                  </a:lnTo>
                  <a:lnTo>
                    <a:pt x="3322" y="709"/>
                  </a:lnTo>
                  <a:lnTo>
                    <a:pt x="3493" y="880"/>
                  </a:lnTo>
                  <a:lnTo>
                    <a:pt x="3664" y="1051"/>
                  </a:lnTo>
                  <a:lnTo>
                    <a:pt x="3762" y="1270"/>
                  </a:lnTo>
                  <a:lnTo>
                    <a:pt x="3835" y="1490"/>
                  </a:lnTo>
                  <a:lnTo>
                    <a:pt x="3859" y="1759"/>
                  </a:lnTo>
                  <a:lnTo>
                    <a:pt x="3859" y="14483"/>
                  </a:lnTo>
                  <a:lnTo>
                    <a:pt x="3884" y="14581"/>
                  </a:lnTo>
                  <a:lnTo>
                    <a:pt x="3908" y="14679"/>
                  </a:lnTo>
                  <a:lnTo>
                    <a:pt x="3957" y="14776"/>
                  </a:lnTo>
                  <a:lnTo>
                    <a:pt x="4030" y="14850"/>
                  </a:lnTo>
                  <a:lnTo>
                    <a:pt x="4177" y="14996"/>
                  </a:lnTo>
                  <a:lnTo>
                    <a:pt x="4324" y="15167"/>
                  </a:lnTo>
                  <a:lnTo>
                    <a:pt x="4446" y="15363"/>
                  </a:lnTo>
                  <a:lnTo>
                    <a:pt x="4543" y="15558"/>
                  </a:lnTo>
                  <a:lnTo>
                    <a:pt x="4641" y="15778"/>
                  </a:lnTo>
                  <a:lnTo>
                    <a:pt x="4690" y="15973"/>
                  </a:lnTo>
                  <a:lnTo>
                    <a:pt x="4714" y="16193"/>
                  </a:lnTo>
                  <a:lnTo>
                    <a:pt x="4739" y="16437"/>
                  </a:lnTo>
                  <a:lnTo>
                    <a:pt x="4714" y="16633"/>
                  </a:lnTo>
                  <a:lnTo>
                    <a:pt x="4690" y="16852"/>
                  </a:lnTo>
                  <a:lnTo>
                    <a:pt x="4641" y="17048"/>
                  </a:lnTo>
                  <a:lnTo>
                    <a:pt x="4568" y="17243"/>
                  </a:lnTo>
                  <a:lnTo>
                    <a:pt x="4470" y="17438"/>
                  </a:lnTo>
                  <a:lnTo>
                    <a:pt x="4372" y="17609"/>
                  </a:lnTo>
                  <a:lnTo>
                    <a:pt x="4250" y="17780"/>
                  </a:lnTo>
                  <a:lnTo>
                    <a:pt x="4104" y="17927"/>
                  </a:lnTo>
                  <a:lnTo>
                    <a:pt x="3957" y="18073"/>
                  </a:lnTo>
                  <a:lnTo>
                    <a:pt x="3811" y="18196"/>
                  </a:lnTo>
                  <a:lnTo>
                    <a:pt x="3615" y="18293"/>
                  </a:lnTo>
                  <a:lnTo>
                    <a:pt x="3444" y="18391"/>
                  </a:lnTo>
                  <a:lnTo>
                    <a:pt x="3249" y="18464"/>
                  </a:lnTo>
                  <a:lnTo>
                    <a:pt x="3029" y="18513"/>
                  </a:lnTo>
                  <a:lnTo>
                    <a:pt x="2834" y="18538"/>
                  </a:lnTo>
                  <a:lnTo>
                    <a:pt x="2614" y="18562"/>
                  </a:lnTo>
                  <a:lnTo>
                    <a:pt x="2394" y="18538"/>
                  </a:lnTo>
                  <a:lnTo>
                    <a:pt x="2174" y="18513"/>
                  </a:lnTo>
                  <a:lnTo>
                    <a:pt x="1979" y="18464"/>
                  </a:lnTo>
                  <a:lnTo>
                    <a:pt x="1784" y="18391"/>
                  </a:lnTo>
                  <a:lnTo>
                    <a:pt x="1613" y="18293"/>
                  </a:lnTo>
                  <a:lnTo>
                    <a:pt x="1417" y="18196"/>
                  </a:lnTo>
                  <a:lnTo>
                    <a:pt x="1271" y="18073"/>
                  </a:lnTo>
                  <a:lnTo>
                    <a:pt x="1124" y="17927"/>
                  </a:lnTo>
                  <a:lnTo>
                    <a:pt x="978" y="17780"/>
                  </a:lnTo>
                  <a:lnTo>
                    <a:pt x="855" y="17609"/>
                  </a:lnTo>
                  <a:lnTo>
                    <a:pt x="758" y="17438"/>
                  </a:lnTo>
                  <a:lnTo>
                    <a:pt x="660" y="17243"/>
                  </a:lnTo>
                  <a:lnTo>
                    <a:pt x="587" y="17048"/>
                  </a:lnTo>
                  <a:lnTo>
                    <a:pt x="538" y="16852"/>
                  </a:lnTo>
                  <a:lnTo>
                    <a:pt x="514" y="16633"/>
                  </a:lnTo>
                  <a:lnTo>
                    <a:pt x="489" y="16437"/>
                  </a:lnTo>
                  <a:lnTo>
                    <a:pt x="514" y="16193"/>
                  </a:lnTo>
                  <a:lnTo>
                    <a:pt x="538" y="15973"/>
                  </a:lnTo>
                  <a:lnTo>
                    <a:pt x="587" y="15778"/>
                  </a:lnTo>
                  <a:lnTo>
                    <a:pt x="684" y="15558"/>
                  </a:lnTo>
                  <a:lnTo>
                    <a:pt x="782" y="15363"/>
                  </a:lnTo>
                  <a:lnTo>
                    <a:pt x="904" y="15167"/>
                  </a:lnTo>
                  <a:lnTo>
                    <a:pt x="1051" y="14996"/>
                  </a:lnTo>
                  <a:lnTo>
                    <a:pt x="1197" y="14850"/>
                  </a:lnTo>
                  <a:lnTo>
                    <a:pt x="1271" y="14776"/>
                  </a:lnTo>
                  <a:lnTo>
                    <a:pt x="1319" y="14679"/>
                  </a:lnTo>
                  <a:lnTo>
                    <a:pt x="1344" y="14581"/>
                  </a:lnTo>
                  <a:lnTo>
                    <a:pt x="1368" y="14483"/>
                  </a:lnTo>
                  <a:lnTo>
                    <a:pt x="1368" y="1759"/>
                  </a:lnTo>
                  <a:lnTo>
                    <a:pt x="1393" y="1490"/>
                  </a:lnTo>
                  <a:lnTo>
                    <a:pt x="1466" y="1270"/>
                  </a:lnTo>
                  <a:lnTo>
                    <a:pt x="1564" y="1051"/>
                  </a:lnTo>
                  <a:lnTo>
                    <a:pt x="1735" y="880"/>
                  </a:lnTo>
                  <a:lnTo>
                    <a:pt x="1906" y="709"/>
                  </a:lnTo>
                  <a:lnTo>
                    <a:pt x="2125" y="611"/>
                  </a:lnTo>
                  <a:lnTo>
                    <a:pt x="2370" y="538"/>
                  </a:lnTo>
                  <a:lnTo>
                    <a:pt x="2614" y="489"/>
                  </a:lnTo>
                  <a:close/>
                  <a:moveTo>
                    <a:pt x="2614" y="0"/>
                  </a:moveTo>
                  <a:lnTo>
                    <a:pt x="2443" y="25"/>
                  </a:lnTo>
                  <a:lnTo>
                    <a:pt x="2272" y="49"/>
                  </a:lnTo>
                  <a:lnTo>
                    <a:pt x="2101" y="98"/>
                  </a:lnTo>
                  <a:lnTo>
                    <a:pt x="1930" y="147"/>
                  </a:lnTo>
                  <a:lnTo>
                    <a:pt x="1784" y="220"/>
                  </a:lnTo>
                  <a:lnTo>
                    <a:pt x="1637" y="318"/>
                  </a:lnTo>
                  <a:lnTo>
                    <a:pt x="1515" y="416"/>
                  </a:lnTo>
                  <a:lnTo>
                    <a:pt x="1393" y="513"/>
                  </a:lnTo>
                  <a:lnTo>
                    <a:pt x="1271" y="635"/>
                  </a:lnTo>
                  <a:lnTo>
                    <a:pt x="1173" y="782"/>
                  </a:lnTo>
                  <a:lnTo>
                    <a:pt x="1075" y="928"/>
                  </a:lnTo>
                  <a:lnTo>
                    <a:pt x="1002" y="1075"/>
                  </a:lnTo>
                  <a:lnTo>
                    <a:pt x="953" y="1246"/>
                  </a:lnTo>
                  <a:lnTo>
                    <a:pt x="904" y="1393"/>
                  </a:lnTo>
                  <a:lnTo>
                    <a:pt x="880" y="1588"/>
                  </a:lnTo>
                  <a:lnTo>
                    <a:pt x="880" y="1759"/>
                  </a:lnTo>
                  <a:lnTo>
                    <a:pt x="880" y="14483"/>
                  </a:lnTo>
                  <a:lnTo>
                    <a:pt x="684" y="14679"/>
                  </a:lnTo>
                  <a:lnTo>
                    <a:pt x="514" y="14874"/>
                  </a:lnTo>
                  <a:lnTo>
                    <a:pt x="367" y="15094"/>
                  </a:lnTo>
                  <a:lnTo>
                    <a:pt x="245" y="15338"/>
                  </a:lnTo>
                  <a:lnTo>
                    <a:pt x="147" y="15607"/>
                  </a:lnTo>
                  <a:lnTo>
                    <a:pt x="74" y="15875"/>
                  </a:lnTo>
                  <a:lnTo>
                    <a:pt x="25" y="16144"/>
                  </a:lnTo>
                  <a:lnTo>
                    <a:pt x="1" y="16437"/>
                  </a:lnTo>
                  <a:lnTo>
                    <a:pt x="25" y="16681"/>
                  </a:lnTo>
                  <a:lnTo>
                    <a:pt x="49" y="16950"/>
                  </a:lnTo>
                  <a:lnTo>
                    <a:pt x="123" y="17194"/>
                  </a:lnTo>
                  <a:lnTo>
                    <a:pt x="196" y="17438"/>
                  </a:lnTo>
                  <a:lnTo>
                    <a:pt x="318" y="17683"/>
                  </a:lnTo>
                  <a:lnTo>
                    <a:pt x="440" y="17878"/>
                  </a:lnTo>
                  <a:lnTo>
                    <a:pt x="611" y="18098"/>
                  </a:lnTo>
                  <a:lnTo>
                    <a:pt x="758" y="18269"/>
                  </a:lnTo>
                  <a:lnTo>
                    <a:pt x="953" y="18440"/>
                  </a:lnTo>
                  <a:lnTo>
                    <a:pt x="1149" y="18586"/>
                  </a:lnTo>
                  <a:lnTo>
                    <a:pt x="1368" y="18733"/>
                  </a:lnTo>
                  <a:lnTo>
                    <a:pt x="1588" y="18831"/>
                  </a:lnTo>
                  <a:lnTo>
                    <a:pt x="1832" y="18928"/>
                  </a:lnTo>
                  <a:lnTo>
                    <a:pt x="2077" y="18977"/>
                  </a:lnTo>
                  <a:lnTo>
                    <a:pt x="2345" y="19026"/>
                  </a:lnTo>
                  <a:lnTo>
                    <a:pt x="2614" y="19050"/>
                  </a:lnTo>
                  <a:lnTo>
                    <a:pt x="2883" y="19026"/>
                  </a:lnTo>
                  <a:lnTo>
                    <a:pt x="3151" y="18977"/>
                  </a:lnTo>
                  <a:lnTo>
                    <a:pt x="3395" y="18928"/>
                  </a:lnTo>
                  <a:lnTo>
                    <a:pt x="3640" y="18831"/>
                  </a:lnTo>
                  <a:lnTo>
                    <a:pt x="3859" y="18733"/>
                  </a:lnTo>
                  <a:lnTo>
                    <a:pt x="4079" y="18586"/>
                  </a:lnTo>
                  <a:lnTo>
                    <a:pt x="4275" y="18440"/>
                  </a:lnTo>
                  <a:lnTo>
                    <a:pt x="4470" y="18269"/>
                  </a:lnTo>
                  <a:lnTo>
                    <a:pt x="4617" y="18098"/>
                  </a:lnTo>
                  <a:lnTo>
                    <a:pt x="4788" y="17878"/>
                  </a:lnTo>
                  <a:lnTo>
                    <a:pt x="4910" y="17683"/>
                  </a:lnTo>
                  <a:lnTo>
                    <a:pt x="5032" y="17438"/>
                  </a:lnTo>
                  <a:lnTo>
                    <a:pt x="5105" y="17194"/>
                  </a:lnTo>
                  <a:lnTo>
                    <a:pt x="5178" y="16950"/>
                  </a:lnTo>
                  <a:lnTo>
                    <a:pt x="5203" y="16681"/>
                  </a:lnTo>
                  <a:lnTo>
                    <a:pt x="5227" y="16437"/>
                  </a:lnTo>
                  <a:lnTo>
                    <a:pt x="5203" y="16144"/>
                  </a:lnTo>
                  <a:lnTo>
                    <a:pt x="5154" y="15875"/>
                  </a:lnTo>
                  <a:lnTo>
                    <a:pt x="5081" y="15607"/>
                  </a:lnTo>
                  <a:lnTo>
                    <a:pt x="4983" y="15338"/>
                  </a:lnTo>
                  <a:lnTo>
                    <a:pt x="4861" y="15094"/>
                  </a:lnTo>
                  <a:lnTo>
                    <a:pt x="4714" y="14874"/>
                  </a:lnTo>
                  <a:lnTo>
                    <a:pt x="4543" y="14679"/>
                  </a:lnTo>
                  <a:lnTo>
                    <a:pt x="4348" y="14483"/>
                  </a:lnTo>
                  <a:lnTo>
                    <a:pt x="4348" y="1759"/>
                  </a:lnTo>
                  <a:lnTo>
                    <a:pt x="4348" y="1588"/>
                  </a:lnTo>
                  <a:lnTo>
                    <a:pt x="4324" y="1393"/>
                  </a:lnTo>
                  <a:lnTo>
                    <a:pt x="4275" y="1246"/>
                  </a:lnTo>
                  <a:lnTo>
                    <a:pt x="4226" y="1075"/>
                  </a:lnTo>
                  <a:lnTo>
                    <a:pt x="4153" y="928"/>
                  </a:lnTo>
                  <a:lnTo>
                    <a:pt x="4055" y="782"/>
                  </a:lnTo>
                  <a:lnTo>
                    <a:pt x="3957" y="635"/>
                  </a:lnTo>
                  <a:lnTo>
                    <a:pt x="3835" y="513"/>
                  </a:lnTo>
                  <a:lnTo>
                    <a:pt x="3713" y="416"/>
                  </a:lnTo>
                  <a:lnTo>
                    <a:pt x="3591" y="318"/>
                  </a:lnTo>
                  <a:lnTo>
                    <a:pt x="3444" y="220"/>
                  </a:lnTo>
                  <a:lnTo>
                    <a:pt x="3298" y="147"/>
                  </a:lnTo>
                  <a:lnTo>
                    <a:pt x="3127" y="98"/>
                  </a:lnTo>
                  <a:lnTo>
                    <a:pt x="2956" y="49"/>
                  </a:lnTo>
                  <a:lnTo>
                    <a:pt x="2785" y="25"/>
                  </a:lnTo>
                  <a:lnTo>
                    <a:pt x="261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08" name="Google Shape;405;p31">
              <a:extLst>
                <a:ext uri="{FF2B5EF4-FFF2-40B4-BE49-F238E27FC236}">
                  <a16:creationId xmlns:a16="http://schemas.microsoft.com/office/drawing/2014/main" id="{A8AB34F3-11D8-B544-9DF2-62DD17D4588D}"/>
                </a:ext>
              </a:extLst>
            </p:cNvPr>
            <p:cNvSpPr>
              <a:spLocks/>
            </p:cNvSpPr>
            <p:nvPr/>
          </p:nvSpPr>
          <p:spPr bwMode="auto">
            <a:xfrm>
              <a:off x="751600" y="3090125"/>
              <a:ext cx="81850" cy="319350"/>
            </a:xfrm>
            <a:custGeom>
              <a:avLst/>
              <a:gdLst>
                <a:gd name="T0" fmla="*/ 880 w 3274"/>
                <a:gd name="T1" fmla="*/ 9183 h 12774"/>
                <a:gd name="T2" fmla="*/ 782 w 3274"/>
                <a:gd name="T3" fmla="*/ 9574 h 12774"/>
                <a:gd name="T4" fmla="*/ 538 w 3274"/>
                <a:gd name="T5" fmla="*/ 9916 h 12774"/>
                <a:gd name="T6" fmla="*/ 318 w 3274"/>
                <a:gd name="T7" fmla="*/ 10160 h 12774"/>
                <a:gd name="T8" fmla="*/ 147 w 3274"/>
                <a:gd name="T9" fmla="*/ 10453 h 12774"/>
                <a:gd name="T10" fmla="*/ 49 w 3274"/>
                <a:gd name="T11" fmla="*/ 10795 h 12774"/>
                <a:gd name="T12" fmla="*/ 1 w 3274"/>
                <a:gd name="T13" fmla="*/ 11137 h 12774"/>
                <a:gd name="T14" fmla="*/ 25 w 3274"/>
                <a:gd name="T15" fmla="*/ 11455 h 12774"/>
                <a:gd name="T16" fmla="*/ 123 w 3274"/>
                <a:gd name="T17" fmla="*/ 11772 h 12774"/>
                <a:gd name="T18" fmla="*/ 294 w 3274"/>
                <a:gd name="T19" fmla="*/ 12041 h 12774"/>
                <a:gd name="T20" fmla="*/ 489 w 3274"/>
                <a:gd name="T21" fmla="*/ 12285 h 12774"/>
                <a:gd name="T22" fmla="*/ 733 w 3274"/>
                <a:gd name="T23" fmla="*/ 12480 h 12774"/>
                <a:gd name="T24" fmla="*/ 1002 w 3274"/>
                <a:gd name="T25" fmla="*/ 12627 h 12774"/>
                <a:gd name="T26" fmla="*/ 1319 w 3274"/>
                <a:gd name="T27" fmla="*/ 12725 h 12774"/>
                <a:gd name="T28" fmla="*/ 1637 w 3274"/>
                <a:gd name="T29" fmla="*/ 12773 h 12774"/>
                <a:gd name="T30" fmla="*/ 1954 w 3274"/>
                <a:gd name="T31" fmla="*/ 12725 h 12774"/>
                <a:gd name="T32" fmla="*/ 2272 w 3274"/>
                <a:gd name="T33" fmla="*/ 12627 h 12774"/>
                <a:gd name="T34" fmla="*/ 2541 w 3274"/>
                <a:gd name="T35" fmla="*/ 12480 h 12774"/>
                <a:gd name="T36" fmla="*/ 2785 w 3274"/>
                <a:gd name="T37" fmla="*/ 12285 h 12774"/>
                <a:gd name="T38" fmla="*/ 2980 w 3274"/>
                <a:gd name="T39" fmla="*/ 12041 h 12774"/>
                <a:gd name="T40" fmla="*/ 3151 w 3274"/>
                <a:gd name="T41" fmla="*/ 11772 h 12774"/>
                <a:gd name="T42" fmla="*/ 3249 w 3274"/>
                <a:gd name="T43" fmla="*/ 11455 h 12774"/>
                <a:gd name="T44" fmla="*/ 3273 w 3274"/>
                <a:gd name="T45" fmla="*/ 11137 h 12774"/>
                <a:gd name="T46" fmla="*/ 3224 w 3274"/>
                <a:gd name="T47" fmla="*/ 10795 h 12774"/>
                <a:gd name="T48" fmla="*/ 3127 w 3274"/>
                <a:gd name="T49" fmla="*/ 10453 h 12774"/>
                <a:gd name="T50" fmla="*/ 2956 w 3274"/>
                <a:gd name="T51" fmla="*/ 10160 h 12774"/>
                <a:gd name="T52" fmla="*/ 2736 w 3274"/>
                <a:gd name="T53" fmla="*/ 9916 h 12774"/>
                <a:gd name="T54" fmla="*/ 2492 w 3274"/>
                <a:gd name="T55" fmla="*/ 9574 h 12774"/>
                <a:gd name="T56" fmla="*/ 2394 w 3274"/>
                <a:gd name="T57" fmla="*/ 9183 h 12774"/>
                <a:gd name="T58" fmla="*/ 2052 w 3274"/>
                <a:gd name="T59" fmla="*/ 8255 h 12774"/>
                <a:gd name="T60" fmla="*/ 1881 w 3274"/>
                <a:gd name="T61" fmla="*/ 8182 h 12774"/>
                <a:gd name="T62" fmla="*/ 1808 w 3274"/>
                <a:gd name="T63" fmla="*/ 8011 h 12774"/>
                <a:gd name="T64" fmla="*/ 1881 w 3274"/>
                <a:gd name="T65" fmla="*/ 7840 h 12774"/>
                <a:gd name="T66" fmla="*/ 2052 w 3274"/>
                <a:gd name="T67" fmla="*/ 7767 h 12774"/>
                <a:gd name="T68" fmla="*/ 2394 w 3274"/>
                <a:gd name="T69" fmla="*/ 6912 h 12774"/>
                <a:gd name="T70" fmla="*/ 1954 w 3274"/>
                <a:gd name="T71" fmla="*/ 6888 h 12774"/>
                <a:gd name="T72" fmla="*/ 1832 w 3274"/>
                <a:gd name="T73" fmla="*/ 6765 h 12774"/>
                <a:gd name="T74" fmla="*/ 1832 w 3274"/>
                <a:gd name="T75" fmla="*/ 6570 h 12774"/>
                <a:gd name="T76" fmla="*/ 1954 w 3274"/>
                <a:gd name="T77" fmla="*/ 6448 h 12774"/>
                <a:gd name="T78" fmla="*/ 2394 w 3274"/>
                <a:gd name="T79" fmla="*/ 6423 h 12774"/>
                <a:gd name="T80" fmla="*/ 2052 w 3274"/>
                <a:gd name="T81" fmla="*/ 5569 h 12774"/>
                <a:gd name="T82" fmla="*/ 1881 w 3274"/>
                <a:gd name="T83" fmla="*/ 5495 h 12774"/>
                <a:gd name="T84" fmla="*/ 1808 w 3274"/>
                <a:gd name="T85" fmla="*/ 5324 h 12774"/>
                <a:gd name="T86" fmla="*/ 1881 w 3274"/>
                <a:gd name="T87" fmla="*/ 5153 h 12774"/>
                <a:gd name="T88" fmla="*/ 2052 w 3274"/>
                <a:gd name="T89" fmla="*/ 5080 h 12774"/>
                <a:gd name="T90" fmla="*/ 2394 w 3274"/>
                <a:gd name="T91" fmla="*/ 4225 h 12774"/>
                <a:gd name="T92" fmla="*/ 1954 w 3274"/>
                <a:gd name="T93" fmla="*/ 4201 h 12774"/>
                <a:gd name="T94" fmla="*/ 1832 w 3274"/>
                <a:gd name="T95" fmla="*/ 4079 h 12774"/>
                <a:gd name="T96" fmla="*/ 1832 w 3274"/>
                <a:gd name="T97" fmla="*/ 3883 h 12774"/>
                <a:gd name="T98" fmla="*/ 1954 w 3274"/>
                <a:gd name="T99" fmla="*/ 3761 h 12774"/>
                <a:gd name="T100" fmla="*/ 2394 w 3274"/>
                <a:gd name="T101" fmla="*/ 3737 h 12774"/>
                <a:gd name="T102" fmla="*/ 2052 w 3274"/>
                <a:gd name="T103" fmla="*/ 2882 h 12774"/>
                <a:gd name="T104" fmla="*/ 1881 w 3274"/>
                <a:gd name="T105" fmla="*/ 2809 h 12774"/>
                <a:gd name="T106" fmla="*/ 1808 w 3274"/>
                <a:gd name="T107" fmla="*/ 2638 h 12774"/>
                <a:gd name="T108" fmla="*/ 1881 w 3274"/>
                <a:gd name="T109" fmla="*/ 2467 h 12774"/>
                <a:gd name="T110" fmla="*/ 2052 w 3274"/>
                <a:gd name="T111" fmla="*/ 2394 h 12774"/>
                <a:gd name="T112" fmla="*/ 2394 w 3274"/>
                <a:gd name="T113" fmla="*/ 1539 h 12774"/>
                <a:gd name="T114" fmla="*/ 1954 w 3274"/>
                <a:gd name="T115" fmla="*/ 1514 h 12774"/>
                <a:gd name="T116" fmla="*/ 1832 w 3274"/>
                <a:gd name="T117" fmla="*/ 1392 h 12774"/>
                <a:gd name="T118" fmla="*/ 1832 w 3274"/>
                <a:gd name="T119" fmla="*/ 1197 h 12774"/>
                <a:gd name="T120" fmla="*/ 1954 w 3274"/>
                <a:gd name="T121" fmla="*/ 1075 h 12774"/>
                <a:gd name="T122" fmla="*/ 2394 w 3274"/>
                <a:gd name="T123" fmla="*/ 1050 h 12774"/>
                <a:gd name="T124" fmla="*/ 880 w 3274"/>
                <a:gd name="T125" fmla="*/ 0 h 12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274" h="12774" extrusionOk="0">
                  <a:moveTo>
                    <a:pt x="880" y="0"/>
                  </a:moveTo>
                  <a:lnTo>
                    <a:pt x="880" y="9183"/>
                  </a:lnTo>
                  <a:lnTo>
                    <a:pt x="855" y="9379"/>
                  </a:lnTo>
                  <a:lnTo>
                    <a:pt x="782" y="9574"/>
                  </a:lnTo>
                  <a:lnTo>
                    <a:pt x="684" y="9745"/>
                  </a:lnTo>
                  <a:lnTo>
                    <a:pt x="538" y="9916"/>
                  </a:lnTo>
                  <a:lnTo>
                    <a:pt x="416" y="10038"/>
                  </a:lnTo>
                  <a:lnTo>
                    <a:pt x="318" y="10160"/>
                  </a:lnTo>
                  <a:lnTo>
                    <a:pt x="220" y="10307"/>
                  </a:lnTo>
                  <a:lnTo>
                    <a:pt x="147" y="10453"/>
                  </a:lnTo>
                  <a:lnTo>
                    <a:pt x="74" y="10624"/>
                  </a:lnTo>
                  <a:lnTo>
                    <a:pt x="49" y="10795"/>
                  </a:lnTo>
                  <a:lnTo>
                    <a:pt x="1" y="10966"/>
                  </a:lnTo>
                  <a:lnTo>
                    <a:pt x="1" y="11137"/>
                  </a:lnTo>
                  <a:lnTo>
                    <a:pt x="1" y="11284"/>
                  </a:lnTo>
                  <a:lnTo>
                    <a:pt x="25" y="11455"/>
                  </a:lnTo>
                  <a:lnTo>
                    <a:pt x="74" y="11601"/>
                  </a:lnTo>
                  <a:lnTo>
                    <a:pt x="123" y="11772"/>
                  </a:lnTo>
                  <a:lnTo>
                    <a:pt x="196" y="11894"/>
                  </a:lnTo>
                  <a:lnTo>
                    <a:pt x="294" y="12041"/>
                  </a:lnTo>
                  <a:lnTo>
                    <a:pt x="367" y="12163"/>
                  </a:lnTo>
                  <a:lnTo>
                    <a:pt x="489" y="12285"/>
                  </a:lnTo>
                  <a:lnTo>
                    <a:pt x="587" y="12383"/>
                  </a:lnTo>
                  <a:lnTo>
                    <a:pt x="733" y="12480"/>
                  </a:lnTo>
                  <a:lnTo>
                    <a:pt x="855" y="12554"/>
                  </a:lnTo>
                  <a:lnTo>
                    <a:pt x="1002" y="12627"/>
                  </a:lnTo>
                  <a:lnTo>
                    <a:pt x="1148" y="12700"/>
                  </a:lnTo>
                  <a:lnTo>
                    <a:pt x="1319" y="12725"/>
                  </a:lnTo>
                  <a:lnTo>
                    <a:pt x="1466" y="12749"/>
                  </a:lnTo>
                  <a:lnTo>
                    <a:pt x="1637" y="12773"/>
                  </a:lnTo>
                  <a:lnTo>
                    <a:pt x="1808" y="12749"/>
                  </a:lnTo>
                  <a:lnTo>
                    <a:pt x="1954" y="12725"/>
                  </a:lnTo>
                  <a:lnTo>
                    <a:pt x="2125" y="12700"/>
                  </a:lnTo>
                  <a:lnTo>
                    <a:pt x="2272" y="12627"/>
                  </a:lnTo>
                  <a:lnTo>
                    <a:pt x="2418" y="12554"/>
                  </a:lnTo>
                  <a:lnTo>
                    <a:pt x="2541" y="12480"/>
                  </a:lnTo>
                  <a:lnTo>
                    <a:pt x="2687" y="12383"/>
                  </a:lnTo>
                  <a:lnTo>
                    <a:pt x="2785" y="12285"/>
                  </a:lnTo>
                  <a:lnTo>
                    <a:pt x="2907" y="12163"/>
                  </a:lnTo>
                  <a:lnTo>
                    <a:pt x="2980" y="12041"/>
                  </a:lnTo>
                  <a:lnTo>
                    <a:pt x="3078" y="11894"/>
                  </a:lnTo>
                  <a:lnTo>
                    <a:pt x="3151" y="11772"/>
                  </a:lnTo>
                  <a:lnTo>
                    <a:pt x="3200" y="11601"/>
                  </a:lnTo>
                  <a:lnTo>
                    <a:pt x="3249" y="11455"/>
                  </a:lnTo>
                  <a:lnTo>
                    <a:pt x="3273" y="11284"/>
                  </a:lnTo>
                  <a:lnTo>
                    <a:pt x="3273" y="11137"/>
                  </a:lnTo>
                  <a:lnTo>
                    <a:pt x="3273" y="10966"/>
                  </a:lnTo>
                  <a:lnTo>
                    <a:pt x="3224" y="10795"/>
                  </a:lnTo>
                  <a:lnTo>
                    <a:pt x="3200" y="10624"/>
                  </a:lnTo>
                  <a:lnTo>
                    <a:pt x="3127" y="10453"/>
                  </a:lnTo>
                  <a:lnTo>
                    <a:pt x="3053" y="10307"/>
                  </a:lnTo>
                  <a:lnTo>
                    <a:pt x="2956" y="10160"/>
                  </a:lnTo>
                  <a:lnTo>
                    <a:pt x="2858" y="10038"/>
                  </a:lnTo>
                  <a:lnTo>
                    <a:pt x="2736" y="9916"/>
                  </a:lnTo>
                  <a:lnTo>
                    <a:pt x="2589" y="9745"/>
                  </a:lnTo>
                  <a:lnTo>
                    <a:pt x="2492" y="9574"/>
                  </a:lnTo>
                  <a:lnTo>
                    <a:pt x="2418" y="9379"/>
                  </a:lnTo>
                  <a:lnTo>
                    <a:pt x="2394" y="9183"/>
                  </a:lnTo>
                  <a:lnTo>
                    <a:pt x="2394" y="8255"/>
                  </a:lnTo>
                  <a:lnTo>
                    <a:pt x="2052" y="8255"/>
                  </a:lnTo>
                  <a:lnTo>
                    <a:pt x="1954" y="8231"/>
                  </a:lnTo>
                  <a:lnTo>
                    <a:pt x="1881" y="8182"/>
                  </a:lnTo>
                  <a:lnTo>
                    <a:pt x="1832" y="8109"/>
                  </a:lnTo>
                  <a:lnTo>
                    <a:pt x="1808" y="8011"/>
                  </a:lnTo>
                  <a:lnTo>
                    <a:pt x="1832" y="7913"/>
                  </a:lnTo>
                  <a:lnTo>
                    <a:pt x="1881" y="7840"/>
                  </a:lnTo>
                  <a:lnTo>
                    <a:pt x="1954" y="7791"/>
                  </a:lnTo>
                  <a:lnTo>
                    <a:pt x="2052" y="7767"/>
                  </a:lnTo>
                  <a:lnTo>
                    <a:pt x="2394" y="7767"/>
                  </a:lnTo>
                  <a:lnTo>
                    <a:pt x="2394" y="6912"/>
                  </a:lnTo>
                  <a:lnTo>
                    <a:pt x="2052" y="6912"/>
                  </a:lnTo>
                  <a:lnTo>
                    <a:pt x="1954" y="6888"/>
                  </a:lnTo>
                  <a:lnTo>
                    <a:pt x="1881" y="6839"/>
                  </a:lnTo>
                  <a:lnTo>
                    <a:pt x="1832" y="6765"/>
                  </a:lnTo>
                  <a:lnTo>
                    <a:pt x="1808" y="6668"/>
                  </a:lnTo>
                  <a:lnTo>
                    <a:pt x="1832" y="6570"/>
                  </a:lnTo>
                  <a:lnTo>
                    <a:pt x="1881" y="6497"/>
                  </a:lnTo>
                  <a:lnTo>
                    <a:pt x="1954" y="6448"/>
                  </a:lnTo>
                  <a:lnTo>
                    <a:pt x="2052" y="6423"/>
                  </a:lnTo>
                  <a:lnTo>
                    <a:pt x="2394" y="6423"/>
                  </a:lnTo>
                  <a:lnTo>
                    <a:pt x="2394" y="5569"/>
                  </a:lnTo>
                  <a:lnTo>
                    <a:pt x="2052" y="5569"/>
                  </a:lnTo>
                  <a:lnTo>
                    <a:pt x="1954" y="5544"/>
                  </a:lnTo>
                  <a:lnTo>
                    <a:pt x="1881" y="5495"/>
                  </a:lnTo>
                  <a:lnTo>
                    <a:pt x="1832" y="5422"/>
                  </a:lnTo>
                  <a:lnTo>
                    <a:pt x="1808" y="5324"/>
                  </a:lnTo>
                  <a:lnTo>
                    <a:pt x="1832" y="5227"/>
                  </a:lnTo>
                  <a:lnTo>
                    <a:pt x="1881" y="5153"/>
                  </a:lnTo>
                  <a:lnTo>
                    <a:pt x="1954" y="5105"/>
                  </a:lnTo>
                  <a:lnTo>
                    <a:pt x="2052" y="5080"/>
                  </a:lnTo>
                  <a:lnTo>
                    <a:pt x="2394" y="5080"/>
                  </a:lnTo>
                  <a:lnTo>
                    <a:pt x="2394" y="4225"/>
                  </a:lnTo>
                  <a:lnTo>
                    <a:pt x="2052" y="4225"/>
                  </a:lnTo>
                  <a:lnTo>
                    <a:pt x="1954" y="4201"/>
                  </a:lnTo>
                  <a:lnTo>
                    <a:pt x="1881" y="4152"/>
                  </a:lnTo>
                  <a:lnTo>
                    <a:pt x="1832" y="4079"/>
                  </a:lnTo>
                  <a:lnTo>
                    <a:pt x="1808" y="3981"/>
                  </a:lnTo>
                  <a:lnTo>
                    <a:pt x="1832" y="3883"/>
                  </a:lnTo>
                  <a:lnTo>
                    <a:pt x="1881" y="3810"/>
                  </a:lnTo>
                  <a:lnTo>
                    <a:pt x="1954" y="3761"/>
                  </a:lnTo>
                  <a:lnTo>
                    <a:pt x="2052" y="3737"/>
                  </a:lnTo>
                  <a:lnTo>
                    <a:pt x="2394" y="3737"/>
                  </a:lnTo>
                  <a:lnTo>
                    <a:pt x="2394" y="2882"/>
                  </a:lnTo>
                  <a:lnTo>
                    <a:pt x="2052" y="2882"/>
                  </a:lnTo>
                  <a:lnTo>
                    <a:pt x="1954" y="2858"/>
                  </a:lnTo>
                  <a:lnTo>
                    <a:pt x="1881" y="2809"/>
                  </a:lnTo>
                  <a:lnTo>
                    <a:pt x="1832" y="2736"/>
                  </a:lnTo>
                  <a:lnTo>
                    <a:pt x="1808" y="2638"/>
                  </a:lnTo>
                  <a:lnTo>
                    <a:pt x="1832" y="2540"/>
                  </a:lnTo>
                  <a:lnTo>
                    <a:pt x="1881" y="2467"/>
                  </a:lnTo>
                  <a:lnTo>
                    <a:pt x="1954" y="2418"/>
                  </a:lnTo>
                  <a:lnTo>
                    <a:pt x="2052" y="2394"/>
                  </a:lnTo>
                  <a:lnTo>
                    <a:pt x="2394" y="2394"/>
                  </a:lnTo>
                  <a:lnTo>
                    <a:pt x="2394" y="1539"/>
                  </a:lnTo>
                  <a:lnTo>
                    <a:pt x="2052" y="1539"/>
                  </a:lnTo>
                  <a:lnTo>
                    <a:pt x="1954" y="1514"/>
                  </a:lnTo>
                  <a:lnTo>
                    <a:pt x="1881" y="1466"/>
                  </a:lnTo>
                  <a:lnTo>
                    <a:pt x="1832" y="1392"/>
                  </a:lnTo>
                  <a:lnTo>
                    <a:pt x="1808" y="1295"/>
                  </a:lnTo>
                  <a:lnTo>
                    <a:pt x="1832" y="1197"/>
                  </a:lnTo>
                  <a:lnTo>
                    <a:pt x="1881" y="1124"/>
                  </a:lnTo>
                  <a:lnTo>
                    <a:pt x="1954" y="1075"/>
                  </a:lnTo>
                  <a:lnTo>
                    <a:pt x="2052" y="1050"/>
                  </a:lnTo>
                  <a:lnTo>
                    <a:pt x="2394" y="1050"/>
                  </a:lnTo>
                  <a:lnTo>
                    <a:pt x="2394" y="0"/>
                  </a:lnTo>
                  <a:lnTo>
                    <a:pt x="88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sp>
        <p:nvSpPr>
          <p:cNvPr id="52267" name="Google Shape;406;p31">
            <a:extLst>
              <a:ext uri="{FF2B5EF4-FFF2-40B4-BE49-F238E27FC236}">
                <a16:creationId xmlns:a16="http://schemas.microsoft.com/office/drawing/2014/main" id="{8D5C028E-B394-C94C-80C6-0EF71A496F8B}"/>
              </a:ext>
            </a:extLst>
          </p:cNvPr>
          <p:cNvSpPr>
            <a:spLocks/>
          </p:cNvSpPr>
          <p:nvPr/>
        </p:nvSpPr>
        <p:spPr bwMode="auto">
          <a:xfrm>
            <a:off x="1724025" y="2670175"/>
            <a:ext cx="301625" cy="385763"/>
          </a:xfrm>
          <a:custGeom>
            <a:avLst/>
            <a:gdLst>
              <a:gd name="T0" fmla="*/ 14434 w 16022"/>
              <a:gd name="T1" fmla="*/ 17683 h 20565"/>
              <a:gd name="T2" fmla="*/ 1588 w 16022"/>
              <a:gd name="T3" fmla="*/ 1588 h 20565"/>
              <a:gd name="T4" fmla="*/ 8011 w 16022"/>
              <a:gd name="T5" fmla="*/ 18293 h 20565"/>
              <a:gd name="T6" fmla="*/ 8328 w 16022"/>
              <a:gd name="T7" fmla="*/ 18366 h 20565"/>
              <a:gd name="T8" fmla="*/ 8597 w 16022"/>
              <a:gd name="T9" fmla="*/ 18537 h 20565"/>
              <a:gd name="T10" fmla="*/ 8768 w 16022"/>
              <a:gd name="T11" fmla="*/ 18806 h 20565"/>
              <a:gd name="T12" fmla="*/ 8841 w 16022"/>
              <a:gd name="T13" fmla="*/ 19124 h 20565"/>
              <a:gd name="T14" fmla="*/ 8768 w 16022"/>
              <a:gd name="T15" fmla="*/ 19441 h 20565"/>
              <a:gd name="T16" fmla="*/ 8597 w 16022"/>
              <a:gd name="T17" fmla="*/ 19710 h 20565"/>
              <a:gd name="T18" fmla="*/ 8328 w 16022"/>
              <a:gd name="T19" fmla="*/ 19881 h 20565"/>
              <a:gd name="T20" fmla="*/ 8011 w 16022"/>
              <a:gd name="T21" fmla="*/ 19954 h 20565"/>
              <a:gd name="T22" fmla="*/ 7693 w 16022"/>
              <a:gd name="T23" fmla="*/ 19881 h 20565"/>
              <a:gd name="T24" fmla="*/ 7425 w 16022"/>
              <a:gd name="T25" fmla="*/ 19710 h 20565"/>
              <a:gd name="T26" fmla="*/ 7254 w 16022"/>
              <a:gd name="T27" fmla="*/ 19441 h 20565"/>
              <a:gd name="T28" fmla="*/ 7181 w 16022"/>
              <a:gd name="T29" fmla="*/ 19124 h 20565"/>
              <a:gd name="T30" fmla="*/ 7254 w 16022"/>
              <a:gd name="T31" fmla="*/ 18806 h 20565"/>
              <a:gd name="T32" fmla="*/ 7425 w 16022"/>
              <a:gd name="T33" fmla="*/ 18537 h 20565"/>
              <a:gd name="T34" fmla="*/ 7693 w 16022"/>
              <a:gd name="T35" fmla="*/ 18366 h 20565"/>
              <a:gd name="T36" fmla="*/ 8011 w 16022"/>
              <a:gd name="T37" fmla="*/ 18293 h 20565"/>
              <a:gd name="T38" fmla="*/ 1026 w 16022"/>
              <a:gd name="T39" fmla="*/ 25 h 20565"/>
              <a:gd name="T40" fmla="*/ 562 w 16022"/>
              <a:gd name="T41" fmla="*/ 220 h 20565"/>
              <a:gd name="T42" fmla="*/ 220 w 16022"/>
              <a:gd name="T43" fmla="*/ 562 h 20565"/>
              <a:gd name="T44" fmla="*/ 25 w 16022"/>
              <a:gd name="T45" fmla="*/ 1026 h 20565"/>
              <a:gd name="T46" fmla="*/ 0 w 16022"/>
              <a:gd name="T47" fmla="*/ 19270 h 20565"/>
              <a:gd name="T48" fmla="*/ 98 w 16022"/>
              <a:gd name="T49" fmla="*/ 19783 h 20565"/>
              <a:gd name="T50" fmla="*/ 367 w 16022"/>
              <a:gd name="T51" fmla="*/ 20198 h 20565"/>
              <a:gd name="T52" fmla="*/ 782 w 16022"/>
              <a:gd name="T53" fmla="*/ 20467 h 20565"/>
              <a:gd name="T54" fmla="*/ 1270 w 16022"/>
              <a:gd name="T55" fmla="*/ 20565 h 20565"/>
              <a:gd name="T56" fmla="*/ 14996 w 16022"/>
              <a:gd name="T57" fmla="*/ 20540 h 20565"/>
              <a:gd name="T58" fmla="*/ 15460 w 16022"/>
              <a:gd name="T59" fmla="*/ 20345 h 20565"/>
              <a:gd name="T60" fmla="*/ 15802 w 16022"/>
              <a:gd name="T61" fmla="*/ 20003 h 20565"/>
              <a:gd name="T62" fmla="*/ 15997 w 16022"/>
              <a:gd name="T63" fmla="*/ 19539 h 20565"/>
              <a:gd name="T64" fmla="*/ 16022 w 16022"/>
              <a:gd name="T65" fmla="*/ 1295 h 20565"/>
              <a:gd name="T66" fmla="*/ 15924 w 16022"/>
              <a:gd name="T67" fmla="*/ 782 h 20565"/>
              <a:gd name="T68" fmla="*/ 15655 w 16022"/>
              <a:gd name="T69" fmla="*/ 367 h 20565"/>
              <a:gd name="T70" fmla="*/ 15240 w 16022"/>
              <a:gd name="T71" fmla="*/ 98 h 20565"/>
              <a:gd name="T72" fmla="*/ 14752 w 16022"/>
              <a:gd name="T73" fmla="*/ 0 h 205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6022" h="20565" extrusionOk="0">
                <a:moveTo>
                  <a:pt x="14434" y="1588"/>
                </a:moveTo>
                <a:lnTo>
                  <a:pt x="14434" y="17683"/>
                </a:lnTo>
                <a:lnTo>
                  <a:pt x="1588" y="17683"/>
                </a:lnTo>
                <a:lnTo>
                  <a:pt x="1588" y="1588"/>
                </a:lnTo>
                <a:lnTo>
                  <a:pt x="14434" y="1588"/>
                </a:lnTo>
                <a:close/>
                <a:moveTo>
                  <a:pt x="8011" y="18293"/>
                </a:moveTo>
                <a:lnTo>
                  <a:pt x="8182" y="18318"/>
                </a:lnTo>
                <a:lnTo>
                  <a:pt x="8328" y="18366"/>
                </a:lnTo>
                <a:lnTo>
                  <a:pt x="8475" y="18440"/>
                </a:lnTo>
                <a:lnTo>
                  <a:pt x="8597" y="18537"/>
                </a:lnTo>
                <a:lnTo>
                  <a:pt x="8695" y="18660"/>
                </a:lnTo>
                <a:lnTo>
                  <a:pt x="8768" y="18806"/>
                </a:lnTo>
                <a:lnTo>
                  <a:pt x="8817" y="18953"/>
                </a:lnTo>
                <a:lnTo>
                  <a:pt x="8841" y="19124"/>
                </a:lnTo>
                <a:lnTo>
                  <a:pt x="8817" y="19295"/>
                </a:lnTo>
                <a:lnTo>
                  <a:pt x="8768" y="19441"/>
                </a:lnTo>
                <a:lnTo>
                  <a:pt x="8695" y="19588"/>
                </a:lnTo>
                <a:lnTo>
                  <a:pt x="8597" y="19710"/>
                </a:lnTo>
                <a:lnTo>
                  <a:pt x="8475" y="19807"/>
                </a:lnTo>
                <a:lnTo>
                  <a:pt x="8328" y="19881"/>
                </a:lnTo>
                <a:lnTo>
                  <a:pt x="8182" y="19930"/>
                </a:lnTo>
                <a:lnTo>
                  <a:pt x="8011" y="19954"/>
                </a:lnTo>
                <a:lnTo>
                  <a:pt x="7840" y="19930"/>
                </a:lnTo>
                <a:lnTo>
                  <a:pt x="7693" y="19881"/>
                </a:lnTo>
                <a:lnTo>
                  <a:pt x="7547" y="19807"/>
                </a:lnTo>
                <a:lnTo>
                  <a:pt x="7425" y="19710"/>
                </a:lnTo>
                <a:lnTo>
                  <a:pt x="7327" y="19588"/>
                </a:lnTo>
                <a:lnTo>
                  <a:pt x="7254" y="19441"/>
                </a:lnTo>
                <a:lnTo>
                  <a:pt x="7205" y="19295"/>
                </a:lnTo>
                <a:lnTo>
                  <a:pt x="7181" y="19124"/>
                </a:lnTo>
                <a:lnTo>
                  <a:pt x="7205" y="18953"/>
                </a:lnTo>
                <a:lnTo>
                  <a:pt x="7254" y="18806"/>
                </a:lnTo>
                <a:lnTo>
                  <a:pt x="7327" y="18660"/>
                </a:lnTo>
                <a:lnTo>
                  <a:pt x="7425" y="18537"/>
                </a:lnTo>
                <a:lnTo>
                  <a:pt x="7547" y="18440"/>
                </a:lnTo>
                <a:lnTo>
                  <a:pt x="7693" y="18366"/>
                </a:lnTo>
                <a:lnTo>
                  <a:pt x="7840" y="18318"/>
                </a:lnTo>
                <a:lnTo>
                  <a:pt x="8011" y="18293"/>
                </a:lnTo>
                <a:close/>
                <a:moveTo>
                  <a:pt x="1270" y="0"/>
                </a:moveTo>
                <a:lnTo>
                  <a:pt x="1026" y="25"/>
                </a:lnTo>
                <a:lnTo>
                  <a:pt x="782" y="98"/>
                </a:lnTo>
                <a:lnTo>
                  <a:pt x="562" y="220"/>
                </a:lnTo>
                <a:lnTo>
                  <a:pt x="367" y="367"/>
                </a:lnTo>
                <a:lnTo>
                  <a:pt x="220" y="562"/>
                </a:lnTo>
                <a:lnTo>
                  <a:pt x="98" y="782"/>
                </a:lnTo>
                <a:lnTo>
                  <a:pt x="25" y="1026"/>
                </a:lnTo>
                <a:lnTo>
                  <a:pt x="0" y="1295"/>
                </a:lnTo>
                <a:lnTo>
                  <a:pt x="0" y="19270"/>
                </a:lnTo>
                <a:lnTo>
                  <a:pt x="25" y="19539"/>
                </a:lnTo>
                <a:lnTo>
                  <a:pt x="98" y="19783"/>
                </a:lnTo>
                <a:lnTo>
                  <a:pt x="220" y="20003"/>
                </a:lnTo>
                <a:lnTo>
                  <a:pt x="367" y="20198"/>
                </a:lnTo>
                <a:lnTo>
                  <a:pt x="562" y="20345"/>
                </a:lnTo>
                <a:lnTo>
                  <a:pt x="782" y="20467"/>
                </a:lnTo>
                <a:lnTo>
                  <a:pt x="1026" y="20540"/>
                </a:lnTo>
                <a:lnTo>
                  <a:pt x="1270" y="20565"/>
                </a:lnTo>
                <a:lnTo>
                  <a:pt x="14752" y="20565"/>
                </a:lnTo>
                <a:lnTo>
                  <a:pt x="14996" y="20540"/>
                </a:lnTo>
                <a:lnTo>
                  <a:pt x="15240" y="20467"/>
                </a:lnTo>
                <a:lnTo>
                  <a:pt x="15460" y="20345"/>
                </a:lnTo>
                <a:lnTo>
                  <a:pt x="15655" y="20198"/>
                </a:lnTo>
                <a:lnTo>
                  <a:pt x="15802" y="20003"/>
                </a:lnTo>
                <a:lnTo>
                  <a:pt x="15924" y="19783"/>
                </a:lnTo>
                <a:lnTo>
                  <a:pt x="15997" y="19539"/>
                </a:lnTo>
                <a:lnTo>
                  <a:pt x="16022" y="19270"/>
                </a:lnTo>
                <a:lnTo>
                  <a:pt x="16022" y="1295"/>
                </a:lnTo>
                <a:lnTo>
                  <a:pt x="15997" y="1026"/>
                </a:lnTo>
                <a:lnTo>
                  <a:pt x="15924" y="782"/>
                </a:lnTo>
                <a:lnTo>
                  <a:pt x="15802" y="562"/>
                </a:lnTo>
                <a:lnTo>
                  <a:pt x="15655" y="367"/>
                </a:lnTo>
                <a:lnTo>
                  <a:pt x="15460" y="220"/>
                </a:lnTo>
                <a:lnTo>
                  <a:pt x="15240" y="98"/>
                </a:lnTo>
                <a:lnTo>
                  <a:pt x="14996" y="25"/>
                </a:lnTo>
                <a:lnTo>
                  <a:pt x="14752" y="0"/>
                </a:lnTo>
                <a:lnTo>
                  <a:pt x="127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sp>
        <p:nvSpPr>
          <p:cNvPr id="52268" name="Google Shape;407;p31">
            <a:extLst>
              <a:ext uri="{FF2B5EF4-FFF2-40B4-BE49-F238E27FC236}">
                <a16:creationId xmlns:a16="http://schemas.microsoft.com/office/drawing/2014/main" id="{EDC7926C-2CF2-ED44-B112-9EB410F1B756}"/>
              </a:ext>
            </a:extLst>
          </p:cNvPr>
          <p:cNvSpPr>
            <a:spLocks/>
          </p:cNvSpPr>
          <p:nvPr/>
        </p:nvSpPr>
        <p:spPr bwMode="auto">
          <a:xfrm>
            <a:off x="1255713" y="2670175"/>
            <a:ext cx="222250" cy="385763"/>
          </a:xfrm>
          <a:custGeom>
            <a:avLst/>
            <a:gdLst>
              <a:gd name="T0" fmla="*/ 6423 w 11870"/>
              <a:gd name="T1" fmla="*/ 1002 h 20565"/>
              <a:gd name="T2" fmla="*/ 6570 w 11870"/>
              <a:gd name="T3" fmla="*/ 1148 h 20565"/>
              <a:gd name="T4" fmla="*/ 6570 w 11870"/>
              <a:gd name="T5" fmla="*/ 1368 h 20565"/>
              <a:gd name="T6" fmla="*/ 6423 w 11870"/>
              <a:gd name="T7" fmla="*/ 1515 h 20565"/>
              <a:gd name="T8" fmla="*/ 5569 w 11870"/>
              <a:gd name="T9" fmla="*/ 1539 h 20565"/>
              <a:gd name="T10" fmla="*/ 5373 w 11870"/>
              <a:gd name="T11" fmla="*/ 1466 h 20565"/>
              <a:gd name="T12" fmla="*/ 5276 w 11870"/>
              <a:gd name="T13" fmla="*/ 1270 h 20565"/>
              <a:gd name="T14" fmla="*/ 5373 w 11870"/>
              <a:gd name="T15" fmla="*/ 1075 h 20565"/>
              <a:gd name="T16" fmla="*/ 5569 w 11870"/>
              <a:gd name="T17" fmla="*/ 977 h 20565"/>
              <a:gd name="T18" fmla="*/ 10575 w 11870"/>
              <a:gd name="T19" fmla="*/ 2565 h 20565"/>
              <a:gd name="T20" fmla="*/ 1295 w 11870"/>
              <a:gd name="T21" fmla="*/ 16706 h 20565"/>
              <a:gd name="T22" fmla="*/ 10575 w 11870"/>
              <a:gd name="T23" fmla="*/ 2565 h 20565"/>
              <a:gd name="T24" fmla="*/ 6106 w 11870"/>
              <a:gd name="T25" fmla="*/ 17805 h 20565"/>
              <a:gd name="T26" fmla="*/ 6423 w 11870"/>
              <a:gd name="T27" fmla="*/ 17927 h 20565"/>
              <a:gd name="T28" fmla="*/ 6643 w 11870"/>
              <a:gd name="T29" fmla="*/ 18147 h 20565"/>
              <a:gd name="T30" fmla="*/ 6765 w 11870"/>
              <a:gd name="T31" fmla="*/ 18464 h 20565"/>
              <a:gd name="T32" fmla="*/ 6765 w 11870"/>
              <a:gd name="T33" fmla="*/ 18806 h 20565"/>
              <a:gd name="T34" fmla="*/ 6643 w 11870"/>
              <a:gd name="T35" fmla="*/ 19124 h 20565"/>
              <a:gd name="T36" fmla="*/ 6423 w 11870"/>
              <a:gd name="T37" fmla="*/ 19343 h 20565"/>
              <a:gd name="T38" fmla="*/ 6106 w 11870"/>
              <a:gd name="T39" fmla="*/ 19465 h 20565"/>
              <a:gd name="T40" fmla="*/ 5764 w 11870"/>
              <a:gd name="T41" fmla="*/ 19465 h 20565"/>
              <a:gd name="T42" fmla="*/ 5446 w 11870"/>
              <a:gd name="T43" fmla="*/ 19343 h 20565"/>
              <a:gd name="T44" fmla="*/ 5227 w 11870"/>
              <a:gd name="T45" fmla="*/ 19124 h 20565"/>
              <a:gd name="T46" fmla="*/ 5105 w 11870"/>
              <a:gd name="T47" fmla="*/ 18806 h 20565"/>
              <a:gd name="T48" fmla="*/ 5105 w 11870"/>
              <a:gd name="T49" fmla="*/ 18464 h 20565"/>
              <a:gd name="T50" fmla="*/ 5227 w 11870"/>
              <a:gd name="T51" fmla="*/ 18147 h 20565"/>
              <a:gd name="T52" fmla="*/ 5446 w 11870"/>
              <a:gd name="T53" fmla="*/ 17927 h 20565"/>
              <a:gd name="T54" fmla="*/ 5764 w 11870"/>
              <a:gd name="T55" fmla="*/ 17805 h 20565"/>
              <a:gd name="T56" fmla="*/ 1295 w 11870"/>
              <a:gd name="T57" fmla="*/ 0 h 20565"/>
              <a:gd name="T58" fmla="*/ 782 w 11870"/>
              <a:gd name="T59" fmla="*/ 98 h 20565"/>
              <a:gd name="T60" fmla="*/ 366 w 11870"/>
              <a:gd name="T61" fmla="*/ 367 h 20565"/>
              <a:gd name="T62" fmla="*/ 98 w 11870"/>
              <a:gd name="T63" fmla="*/ 782 h 20565"/>
              <a:gd name="T64" fmla="*/ 0 w 11870"/>
              <a:gd name="T65" fmla="*/ 1295 h 20565"/>
              <a:gd name="T66" fmla="*/ 25 w 11870"/>
              <a:gd name="T67" fmla="*/ 19539 h 20565"/>
              <a:gd name="T68" fmla="*/ 220 w 11870"/>
              <a:gd name="T69" fmla="*/ 20003 h 20565"/>
              <a:gd name="T70" fmla="*/ 562 w 11870"/>
              <a:gd name="T71" fmla="*/ 20345 h 20565"/>
              <a:gd name="T72" fmla="*/ 1026 w 11870"/>
              <a:gd name="T73" fmla="*/ 20540 h 20565"/>
              <a:gd name="T74" fmla="*/ 10575 w 11870"/>
              <a:gd name="T75" fmla="*/ 20565 h 20565"/>
              <a:gd name="T76" fmla="*/ 11088 w 11870"/>
              <a:gd name="T77" fmla="*/ 20467 h 20565"/>
              <a:gd name="T78" fmla="*/ 11503 w 11870"/>
              <a:gd name="T79" fmla="*/ 20198 h 20565"/>
              <a:gd name="T80" fmla="*/ 11772 w 11870"/>
              <a:gd name="T81" fmla="*/ 19783 h 20565"/>
              <a:gd name="T82" fmla="*/ 11870 w 11870"/>
              <a:gd name="T83" fmla="*/ 19270 h 20565"/>
              <a:gd name="T84" fmla="*/ 11845 w 11870"/>
              <a:gd name="T85" fmla="*/ 1026 h 20565"/>
              <a:gd name="T86" fmla="*/ 11650 w 11870"/>
              <a:gd name="T87" fmla="*/ 562 h 20565"/>
              <a:gd name="T88" fmla="*/ 11308 w 11870"/>
              <a:gd name="T89" fmla="*/ 220 h 20565"/>
              <a:gd name="T90" fmla="*/ 10844 w 11870"/>
              <a:gd name="T91" fmla="*/ 25 h 20565"/>
              <a:gd name="T92" fmla="*/ 1295 w 11870"/>
              <a:gd name="T93" fmla="*/ 0 h 205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1870" h="20565" extrusionOk="0">
                <a:moveTo>
                  <a:pt x="6301" y="977"/>
                </a:moveTo>
                <a:lnTo>
                  <a:pt x="6423" y="1002"/>
                </a:lnTo>
                <a:lnTo>
                  <a:pt x="6497" y="1075"/>
                </a:lnTo>
                <a:lnTo>
                  <a:pt x="6570" y="1148"/>
                </a:lnTo>
                <a:lnTo>
                  <a:pt x="6594" y="1270"/>
                </a:lnTo>
                <a:lnTo>
                  <a:pt x="6570" y="1368"/>
                </a:lnTo>
                <a:lnTo>
                  <a:pt x="6497" y="1466"/>
                </a:lnTo>
                <a:lnTo>
                  <a:pt x="6423" y="1515"/>
                </a:lnTo>
                <a:lnTo>
                  <a:pt x="6301" y="1539"/>
                </a:lnTo>
                <a:lnTo>
                  <a:pt x="5569" y="1539"/>
                </a:lnTo>
                <a:lnTo>
                  <a:pt x="5446" y="1515"/>
                </a:lnTo>
                <a:lnTo>
                  <a:pt x="5373" y="1466"/>
                </a:lnTo>
                <a:lnTo>
                  <a:pt x="5300" y="1368"/>
                </a:lnTo>
                <a:lnTo>
                  <a:pt x="5276" y="1270"/>
                </a:lnTo>
                <a:lnTo>
                  <a:pt x="5300" y="1148"/>
                </a:lnTo>
                <a:lnTo>
                  <a:pt x="5373" y="1075"/>
                </a:lnTo>
                <a:lnTo>
                  <a:pt x="5446" y="1002"/>
                </a:lnTo>
                <a:lnTo>
                  <a:pt x="5569" y="977"/>
                </a:lnTo>
                <a:lnTo>
                  <a:pt x="6301" y="977"/>
                </a:lnTo>
                <a:close/>
                <a:moveTo>
                  <a:pt x="10575" y="2565"/>
                </a:moveTo>
                <a:lnTo>
                  <a:pt x="10575" y="16706"/>
                </a:lnTo>
                <a:lnTo>
                  <a:pt x="1295" y="16706"/>
                </a:lnTo>
                <a:lnTo>
                  <a:pt x="1295" y="2565"/>
                </a:lnTo>
                <a:lnTo>
                  <a:pt x="10575" y="2565"/>
                </a:lnTo>
                <a:close/>
                <a:moveTo>
                  <a:pt x="5935" y="17780"/>
                </a:moveTo>
                <a:lnTo>
                  <a:pt x="6106" y="17805"/>
                </a:lnTo>
                <a:lnTo>
                  <a:pt x="6277" y="17854"/>
                </a:lnTo>
                <a:lnTo>
                  <a:pt x="6423" y="17927"/>
                </a:lnTo>
                <a:lnTo>
                  <a:pt x="6545" y="18025"/>
                </a:lnTo>
                <a:lnTo>
                  <a:pt x="6643" y="18147"/>
                </a:lnTo>
                <a:lnTo>
                  <a:pt x="6716" y="18293"/>
                </a:lnTo>
                <a:lnTo>
                  <a:pt x="6765" y="18464"/>
                </a:lnTo>
                <a:lnTo>
                  <a:pt x="6790" y="18635"/>
                </a:lnTo>
                <a:lnTo>
                  <a:pt x="6765" y="18806"/>
                </a:lnTo>
                <a:lnTo>
                  <a:pt x="6716" y="18977"/>
                </a:lnTo>
                <a:lnTo>
                  <a:pt x="6643" y="19124"/>
                </a:lnTo>
                <a:lnTo>
                  <a:pt x="6545" y="19246"/>
                </a:lnTo>
                <a:lnTo>
                  <a:pt x="6423" y="19343"/>
                </a:lnTo>
                <a:lnTo>
                  <a:pt x="6277" y="19417"/>
                </a:lnTo>
                <a:lnTo>
                  <a:pt x="6106" y="19465"/>
                </a:lnTo>
                <a:lnTo>
                  <a:pt x="5935" y="19490"/>
                </a:lnTo>
                <a:lnTo>
                  <a:pt x="5764" y="19465"/>
                </a:lnTo>
                <a:lnTo>
                  <a:pt x="5593" y="19417"/>
                </a:lnTo>
                <a:lnTo>
                  <a:pt x="5446" y="19343"/>
                </a:lnTo>
                <a:lnTo>
                  <a:pt x="5324" y="19246"/>
                </a:lnTo>
                <a:lnTo>
                  <a:pt x="5227" y="19124"/>
                </a:lnTo>
                <a:lnTo>
                  <a:pt x="5153" y="18977"/>
                </a:lnTo>
                <a:lnTo>
                  <a:pt x="5105" y="18806"/>
                </a:lnTo>
                <a:lnTo>
                  <a:pt x="5080" y="18635"/>
                </a:lnTo>
                <a:lnTo>
                  <a:pt x="5105" y="18464"/>
                </a:lnTo>
                <a:lnTo>
                  <a:pt x="5153" y="18293"/>
                </a:lnTo>
                <a:lnTo>
                  <a:pt x="5227" y="18147"/>
                </a:lnTo>
                <a:lnTo>
                  <a:pt x="5324" y="18025"/>
                </a:lnTo>
                <a:lnTo>
                  <a:pt x="5446" y="17927"/>
                </a:lnTo>
                <a:lnTo>
                  <a:pt x="5593" y="17854"/>
                </a:lnTo>
                <a:lnTo>
                  <a:pt x="5764" y="17805"/>
                </a:lnTo>
                <a:lnTo>
                  <a:pt x="5935" y="17780"/>
                </a:lnTo>
                <a:close/>
                <a:moveTo>
                  <a:pt x="1295" y="0"/>
                </a:moveTo>
                <a:lnTo>
                  <a:pt x="1026" y="25"/>
                </a:lnTo>
                <a:lnTo>
                  <a:pt x="782" y="98"/>
                </a:lnTo>
                <a:lnTo>
                  <a:pt x="562" y="220"/>
                </a:lnTo>
                <a:lnTo>
                  <a:pt x="366" y="367"/>
                </a:lnTo>
                <a:lnTo>
                  <a:pt x="220" y="562"/>
                </a:lnTo>
                <a:lnTo>
                  <a:pt x="98" y="782"/>
                </a:lnTo>
                <a:lnTo>
                  <a:pt x="25" y="1026"/>
                </a:lnTo>
                <a:lnTo>
                  <a:pt x="0" y="1295"/>
                </a:lnTo>
                <a:lnTo>
                  <a:pt x="0" y="19270"/>
                </a:lnTo>
                <a:lnTo>
                  <a:pt x="25" y="19539"/>
                </a:lnTo>
                <a:lnTo>
                  <a:pt x="98" y="19783"/>
                </a:lnTo>
                <a:lnTo>
                  <a:pt x="220" y="20003"/>
                </a:lnTo>
                <a:lnTo>
                  <a:pt x="366" y="20198"/>
                </a:lnTo>
                <a:lnTo>
                  <a:pt x="562" y="20345"/>
                </a:lnTo>
                <a:lnTo>
                  <a:pt x="782" y="20467"/>
                </a:lnTo>
                <a:lnTo>
                  <a:pt x="1026" y="20540"/>
                </a:lnTo>
                <a:lnTo>
                  <a:pt x="1295" y="20565"/>
                </a:lnTo>
                <a:lnTo>
                  <a:pt x="10575" y="20565"/>
                </a:lnTo>
                <a:lnTo>
                  <a:pt x="10844" y="20540"/>
                </a:lnTo>
                <a:lnTo>
                  <a:pt x="11088" y="20467"/>
                </a:lnTo>
                <a:lnTo>
                  <a:pt x="11308" y="20345"/>
                </a:lnTo>
                <a:lnTo>
                  <a:pt x="11503" y="20198"/>
                </a:lnTo>
                <a:lnTo>
                  <a:pt x="11650" y="20003"/>
                </a:lnTo>
                <a:lnTo>
                  <a:pt x="11772" y="19783"/>
                </a:lnTo>
                <a:lnTo>
                  <a:pt x="11845" y="19539"/>
                </a:lnTo>
                <a:lnTo>
                  <a:pt x="11870" y="19270"/>
                </a:lnTo>
                <a:lnTo>
                  <a:pt x="11870" y="1295"/>
                </a:lnTo>
                <a:lnTo>
                  <a:pt x="11845" y="1026"/>
                </a:lnTo>
                <a:lnTo>
                  <a:pt x="11772" y="782"/>
                </a:lnTo>
                <a:lnTo>
                  <a:pt x="11650" y="562"/>
                </a:lnTo>
                <a:lnTo>
                  <a:pt x="11503" y="367"/>
                </a:lnTo>
                <a:lnTo>
                  <a:pt x="11308" y="220"/>
                </a:lnTo>
                <a:lnTo>
                  <a:pt x="11088" y="98"/>
                </a:lnTo>
                <a:lnTo>
                  <a:pt x="10844" y="25"/>
                </a:lnTo>
                <a:lnTo>
                  <a:pt x="10575" y="0"/>
                </a:lnTo>
                <a:lnTo>
                  <a:pt x="1295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grpSp>
        <p:nvGrpSpPr>
          <p:cNvPr id="52269" name="Google Shape;408;p31">
            <a:extLst>
              <a:ext uri="{FF2B5EF4-FFF2-40B4-BE49-F238E27FC236}">
                <a16:creationId xmlns:a16="http://schemas.microsoft.com/office/drawing/2014/main" id="{979BDB79-9418-6E4A-8E54-16A9B4AE1431}"/>
              </a:ext>
            </a:extLst>
          </p:cNvPr>
          <p:cNvGrpSpPr>
            <a:grpSpLocks/>
          </p:cNvGrpSpPr>
          <p:nvPr/>
        </p:nvGrpSpPr>
        <p:grpSpPr bwMode="auto">
          <a:xfrm>
            <a:off x="2208213" y="2695575"/>
            <a:ext cx="347662" cy="334963"/>
            <a:chOff x="2583325" y="2972875"/>
            <a:chExt cx="462850" cy="445750"/>
          </a:xfrm>
        </p:grpSpPr>
        <p:sp>
          <p:nvSpPr>
            <p:cNvPr id="52405" name="Google Shape;409;p31">
              <a:extLst>
                <a:ext uri="{FF2B5EF4-FFF2-40B4-BE49-F238E27FC236}">
                  <a16:creationId xmlns:a16="http://schemas.microsoft.com/office/drawing/2014/main" id="{1D043B6F-B7E0-804A-8118-318576C8E54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1775" y="3323350"/>
              <a:ext cx="225950" cy="95275"/>
            </a:xfrm>
            <a:custGeom>
              <a:avLst/>
              <a:gdLst>
                <a:gd name="T0" fmla="*/ 2956 w 9038"/>
                <a:gd name="T1" fmla="*/ 1 h 3811"/>
                <a:gd name="T2" fmla="*/ 2956 w 9038"/>
                <a:gd name="T3" fmla="*/ 2956 h 3811"/>
                <a:gd name="T4" fmla="*/ 685 w 9038"/>
                <a:gd name="T5" fmla="*/ 2956 h 3811"/>
                <a:gd name="T6" fmla="*/ 514 w 9038"/>
                <a:gd name="T7" fmla="*/ 3005 h 3811"/>
                <a:gd name="T8" fmla="*/ 367 w 9038"/>
                <a:gd name="T9" fmla="*/ 3103 h 3811"/>
                <a:gd name="T10" fmla="*/ 245 w 9038"/>
                <a:gd name="T11" fmla="*/ 3200 h 3811"/>
                <a:gd name="T12" fmla="*/ 147 w 9038"/>
                <a:gd name="T13" fmla="*/ 3322 h 3811"/>
                <a:gd name="T14" fmla="*/ 50 w 9038"/>
                <a:gd name="T15" fmla="*/ 3469 h 3811"/>
                <a:gd name="T16" fmla="*/ 1 w 9038"/>
                <a:gd name="T17" fmla="*/ 3640 h 3811"/>
                <a:gd name="T18" fmla="*/ 1 w 9038"/>
                <a:gd name="T19" fmla="*/ 3811 h 3811"/>
                <a:gd name="T20" fmla="*/ 9037 w 9038"/>
                <a:gd name="T21" fmla="*/ 3811 h 3811"/>
                <a:gd name="T22" fmla="*/ 9037 w 9038"/>
                <a:gd name="T23" fmla="*/ 3640 h 3811"/>
                <a:gd name="T24" fmla="*/ 8988 w 9038"/>
                <a:gd name="T25" fmla="*/ 3469 h 3811"/>
                <a:gd name="T26" fmla="*/ 8891 w 9038"/>
                <a:gd name="T27" fmla="*/ 3322 h 3811"/>
                <a:gd name="T28" fmla="*/ 8793 w 9038"/>
                <a:gd name="T29" fmla="*/ 3200 h 3811"/>
                <a:gd name="T30" fmla="*/ 8671 w 9038"/>
                <a:gd name="T31" fmla="*/ 3103 h 3811"/>
                <a:gd name="T32" fmla="*/ 8524 w 9038"/>
                <a:gd name="T33" fmla="*/ 3005 h 3811"/>
                <a:gd name="T34" fmla="*/ 8353 w 9038"/>
                <a:gd name="T35" fmla="*/ 2956 h 3811"/>
                <a:gd name="T36" fmla="*/ 6082 w 9038"/>
                <a:gd name="T37" fmla="*/ 2956 h 3811"/>
                <a:gd name="T38" fmla="*/ 6082 w 9038"/>
                <a:gd name="T39" fmla="*/ 1 h 3811"/>
                <a:gd name="T40" fmla="*/ 2956 w 9038"/>
                <a:gd name="T41" fmla="*/ 1 h 3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038" h="3811" extrusionOk="0">
                  <a:moveTo>
                    <a:pt x="2956" y="1"/>
                  </a:moveTo>
                  <a:lnTo>
                    <a:pt x="2956" y="2956"/>
                  </a:lnTo>
                  <a:lnTo>
                    <a:pt x="685" y="2956"/>
                  </a:lnTo>
                  <a:lnTo>
                    <a:pt x="514" y="3005"/>
                  </a:lnTo>
                  <a:lnTo>
                    <a:pt x="367" y="3103"/>
                  </a:lnTo>
                  <a:lnTo>
                    <a:pt x="245" y="3200"/>
                  </a:lnTo>
                  <a:lnTo>
                    <a:pt x="147" y="3322"/>
                  </a:lnTo>
                  <a:lnTo>
                    <a:pt x="50" y="3469"/>
                  </a:lnTo>
                  <a:lnTo>
                    <a:pt x="1" y="3640"/>
                  </a:lnTo>
                  <a:lnTo>
                    <a:pt x="1" y="3811"/>
                  </a:lnTo>
                  <a:lnTo>
                    <a:pt x="9037" y="3811"/>
                  </a:lnTo>
                  <a:lnTo>
                    <a:pt x="9037" y="3640"/>
                  </a:lnTo>
                  <a:lnTo>
                    <a:pt x="8988" y="3469"/>
                  </a:lnTo>
                  <a:lnTo>
                    <a:pt x="8891" y="3322"/>
                  </a:lnTo>
                  <a:lnTo>
                    <a:pt x="8793" y="3200"/>
                  </a:lnTo>
                  <a:lnTo>
                    <a:pt x="8671" y="3103"/>
                  </a:lnTo>
                  <a:lnTo>
                    <a:pt x="8524" y="3005"/>
                  </a:lnTo>
                  <a:lnTo>
                    <a:pt x="8353" y="2956"/>
                  </a:lnTo>
                  <a:lnTo>
                    <a:pt x="6082" y="2956"/>
                  </a:lnTo>
                  <a:lnTo>
                    <a:pt x="6082" y="1"/>
                  </a:lnTo>
                  <a:lnTo>
                    <a:pt x="295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06" name="Google Shape;410;p31">
              <a:extLst>
                <a:ext uri="{FF2B5EF4-FFF2-40B4-BE49-F238E27FC236}">
                  <a16:creationId xmlns:a16="http://schemas.microsoft.com/office/drawing/2014/main" id="{14050D92-F8F2-E84F-BA32-5EA8E20865F1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3325" y="2972875"/>
              <a:ext cx="462850" cy="337075"/>
            </a:xfrm>
            <a:custGeom>
              <a:avLst/>
              <a:gdLst>
                <a:gd name="T0" fmla="*/ 17048 w 18514"/>
                <a:gd name="T1" fmla="*/ 1466 h 13483"/>
                <a:gd name="T2" fmla="*/ 17048 w 18514"/>
                <a:gd name="T3" fmla="*/ 12017 h 13483"/>
                <a:gd name="T4" fmla="*/ 1466 w 18514"/>
                <a:gd name="T5" fmla="*/ 12017 h 13483"/>
                <a:gd name="T6" fmla="*/ 1466 w 18514"/>
                <a:gd name="T7" fmla="*/ 1466 h 13483"/>
                <a:gd name="T8" fmla="*/ 17048 w 18514"/>
                <a:gd name="T9" fmla="*/ 1466 h 13483"/>
                <a:gd name="T10" fmla="*/ 391 w 18514"/>
                <a:gd name="T11" fmla="*/ 1 h 13483"/>
                <a:gd name="T12" fmla="*/ 318 w 18514"/>
                <a:gd name="T13" fmla="*/ 50 h 13483"/>
                <a:gd name="T14" fmla="*/ 220 w 18514"/>
                <a:gd name="T15" fmla="*/ 74 h 13483"/>
                <a:gd name="T16" fmla="*/ 147 w 18514"/>
                <a:gd name="T17" fmla="*/ 148 h 13483"/>
                <a:gd name="T18" fmla="*/ 98 w 18514"/>
                <a:gd name="T19" fmla="*/ 221 h 13483"/>
                <a:gd name="T20" fmla="*/ 49 w 18514"/>
                <a:gd name="T21" fmla="*/ 294 h 13483"/>
                <a:gd name="T22" fmla="*/ 25 w 18514"/>
                <a:gd name="T23" fmla="*/ 392 h 13483"/>
                <a:gd name="T24" fmla="*/ 1 w 18514"/>
                <a:gd name="T25" fmla="*/ 489 h 13483"/>
                <a:gd name="T26" fmla="*/ 1 w 18514"/>
                <a:gd name="T27" fmla="*/ 12994 h 13483"/>
                <a:gd name="T28" fmla="*/ 25 w 18514"/>
                <a:gd name="T29" fmla="*/ 13092 h 13483"/>
                <a:gd name="T30" fmla="*/ 49 w 18514"/>
                <a:gd name="T31" fmla="*/ 13189 h 13483"/>
                <a:gd name="T32" fmla="*/ 98 w 18514"/>
                <a:gd name="T33" fmla="*/ 13263 h 13483"/>
                <a:gd name="T34" fmla="*/ 147 w 18514"/>
                <a:gd name="T35" fmla="*/ 13336 h 13483"/>
                <a:gd name="T36" fmla="*/ 220 w 18514"/>
                <a:gd name="T37" fmla="*/ 13409 h 13483"/>
                <a:gd name="T38" fmla="*/ 318 w 18514"/>
                <a:gd name="T39" fmla="*/ 13434 h 13483"/>
                <a:gd name="T40" fmla="*/ 391 w 18514"/>
                <a:gd name="T41" fmla="*/ 13483 h 13483"/>
                <a:gd name="T42" fmla="*/ 18123 w 18514"/>
                <a:gd name="T43" fmla="*/ 13483 h 13483"/>
                <a:gd name="T44" fmla="*/ 18196 w 18514"/>
                <a:gd name="T45" fmla="*/ 13434 h 13483"/>
                <a:gd name="T46" fmla="*/ 18293 w 18514"/>
                <a:gd name="T47" fmla="*/ 13409 h 13483"/>
                <a:gd name="T48" fmla="*/ 18367 w 18514"/>
                <a:gd name="T49" fmla="*/ 13336 h 13483"/>
                <a:gd name="T50" fmla="*/ 18416 w 18514"/>
                <a:gd name="T51" fmla="*/ 13263 h 13483"/>
                <a:gd name="T52" fmla="*/ 18464 w 18514"/>
                <a:gd name="T53" fmla="*/ 13189 h 13483"/>
                <a:gd name="T54" fmla="*/ 18489 w 18514"/>
                <a:gd name="T55" fmla="*/ 13092 h 13483"/>
                <a:gd name="T56" fmla="*/ 18513 w 18514"/>
                <a:gd name="T57" fmla="*/ 12994 h 13483"/>
                <a:gd name="T58" fmla="*/ 18513 w 18514"/>
                <a:gd name="T59" fmla="*/ 489 h 13483"/>
                <a:gd name="T60" fmla="*/ 18489 w 18514"/>
                <a:gd name="T61" fmla="*/ 392 h 13483"/>
                <a:gd name="T62" fmla="*/ 18464 w 18514"/>
                <a:gd name="T63" fmla="*/ 294 h 13483"/>
                <a:gd name="T64" fmla="*/ 18416 w 18514"/>
                <a:gd name="T65" fmla="*/ 221 h 13483"/>
                <a:gd name="T66" fmla="*/ 18367 w 18514"/>
                <a:gd name="T67" fmla="*/ 148 h 13483"/>
                <a:gd name="T68" fmla="*/ 18293 w 18514"/>
                <a:gd name="T69" fmla="*/ 74 h 13483"/>
                <a:gd name="T70" fmla="*/ 18196 w 18514"/>
                <a:gd name="T71" fmla="*/ 50 h 13483"/>
                <a:gd name="T72" fmla="*/ 18123 w 18514"/>
                <a:gd name="T73" fmla="*/ 1 h 13483"/>
                <a:gd name="T74" fmla="*/ 391 w 18514"/>
                <a:gd name="T75" fmla="*/ 1 h 13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514" h="13483" extrusionOk="0">
                  <a:moveTo>
                    <a:pt x="17048" y="1466"/>
                  </a:moveTo>
                  <a:lnTo>
                    <a:pt x="17048" y="12017"/>
                  </a:lnTo>
                  <a:lnTo>
                    <a:pt x="1466" y="12017"/>
                  </a:lnTo>
                  <a:lnTo>
                    <a:pt x="1466" y="1466"/>
                  </a:lnTo>
                  <a:lnTo>
                    <a:pt x="17048" y="1466"/>
                  </a:lnTo>
                  <a:close/>
                  <a:moveTo>
                    <a:pt x="391" y="1"/>
                  </a:moveTo>
                  <a:lnTo>
                    <a:pt x="318" y="50"/>
                  </a:lnTo>
                  <a:lnTo>
                    <a:pt x="220" y="74"/>
                  </a:lnTo>
                  <a:lnTo>
                    <a:pt x="147" y="148"/>
                  </a:lnTo>
                  <a:lnTo>
                    <a:pt x="98" y="221"/>
                  </a:lnTo>
                  <a:lnTo>
                    <a:pt x="49" y="294"/>
                  </a:lnTo>
                  <a:lnTo>
                    <a:pt x="25" y="392"/>
                  </a:lnTo>
                  <a:lnTo>
                    <a:pt x="1" y="489"/>
                  </a:lnTo>
                  <a:lnTo>
                    <a:pt x="1" y="12994"/>
                  </a:lnTo>
                  <a:lnTo>
                    <a:pt x="25" y="13092"/>
                  </a:lnTo>
                  <a:lnTo>
                    <a:pt x="49" y="13189"/>
                  </a:lnTo>
                  <a:lnTo>
                    <a:pt x="98" y="13263"/>
                  </a:lnTo>
                  <a:lnTo>
                    <a:pt x="147" y="13336"/>
                  </a:lnTo>
                  <a:lnTo>
                    <a:pt x="220" y="13409"/>
                  </a:lnTo>
                  <a:lnTo>
                    <a:pt x="318" y="13434"/>
                  </a:lnTo>
                  <a:lnTo>
                    <a:pt x="391" y="13483"/>
                  </a:lnTo>
                  <a:lnTo>
                    <a:pt x="18123" y="13483"/>
                  </a:lnTo>
                  <a:lnTo>
                    <a:pt x="18196" y="13434"/>
                  </a:lnTo>
                  <a:lnTo>
                    <a:pt x="18293" y="13409"/>
                  </a:lnTo>
                  <a:lnTo>
                    <a:pt x="18367" y="13336"/>
                  </a:lnTo>
                  <a:lnTo>
                    <a:pt x="18416" y="13263"/>
                  </a:lnTo>
                  <a:lnTo>
                    <a:pt x="18464" y="13189"/>
                  </a:lnTo>
                  <a:lnTo>
                    <a:pt x="18489" y="13092"/>
                  </a:lnTo>
                  <a:lnTo>
                    <a:pt x="18513" y="12994"/>
                  </a:lnTo>
                  <a:lnTo>
                    <a:pt x="18513" y="489"/>
                  </a:lnTo>
                  <a:lnTo>
                    <a:pt x="18489" y="392"/>
                  </a:lnTo>
                  <a:lnTo>
                    <a:pt x="18464" y="294"/>
                  </a:lnTo>
                  <a:lnTo>
                    <a:pt x="18416" y="221"/>
                  </a:lnTo>
                  <a:lnTo>
                    <a:pt x="18367" y="148"/>
                  </a:lnTo>
                  <a:lnTo>
                    <a:pt x="18293" y="74"/>
                  </a:lnTo>
                  <a:lnTo>
                    <a:pt x="18196" y="50"/>
                  </a:lnTo>
                  <a:lnTo>
                    <a:pt x="18123" y="1"/>
                  </a:lnTo>
                  <a:lnTo>
                    <a:pt x="391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52270" name="Google Shape;411;p31">
            <a:extLst>
              <a:ext uri="{FF2B5EF4-FFF2-40B4-BE49-F238E27FC236}">
                <a16:creationId xmlns:a16="http://schemas.microsoft.com/office/drawing/2014/main" id="{9201AF6B-E153-674E-AB52-CCA0EB8C94C1}"/>
              </a:ext>
            </a:extLst>
          </p:cNvPr>
          <p:cNvGrpSpPr>
            <a:grpSpLocks/>
          </p:cNvGrpSpPr>
          <p:nvPr/>
        </p:nvGrpSpPr>
        <p:grpSpPr bwMode="auto">
          <a:xfrm>
            <a:off x="2703513" y="2744788"/>
            <a:ext cx="371475" cy="236537"/>
            <a:chOff x="3241525" y="3039450"/>
            <a:chExt cx="494600" cy="312625"/>
          </a:xfrm>
        </p:grpSpPr>
        <p:sp>
          <p:nvSpPr>
            <p:cNvPr id="52403" name="Google Shape;412;p31">
              <a:extLst>
                <a:ext uri="{FF2B5EF4-FFF2-40B4-BE49-F238E27FC236}">
                  <a16:creationId xmlns:a16="http://schemas.microsoft.com/office/drawing/2014/main" id="{73A7410F-8F02-4746-A89D-CEBE2FFA7A1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1525" y="3039450"/>
              <a:ext cx="494600" cy="312625"/>
            </a:xfrm>
            <a:custGeom>
              <a:avLst/>
              <a:gdLst>
                <a:gd name="T0" fmla="*/ 10796 w 19784"/>
                <a:gd name="T1" fmla="*/ 1050 h 12505"/>
                <a:gd name="T2" fmla="*/ 12090 w 19784"/>
                <a:gd name="T3" fmla="*/ 1343 h 12505"/>
                <a:gd name="T4" fmla="*/ 13311 w 19784"/>
                <a:gd name="T5" fmla="*/ 1832 h 12505"/>
                <a:gd name="T6" fmla="*/ 14752 w 19784"/>
                <a:gd name="T7" fmla="*/ 2662 h 12505"/>
                <a:gd name="T8" fmla="*/ 16462 w 19784"/>
                <a:gd name="T9" fmla="*/ 4005 h 12505"/>
                <a:gd name="T10" fmla="*/ 17634 w 19784"/>
                <a:gd name="T11" fmla="*/ 5178 h 12505"/>
                <a:gd name="T12" fmla="*/ 18196 w 19784"/>
                <a:gd name="T13" fmla="*/ 6692 h 12505"/>
                <a:gd name="T14" fmla="*/ 16901 w 19784"/>
                <a:gd name="T15" fmla="*/ 8084 h 12505"/>
                <a:gd name="T16" fmla="*/ 15412 w 19784"/>
                <a:gd name="T17" fmla="*/ 9379 h 12505"/>
                <a:gd name="T18" fmla="*/ 13702 w 19784"/>
                <a:gd name="T19" fmla="*/ 10478 h 12505"/>
                <a:gd name="T20" fmla="*/ 12505 w 19784"/>
                <a:gd name="T21" fmla="*/ 11015 h 12505"/>
                <a:gd name="T22" fmla="*/ 11235 w 19784"/>
                <a:gd name="T23" fmla="*/ 11381 h 12505"/>
                <a:gd name="T24" fmla="*/ 9892 w 19784"/>
                <a:gd name="T25" fmla="*/ 11528 h 12505"/>
                <a:gd name="T26" fmla="*/ 8695 w 19784"/>
                <a:gd name="T27" fmla="*/ 11430 h 12505"/>
                <a:gd name="T28" fmla="*/ 7523 w 19784"/>
                <a:gd name="T29" fmla="*/ 11113 h 12505"/>
                <a:gd name="T30" fmla="*/ 6448 w 19784"/>
                <a:gd name="T31" fmla="*/ 10673 h 12505"/>
                <a:gd name="T32" fmla="*/ 4788 w 19784"/>
                <a:gd name="T33" fmla="*/ 9696 h 12505"/>
                <a:gd name="T34" fmla="*/ 3127 w 19784"/>
                <a:gd name="T35" fmla="*/ 8328 h 12505"/>
                <a:gd name="T36" fmla="*/ 1613 w 19784"/>
                <a:gd name="T37" fmla="*/ 6741 h 12505"/>
                <a:gd name="T38" fmla="*/ 2272 w 19784"/>
                <a:gd name="T39" fmla="*/ 5031 h 12505"/>
                <a:gd name="T40" fmla="*/ 3640 w 19784"/>
                <a:gd name="T41" fmla="*/ 3712 h 12505"/>
                <a:gd name="T42" fmla="*/ 5423 w 19784"/>
                <a:gd name="T43" fmla="*/ 2394 h 12505"/>
                <a:gd name="T44" fmla="*/ 6790 w 19784"/>
                <a:gd name="T45" fmla="*/ 1661 h 12505"/>
                <a:gd name="T46" fmla="*/ 7914 w 19784"/>
                <a:gd name="T47" fmla="*/ 1270 h 12505"/>
                <a:gd name="T48" fmla="*/ 9086 w 19784"/>
                <a:gd name="T49" fmla="*/ 1026 h 12505"/>
                <a:gd name="T50" fmla="*/ 9892 w 19784"/>
                <a:gd name="T51" fmla="*/ 0 h 12505"/>
                <a:gd name="T52" fmla="*/ 8451 w 19784"/>
                <a:gd name="T53" fmla="*/ 147 h 12505"/>
                <a:gd name="T54" fmla="*/ 7059 w 19784"/>
                <a:gd name="T55" fmla="*/ 513 h 12505"/>
                <a:gd name="T56" fmla="*/ 5765 w 19784"/>
                <a:gd name="T57" fmla="*/ 1075 h 12505"/>
                <a:gd name="T58" fmla="*/ 4592 w 19784"/>
                <a:gd name="T59" fmla="*/ 1783 h 12505"/>
                <a:gd name="T60" fmla="*/ 2565 w 19784"/>
                <a:gd name="T61" fmla="*/ 3370 h 12505"/>
                <a:gd name="T62" fmla="*/ 1149 w 19784"/>
                <a:gd name="T63" fmla="*/ 4836 h 12505"/>
                <a:gd name="T64" fmla="*/ 1 w 19784"/>
                <a:gd name="T65" fmla="*/ 6252 h 12505"/>
                <a:gd name="T66" fmla="*/ 1149 w 19784"/>
                <a:gd name="T67" fmla="*/ 7669 h 12505"/>
                <a:gd name="T68" fmla="*/ 2565 w 19784"/>
                <a:gd name="T69" fmla="*/ 9134 h 12505"/>
                <a:gd name="T70" fmla="*/ 4592 w 19784"/>
                <a:gd name="T71" fmla="*/ 10722 h 12505"/>
                <a:gd name="T72" fmla="*/ 5765 w 19784"/>
                <a:gd name="T73" fmla="*/ 11430 h 12505"/>
                <a:gd name="T74" fmla="*/ 7059 w 19784"/>
                <a:gd name="T75" fmla="*/ 11992 h 12505"/>
                <a:gd name="T76" fmla="*/ 8451 w 19784"/>
                <a:gd name="T77" fmla="*/ 12358 h 12505"/>
                <a:gd name="T78" fmla="*/ 9892 w 19784"/>
                <a:gd name="T79" fmla="*/ 12505 h 12505"/>
                <a:gd name="T80" fmla="*/ 11333 w 19784"/>
                <a:gd name="T81" fmla="*/ 12358 h 12505"/>
                <a:gd name="T82" fmla="*/ 12725 w 19784"/>
                <a:gd name="T83" fmla="*/ 11992 h 12505"/>
                <a:gd name="T84" fmla="*/ 14019 w 19784"/>
                <a:gd name="T85" fmla="*/ 11430 h 12505"/>
                <a:gd name="T86" fmla="*/ 15192 w 19784"/>
                <a:gd name="T87" fmla="*/ 10722 h 12505"/>
                <a:gd name="T88" fmla="*/ 17219 w 19784"/>
                <a:gd name="T89" fmla="*/ 9134 h 12505"/>
                <a:gd name="T90" fmla="*/ 18635 w 19784"/>
                <a:gd name="T91" fmla="*/ 7669 h 12505"/>
                <a:gd name="T92" fmla="*/ 19783 w 19784"/>
                <a:gd name="T93" fmla="*/ 6252 h 12505"/>
                <a:gd name="T94" fmla="*/ 18635 w 19784"/>
                <a:gd name="T95" fmla="*/ 4836 h 12505"/>
                <a:gd name="T96" fmla="*/ 17219 w 19784"/>
                <a:gd name="T97" fmla="*/ 3370 h 12505"/>
                <a:gd name="T98" fmla="*/ 15192 w 19784"/>
                <a:gd name="T99" fmla="*/ 1783 h 12505"/>
                <a:gd name="T100" fmla="*/ 14019 w 19784"/>
                <a:gd name="T101" fmla="*/ 1075 h 12505"/>
                <a:gd name="T102" fmla="*/ 12725 w 19784"/>
                <a:gd name="T103" fmla="*/ 513 h 12505"/>
                <a:gd name="T104" fmla="*/ 11333 w 19784"/>
                <a:gd name="T105" fmla="*/ 147 h 12505"/>
                <a:gd name="T106" fmla="*/ 9892 w 19784"/>
                <a:gd name="T107" fmla="*/ 0 h 12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9784" h="12505" extrusionOk="0">
                  <a:moveTo>
                    <a:pt x="9892" y="977"/>
                  </a:moveTo>
                  <a:lnTo>
                    <a:pt x="10356" y="1001"/>
                  </a:lnTo>
                  <a:lnTo>
                    <a:pt x="10796" y="1050"/>
                  </a:lnTo>
                  <a:lnTo>
                    <a:pt x="11235" y="1124"/>
                  </a:lnTo>
                  <a:lnTo>
                    <a:pt x="11675" y="1221"/>
                  </a:lnTo>
                  <a:lnTo>
                    <a:pt x="12090" y="1343"/>
                  </a:lnTo>
                  <a:lnTo>
                    <a:pt x="12505" y="1490"/>
                  </a:lnTo>
                  <a:lnTo>
                    <a:pt x="12920" y="1661"/>
                  </a:lnTo>
                  <a:lnTo>
                    <a:pt x="13311" y="1832"/>
                  </a:lnTo>
                  <a:lnTo>
                    <a:pt x="13702" y="2027"/>
                  </a:lnTo>
                  <a:lnTo>
                    <a:pt x="14068" y="2223"/>
                  </a:lnTo>
                  <a:lnTo>
                    <a:pt x="14752" y="2662"/>
                  </a:lnTo>
                  <a:lnTo>
                    <a:pt x="15412" y="3126"/>
                  </a:lnTo>
                  <a:lnTo>
                    <a:pt x="15973" y="3590"/>
                  </a:lnTo>
                  <a:lnTo>
                    <a:pt x="16462" y="4005"/>
                  </a:lnTo>
                  <a:lnTo>
                    <a:pt x="16901" y="4421"/>
                  </a:lnTo>
                  <a:lnTo>
                    <a:pt x="17292" y="4811"/>
                  </a:lnTo>
                  <a:lnTo>
                    <a:pt x="17634" y="5178"/>
                  </a:lnTo>
                  <a:lnTo>
                    <a:pt x="18196" y="5813"/>
                  </a:lnTo>
                  <a:lnTo>
                    <a:pt x="18562" y="6252"/>
                  </a:lnTo>
                  <a:lnTo>
                    <a:pt x="18196" y="6692"/>
                  </a:lnTo>
                  <a:lnTo>
                    <a:pt x="17634" y="7327"/>
                  </a:lnTo>
                  <a:lnTo>
                    <a:pt x="17292" y="7693"/>
                  </a:lnTo>
                  <a:lnTo>
                    <a:pt x="16901" y="8084"/>
                  </a:lnTo>
                  <a:lnTo>
                    <a:pt x="16462" y="8499"/>
                  </a:lnTo>
                  <a:lnTo>
                    <a:pt x="15973" y="8915"/>
                  </a:lnTo>
                  <a:lnTo>
                    <a:pt x="15412" y="9379"/>
                  </a:lnTo>
                  <a:lnTo>
                    <a:pt x="14752" y="9843"/>
                  </a:lnTo>
                  <a:lnTo>
                    <a:pt x="14068" y="10282"/>
                  </a:lnTo>
                  <a:lnTo>
                    <a:pt x="13702" y="10478"/>
                  </a:lnTo>
                  <a:lnTo>
                    <a:pt x="13311" y="10673"/>
                  </a:lnTo>
                  <a:lnTo>
                    <a:pt x="12920" y="10844"/>
                  </a:lnTo>
                  <a:lnTo>
                    <a:pt x="12505" y="11015"/>
                  </a:lnTo>
                  <a:lnTo>
                    <a:pt x="12090" y="11161"/>
                  </a:lnTo>
                  <a:lnTo>
                    <a:pt x="11675" y="11284"/>
                  </a:lnTo>
                  <a:lnTo>
                    <a:pt x="11235" y="11381"/>
                  </a:lnTo>
                  <a:lnTo>
                    <a:pt x="10796" y="11455"/>
                  </a:lnTo>
                  <a:lnTo>
                    <a:pt x="10356" y="11503"/>
                  </a:lnTo>
                  <a:lnTo>
                    <a:pt x="9892" y="11528"/>
                  </a:lnTo>
                  <a:lnTo>
                    <a:pt x="9477" y="11528"/>
                  </a:lnTo>
                  <a:lnTo>
                    <a:pt x="9086" y="11479"/>
                  </a:lnTo>
                  <a:lnTo>
                    <a:pt x="8695" y="11430"/>
                  </a:lnTo>
                  <a:lnTo>
                    <a:pt x="8304" y="11332"/>
                  </a:lnTo>
                  <a:lnTo>
                    <a:pt x="7914" y="11235"/>
                  </a:lnTo>
                  <a:lnTo>
                    <a:pt x="7523" y="11113"/>
                  </a:lnTo>
                  <a:lnTo>
                    <a:pt x="7157" y="10990"/>
                  </a:lnTo>
                  <a:lnTo>
                    <a:pt x="6790" y="10844"/>
                  </a:lnTo>
                  <a:lnTo>
                    <a:pt x="6448" y="10673"/>
                  </a:lnTo>
                  <a:lnTo>
                    <a:pt x="6082" y="10502"/>
                  </a:lnTo>
                  <a:lnTo>
                    <a:pt x="5423" y="10111"/>
                  </a:lnTo>
                  <a:lnTo>
                    <a:pt x="4788" y="9696"/>
                  </a:lnTo>
                  <a:lnTo>
                    <a:pt x="4201" y="9232"/>
                  </a:lnTo>
                  <a:lnTo>
                    <a:pt x="3640" y="8792"/>
                  </a:lnTo>
                  <a:lnTo>
                    <a:pt x="3127" y="8328"/>
                  </a:lnTo>
                  <a:lnTo>
                    <a:pt x="2663" y="7889"/>
                  </a:lnTo>
                  <a:lnTo>
                    <a:pt x="2272" y="7474"/>
                  </a:lnTo>
                  <a:lnTo>
                    <a:pt x="1613" y="6741"/>
                  </a:lnTo>
                  <a:lnTo>
                    <a:pt x="1222" y="6252"/>
                  </a:lnTo>
                  <a:lnTo>
                    <a:pt x="1613" y="5764"/>
                  </a:lnTo>
                  <a:lnTo>
                    <a:pt x="2272" y="5031"/>
                  </a:lnTo>
                  <a:lnTo>
                    <a:pt x="2663" y="4616"/>
                  </a:lnTo>
                  <a:lnTo>
                    <a:pt x="3127" y="4176"/>
                  </a:lnTo>
                  <a:lnTo>
                    <a:pt x="3640" y="3712"/>
                  </a:lnTo>
                  <a:lnTo>
                    <a:pt x="4201" y="3273"/>
                  </a:lnTo>
                  <a:lnTo>
                    <a:pt x="4788" y="2833"/>
                  </a:lnTo>
                  <a:lnTo>
                    <a:pt x="5423" y="2394"/>
                  </a:lnTo>
                  <a:lnTo>
                    <a:pt x="6082" y="2003"/>
                  </a:lnTo>
                  <a:lnTo>
                    <a:pt x="6448" y="1832"/>
                  </a:lnTo>
                  <a:lnTo>
                    <a:pt x="6790" y="1661"/>
                  </a:lnTo>
                  <a:lnTo>
                    <a:pt x="7157" y="1514"/>
                  </a:lnTo>
                  <a:lnTo>
                    <a:pt x="7523" y="1392"/>
                  </a:lnTo>
                  <a:lnTo>
                    <a:pt x="7914" y="1270"/>
                  </a:lnTo>
                  <a:lnTo>
                    <a:pt x="8304" y="1172"/>
                  </a:lnTo>
                  <a:lnTo>
                    <a:pt x="8695" y="1075"/>
                  </a:lnTo>
                  <a:lnTo>
                    <a:pt x="9086" y="1026"/>
                  </a:lnTo>
                  <a:lnTo>
                    <a:pt x="9477" y="977"/>
                  </a:lnTo>
                  <a:lnTo>
                    <a:pt x="9892" y="977"/>
                  </a:lnTo>
                  <a:close/>
                  <a:moveTo>
                    <a:pt x="9892" y="0"/>
                  </a:moveTo>
                  <a:lnTo>
                    <a:pt x="9404" y="25"/>
                  </a:lnTo>
                  <a:lnTo>
                    <a:pt x="8915" y="73"/>
                  </a:lnTo>
                  <a:lnTo>
                    <a:pt x="8451" y="147"/>
                  </a:lnTo>
                  <a:lnTo>
                    <a:pt x="7963" y="244"/>
                  </a:lnTo>
                  <a:lnTo>
                    <a:pt x="7523" y="366"/>
                  </a:lnTo>
                  <a:lnTo>
                    <a:pt x="7059" y="513"/>
                  </a:lnTo>
                  <a:lnTo>
                    <a:pt x="6619" y="684"/>
                  </a:lnTo>
                  <a:lnTo>
                    <a:pt x="6204" y="879"/>
                  </a:lnTo>
                  <a:lnTo>
                    <a:pt x="5765" y="1075"/>
                  </a:lnTo>
                  <a:lnTo>
                    <a:pt x="5374" y="1295"/>
                  </a:lnTo>
                  <a:lnTo>
                    <a:pt x="4959" y="1539"/>
                  </a:lnTo>
                  <a:lnTo>
                    <a:pt x="4592" y="1783"/>
                  </a:lnTo>
                  <a:lnTo>
                    <a:pt x="3860" y="2296"/>
                  </a:lnTo>
                  <a:lnTo>
                    <a:pt x="3176" y="2833"/>
                  </a:lnTo>
                  <a:lnTo>
                    <a:pt x="2565" y="3370"/>
                  </a:lnTo>
                  <a:lnTo>
                    <a:pt x="2028" y="3883"/>
                  </a:lnTo>
                  <a:lnTo>
                    <a:pt x="1539" y="4372"/>
                  </a:lnTo>
                  <a:lnTo>
                    <a:pt x="1149" y="4836"/>
                  </a:lnTo>
                  <a:lnTo>
                    <a:pt x="562" y="5520"/>
                  </a:lnTo>
                  <a:lnTo>
                    <a:pt x="318" y="5837"/>
                  </a:lnTo>
                  <a:lnTo>
                    <a:pt x="1" y="6252"/>
                  </a:lnTo>
                  <a:lnTo>
                    <a:pt x="318" y="6668"/>
                  </a:lnTo>
                  <a:lnTo>
                    <a:pt x="562" y="6985"/>
                  </a:lnTo>
                  <a:lnTo>
                    <a:pt x="1149" y="7669"/>
                  </a:lnTo>
                  <a:lnTo>
                    <a:pt x="1539" y="8133"/>
                  </a:lnTo>
                  <a:lnTo>
                    <a:pt x="2028" y="8621"/>
                  </a:lnTo>
                  <a:lnTo>
                    <a:pt x="2565" y="9134"/>
                  </a:lnTo>
                  <a:lnTo>
                    <a:pt x="3176" y="9672"/>
                  </a:lnTo>
                  <a:lnTo>
                    <a:pt x="3860" y="10209"/>
                  </a:lnTo>
                  <a:lnTo>
                    <a:pt x="4592" y="10722"/>
                  </a:lnTo>
                  <a:lnTo>
                    <a:pt x="4959" y="10966"/>
                  </a:lnTo>
                  <a:lnTo>
                    <a:pt x="5374" y="11210"/>
                  </a:lnTo>
                  <a:lnTo>
                    <a:pt x="5765" y="11430"/>
                  </a:lnTo>
                  <a:lnTo>
                    <a:pt x="6204" y="11625"/>
                  </a:lnTo>
                  <a:lnTo>
                    <a:pt x="6619" y="11821"/>
                  </a:lnTo>
                  <a:lnTo>
                    <a:pt x="7059" y="11992"/>
                  </a:lnTo>
                  <a:lnTo>
                    <a:pt x="7523" y="12138"/>
                  </a:lnTo>
                  <a:lnTo>
                    <a:pt x="7963" y="12260"/>
                  </a:lnTo>
                  <a:lnTo>
                    <a:pt x="8451" y="12358"/>
                  </a:lnTo>
                  <a:lnTo>
                    <a:pt x="8915" y="12431"/>
                  </a:lnTo>
                  <a:lnTo>
                    <a:pt x="9404" y="12480"/>
                  </a:lnTo>
                  <a:lnTo>
                    <a:pt x="9892" y="12505"/>
                  </a:lnTo>
                  <a:lnTo>
                    <a:pt x="10380" y="12480"/>
                  </a:lnTo>
                  <a:lnTo>
                    <a:pt x="10869" y="12431"/>
                  </a:lnTo>
                  <a:lnTo>
                    <a:pt x="11333" y="12358"/>
                  </a:lnTo>
                  <a:lnTo>
                    <a:pt x="11821" y="12260"/>
                  </a:lnTo>
                  <a:lnTo>
                    <a:pt x="12261" y="12138"/>
                  </a:lnTo>
                  <a:lnTo>
                    <a:pt x="12725" y="11992"/>
                  </a:lnTo>
                  <a:lnTo>
                    <a:pt x="13165" y="11821"/>
                  </a:lnTo>
                  <a:lnTo>
                    <a:pt x="13580" y="11625"/>
                  </a:lnTo>
                  <a:lnTo>
                    <a:pt x="14019" y="11430"/>
                  </a:lnTo>
                  <a:lnTo>
                    <a:pt x="14410" y="11210"/>
                  </a:lnTo>
                  <a:lnTo>
                    <a:pt x="14825" y="10966"/>
                  </a:lnTo>
                  <a:lnTo>
                    <a:pt x="15192" y="10722"/>
                  </a:lnTo>
                  <a:lnTo>
                    <a:pt x="15924" y="10209"/>
                  </a:lnTo>
                  <a:lnTo>
                    <a:pt x="16608" y="9672"/>
                  </a:lnTo>
                  <a:lnTo>
                    <a:pt x="17219" y="9134"/>
                  </a:lnTo>
                  <a:lnTo>
                    <a:pt x="17756" y="8621"/>
                  </a:lnTo>
                  <a:lnTo>
                    <a:pt x="18245" y="8133"/>
                  </a:lnTo>
                  <a:lnTo>
                    <a:pt x="18635" y="7669"/>
                  </a:lnTo>
                  <a:lnTo>
                    <a:pt x="19222" y="6985"/>
                  </a:lnTo>
                  <a:lnTo>
                    <a:pt x="19466" y="6668"/>
                  </a:lnTo>
                  <a:lnTo>
                    <a:pt x="19783" y="6252"/>
                  </a:lnTo>
                  <a:lnTo>
                    <a:pt x="19466" y="5837"/>
                  </a:lnTo>
                  <a:lnTo>
                    <a:pt x="19222" y="5520"/>
                  </a:lnTo>
                  <a:lnTo>
                    <a:pt x="18635" y="4836"/>
                  </a:lnTo>
                  <a:lnTo>
                    <a:pt x="18245" y="4372"/>
                  </a:lnTo>
                  <a:lnTo>
                    <a:pt x="17756" y="3883"/>
                  </a:lnTo>
                  <a:lnTo>
                    <a:pt x="17219" y="3370"/>
                  </a:lnTo>
                  <a:lnTo>
                    <a:pt x="16608" y="2833"/>
                  </a:lnTo>
                  <a:lnTo>
                    <a:pt x="15924" y="2296"/>
                  </a:lnTo>
                  <a:lnTo>
                    <a:pt x="15192" y="1783"/>
                  </a:lnTo>
                  <a:lnTo>
                    <a:pt x="14825" y="1539"/>
                  </a:lnTo>
                  <a:lnTo>
                    <a:pt x="14410" y="1295"/>
                  </a:lnTo>
                  <a:lnTo>
                    <a:pt x="14019" y="1075"/>
                  </a:lnTo>
                  <a:lnTo>
                    <a:pt x="13580" y="879"/>
                  </a:lnTo>
                  <a:lnTo>
                    <a:pt x="13165" y="684"/>
                  </a:lnTo>
                  <a:lnTo>
                    <a:pt x="12725" y="513"/>
                  </a:lnTo>
                  <a:lnTo>
                    <a:pt x="12261" y="366"/>
                  </a:lnTo>
                  <a:lnTo>
                    <a:pt x="11821" y="244"/>
                  </a:lnTo>
                  <a:lnTo>
                    <a:pt x="11333" y="147"/>
                  </a:lnTo>
                  <a:lnTo>
                    <a:pt x="10869" y="73"/>
                  </a:lnTo>
                  <a:lnTo>
                    <a:pt x="10380" y="25"/>
                  </a:lnTo>
                  <a:lnTo>
                    <a:pt x="989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04" name="Google Shape;413;p31">
              <a:extLst>
                <a:ext uri="{FF2B5EF4-FFF2-40B4-BE49-F238E27FC236}">
                  <a16:creationId xmlns:a16="http://schemas.microsoft.com/office/drawing/2014/main" id="{90DEE56D-AED5-A342-A7FF-919A522619F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4400" y="3091350"/>
              <a:ext cx="208850" cy="208825"/>
            </a:xfrm>
            <a:custGeom>
              <a:avLst/>
              <a:gdLst>
                <a:gd name="T0" fmla="*/ 3762 w 8354"/>
                <a:gd name="T1" fmla="*/ 24 h 8353"/>
                <a:gd name="T2" fmla="*/ 2931 w 8354"/>
                <a:gd name="T3" fmla="*/ 195 h 8353"/>
                <a:gd name="T4" fmla="*/ 2174 w 8354"/>
                <a:gd name="T5" fmla="*/ 513 h 8353"/>
                <a:gd name="T6" fmla="*/ 1515 w 8354"/>
                <a:gd name="T7" fmla="*/ 953 h 8353"/>
                <a:gd name="T8" fmla="*/ 953 w 8354"/>
                <a:gd name="T9" fmla="*/ 1514 h 8353"/>
                <a:gd name="T10" fmla="*/ 514 w 8354"/>
                <a:gd name="T11" fmla="*/ 2174 h 8353"/>
                <a:gd name="T12" fmla="*/ 196 w 8354"/>
                <a:gd name="T13" fmla="*/ 2931 h 8353"/>
                <a:gd name="T14" fmla="*/ 25 w 8354"/>
                <a:gd name="T15" fmla="*/ 3761 h 8353"/>
                <a:gd name="T16" fmla="*/ 25 w 8354"/>
                <a:gd name="T17" fmla="*/ 4592 h 8353"/>
                <a:gd name="T18" fmla="*/ 196 w 8354"/>
                <a:gd name="T19" fmla="*/ 5422 h 8353"/>
                <a:gd name="T20" fmla="*/ 514 w 8354"/>
                <a:gd name="T21" fmla="*/ 6179 h 8353"/>
                <a:gd name="T22" fmla="*/ 953 w 8354"/>
                <a:gd name="T23" fmla="*/ 6839 h 8353"/>
                <a:gd name="T24" fmla="*/ 1515 w 8354"/>
                <a:gd name="T25" fmla="*/ 7400 h 8353"/>
                <a:gd name="T26" fmla="*/ 2174 w 8354"/>
                <a:gd name="T27" fmla="*/ 7840 h 8353"/>
                <a:gd name="T28" fmla="*/ 2931 w 8354"/>
                <a:gd name="T29" fmla="*/ 8157 h 8353"/>
                <a:gd name="T30" fmla="*/ 3762 w 8354"/>
                <a:gd name="T31" fmla="*/ 8328 h 8353"/>
                <a:gd name="T32" fmla="*/ 4592 w 8354"/>
                <a:gd name="T33" fmla="*/ 8328 h 8353"/>
                <a:gd name="T34" fmla="*/ 5423 w 8354"/>
                <a:gd name="T35" fmla="*/ 8157 h 8353"/>
                <a:gd name="T36" fmla="*/ 6180 w 8354"/>
                <a:gd name="T37" fmla="*/ 7840 h 8353"/>
                <a:gd name="T38" fmla="*/ 6839 w 8354"/>
                <a:gd name="T39" fmla="*/ 7400 h 8353"/>
                <a:gd name="T40" fmla="*/ 7401 w 8354"/>
                <a:gd name="T41" fmla="*/ 6839 h 8353"/>
                <a:gd name="T42" fmla="*/ 7840 w 8354"/>
                <a:gd name="T43" fmla="*/ 6179 h 8353"/>
                <a:gd name="T44" fmla="*/ 8158 w 8354"/>
                <a:gd name="T45" fmla="*/ 5422 h 8353"/>
                <a:gd name="T46" fmla="*/ 8329 w 8354"/>
                <a:gd name="T47" fmla="*/ 4592 h 8353"/>
                <a:gd name="T48" fmla="*/ 8329 w 8354"/>
                <a:gd name="T49" fmla="*/ 3737 h 8353"/>
                <a:gd name="T50" fmla="*/ 8134 w 8354"/>
                <a:gd name="T51" fmla="*/ 3517 h 8353"/>
                <a:gd name="T52" fmla="*/ 7840 w 8354"/>
                <a:gd name="T53" fmla="*/ 3859 h 8353"/>
                <a:gd name="T54" fmla="*/ 7425 w 8354"/>
                <a:gd name="T55" fmla="*/ 4128 h 8353"/>
                <a:gd name="T56" fmla="*/ 6961 w 8354"/>
                <a:gd name="T57" fmla="*/ 4250 h 8353"/>
                <a:gd name="T58" fmla="*/ 6546 w 8354"/>
                <a:gd name="T59" fmla="*/ 4274 h 8353"/>
                <a:gd name="T60" fmla="*/ 6204 w 8354"/>
                <a:gd name="T61" fmla="*/ 4201 h 8353"/>
                <a:gd name="T62" fmla="*/ 5887 w 8354"/>
                <a:gd name="T63" fmla="*/ 4079 h 8353"/>
                <a:gd name="T64" fmla="*/ 5618 w 8354"/>
                <a:gd name="T65" fmla="*/ 3883 h 8353"/>
                <a:gd name="T66" fmla="*/ 5398 w 8354"/>
                <a:gd name="T67" fmla="*/ 3664 h 8353"/>
                <a:gd name="T68" fmla="*/ 5203 w 8354"/>
                <a:gd name="T69" fmla="*/ 3395 h 8353"/>
                <a:gd name="T70" fmla="*/ 5081 w 8354"/>
                <a:gd name="T71" fmla="*/ 3077 h 8353"/>
                <a:gd name="T72" fmla="*/ 5007 w 8354"/>
                <a:gd name="T73" fmla="*/ 2735 h 8353"/>
                <a:gd name="T74" fmla="*/ 5007 w 8354"/>
                <a:gd name="T75" fmla="*/ 2394 h 8353"/>
                <a:gd name="T76" fmla="*/ 5081 w 8354"/>
                <a:gd name="T77" fmla="*/ 2052 h 8353"/>
                <a:gd name="T78" fmla="*/ 5203 w 8354"/>
                <a:gd name="T79" fmla="*/ 1759 h 8353"/>
                <a:gd name="T80" fmla="*/ 5398 w 8354"/>
                <a:gd name="T81" fmla="*/ 1490 h 8353"/>
                <a:gd name="T82" fmla="*/ 5618 w 8354"/>
                <a:gd name="T83" fmla="*/ 1246 h 8353"/>
                <a:gd name="T84" fmla="*/ 5887 w 8354"/>
                <a:gd name="T85" fmla="*/ 1075 h 8353"/>
                <a:gd name="T86" fmla="*/ 6204 w 8354"/>
                <a:gd name="T87" fmla="*/ 928 h 8353"/>
                <a:gd name="T88" fmla="*/ 6522 w 8354"/>
                <a:gd name="T89" fmla="*/ 855 h 8353"/>
                <a:gd name="T90" fmla="*/ 6448 w 8354"/>
                <a:gd name="T91" fmla="*/ 659 h 8353"/>
                <a:gd name="T92" fmla="*/ 5838 w 8354"/>
                <a:gd name="T93" fmla="*/ 342 h 8353"/>
                <a:gd name="T94" fmla="*/ 5203 w 8354"/>
                <a:gd name="T95" fmla="*/ 122 h 8353"/>
                <a:gd name="T96" fmla="*/ 4519 w 8354"/>
                <a:gd name="T97" fmla="*/ 24 h 8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354" h="8353" extrusionOk="0">
                  <a:moveTo>
                    <a:pt x="4177" y="0"/>
                  </a:moveTo>
                  <a:lnTo>
                    <a:pt x="3762" y="24"/>
                  </a:lnTo>
                  <a:lnTo>
                    <a:pt x="3347" y="73"/>
                  </a:lnTo>
                  <a:lnTo>
                    <a:pt x="2931" y="195"/>
                  </a:lnTo>
                  <a:lnTo>
                    <a:pt x="2541" y="318"/>
                  </a:lnTo>
                  <a:lnTo>
                    <a:pt x="2174" y="513"/>
                  </a:lnTo>
                  <a:lnTo>
                    <a:pt x="1832" y="708"/>
                  </a:lnTo>
                  <a:lnTo>
                    <a:pt x="1515" y="953"/>
                  </a:lnTo>
                  <a:lnTo>
                    <a:pt x="1222" y="1221"/>
                  </a:lnTo>
                  <a:lnTo>
                    <a:pt x="953" y="1514"/>
                  </a:lnTo>
                  <a:lnTo>
                    <a:pt x="709" y="1832"/>
                  </a:lnTo>
                  <a:lnTo>
                    <a:pt x="514" y="2174"/>
                  </a:lnTo>
                  <a:lnTo>
                    <a:pt x="318" y="2540"/>
                  </a:lnTo>
                  <a:lnTo>
                    <a:pt x="196" y="2931"/>
                  </a:lnTo>
                  <a:lnTo>
                    <a:pt x="74" y="3346"/>
                  </a:lnTo>
                  <a:lnTo>
                    <a:pt x="25" y="3761"/>
                  </a:lnTo>
                  <a:lnTo>
                    <a:pt x="1" y="4176"/>
                  </a:lnTo>
                  <a:lnTo>
                    <a:pt x="25" y="4592"/>
                  </a:lnTo>
                  <a:lnTo>
                    <a:pt x="74" y="5007"/>
                  </a:lnTo>
                  <a:lnTo>
                    <a:pt x="196" y="5422"/>
                  </a:lnTo>
                  <a:lnTo>
                    <a:pt x="318" y="5813"/>
                  </a:lnTo>
                  <a:lnTo>
                    <a:pt x="514" y="6179"/>
                  </a:lnTo>
                  <a:lnTo>
                    <a:pt x="709" y="6521"/>
                  </a:lnTo>
                  <a:lnTo>
                    <a:pt x="953" y="6839"/>
                  </a:lnTo>
                  <a:lnTo>
                    <a:pt x="1222" y="7132"/>
                  </a:lnTo>
                  <a:lnTo>
                    <a:pt x="1515" y="7400"/>
                  </a:lnTo>
                  <a:lnTo>
                    <a:pt x="1832" y="7644"/>
                  </a:lnTo>
                  <a:lnTo>
                    <a:pt x="2174" y="7840"/>
                  </a:lnTo>
                  <a:lnTo>
                    <a:pt x="2541" y="8035"/>
                  </a:lnTo>
                  <a:lnTo>
                    <a:pt x="2931" y="8157"/>
                  </a:lnTo>
                  <a:lnTo>
                    <a:pt x="3347" y="8279"/>
                  </a:lnTo>
                  <a:lnTo>
                    <a:pt x="3762" y="8328"/>
                  </a:lnTo>
                  <a:lnTo>
                    <a:pt x="4177" y="8353"/>
                  </a:lnTo>
                  <a:lnTo>
                    <a:pt x="4592" y="8328"/>
                  </a:lnTo>
                  <a:lnTo>
                    <a:pt x="5007" y="8279"/>
                  </a:lnTo>
                  <a:lnTo>
                    <a:pt x="5423" y="8157"/>
                  </a:lnTo>
                  <a:lnTo>
                    <a:pt x="5813" y="8035"/>
                  </a:lnTo>
                  <a:lnTo>
                    <a:pt x="6180" y="7840"/>
                  </a:lnTo>
                  <a:lnTo>
                    <a:pt x="6522" y="7644"/>
                  </a:lnTo>
                  <a:lnTo>
                    <a:pt x="6839" y="7400"/>
                  </a:lnTo>
                  <a:lnTo>
                    <a:pt x="7132" y="7132"/>
                  </a:lnTo>
                  <a:lnTo>
                    <a:pt x="7401" y="6839"/>
                  </a:lnTo>
                  <a:lnTo>
                    <a:pt x="7645" y="6521"/>
                  </a:lnTo>
                  <a:lnTo>
                    <a:pt x="7840" y="6179"/>
                  </a:lnTo>
                  <a:lnTo>
                    <a:pt x="8036" y="5813"/>
                  </a:lnTo>
                  <a:lnTo>
                    <a:pt x="8158" y="5422"/>
                  </a:lnTo>
                  <a:lnTo>
                    <a:pt x="8280" y="5007"/>
                  </a:lnTo>
                  <a:lnTo>
                    <a:pt x="8329" y="4592"/>
                  </a:lnTo>
                  <a:lnTo>
                    <a:pt x="8353" y="4176"/>
                  </a:lnTo>
                  <a:lnTo>
                    <a:pt x="8329" y="3737"/>
                  </a:lnTo>
                  <a:lnTo>
                    <a:pt x="8256" y="3297"/>
                  </a:lnTo>
                  <a:lnTo>
                    <a:pt x="8134" y="3517"/>
                  </a:lnTo>
                  <a:lnTo>
                    <a:pt x="8011" y="3688"/>
                  </a:lnTo>
                  <a:lnTo>
                    <a:pt x="7840" y="3859"/>
                  </a:lnTo>
                  <a:lnTo>
                    <a:pt x="7645" y="4005"/>
                  </a:lnTo>
                  <a:lnTo>
                    <a:pt x="7425" y="4128"/>
                  </a:lnTo>
                  <a:lnTo>
                    <a:pt x="7205" y="4201"/>
                  </a:lnTo>
                  <a:lnTo>
                    <a:pt x="6961" y="4250"/>
                  </a:lnTo>
                  <a:lnTo>
                    <a:pt x="6717" y="4274"/>
                  </a:lnTo>
                  <a:lnTo>
                    <a:pt x="6546" y="4274"/>
                  </a:lnTo>
                  <a:lnTo>
                    <a:pt x="6375" y="4250"/>
                  </a:lnTo>
                  <a:lnTo>
                    <a:pt x="6204" y="4201"/>
                  </a:lnTo>
                  <a:lnTo>
                    <a:pt x="6058" y="4152"/>
                  </a:lnTo>
                  <a:lnTo>
                    <a:pt x="5887" y="4079"/>
                  </a:lnTo>
                  <a:lnTo>
                    <a:pt x="5764" y="3981"/>
                  </a:lnTo>
                  <a:lnTo>
                    <a:pt x="5618" y="3883"/>
                  </a:lnTo>
                  <a:lnTo>
                    <a:pt x="5496" y="3786"/>
                  </a:lnTo>
                  <a:lnTo>
                    <a:pt x="5398" y="3664"/>
                  </a:lnTo>
                  <a:lnTo>
                    <a:pt x="5300" y="3517"/>
                  </a:lnTo>
                  <a:lnTo>
                    <a:pt x="5203" y="3395"/>
                  </a:lnTo>
                  <a:lnTo>
                    <a:pt x="5129" y="3224"/>
                  </a:lnTo>
                  <a:lnTo>
                    <a:pt x="5081" y="3077"/>
                  </a:lnTo>
                  <a:lnTo>
                    <a:pt x="5032" y="2906"/>
                  </a:lnTo>
                  <a:lnTo>
                    <a:pt x="5007" y="2735"/>
                  </a:lnTo>
                  <a:lnTo>
                    <a:pt x="5007" y="2564"/>
                  </a:lnTo>
                  <a:lnTo>
                    <a:pt x="5007" y="2394"/>
                  </a:lnTo>
                  <a:lnTo>
                    <a:pt x="5032" y="2223"/>
                  </a:lnTo>
                  <a:lnTo>
                    <a:pt x="5081" y="2052"/>
                  </a:lnTo>
                  <a:lnTo>
                    <a:pt x="5129" y="1905"/>
                  </a:lnTo>
                  <a:lnTo>
                    <a:pt x="5203" y="1759"/>
                  </a:lnTo>
                  <a:lnTo>
                    <a:pt x="5300" y="1612"/>
                  </a:lnTo>
                  <a:lnTo>
                    <a:pt x="5398" y="1490"/>
                  </a:lnTo>
                  <a:lnTo>
                    <a:pt x="5496" y="1368"/>
                  </a:lnTo>
                  <a:lnTo>
                    <a:pt x="5618" y="1246"/>
                  </a:lnTo>
                  <a:lnTo>
                    <a:pt x="5764" y="1148"/>
                  </a:lnTo>
                  <a:lnTo>
                    <a:pt x="5887" y="1075"/>
                  </a:lnTo>
                  <a:lnTo>
                    <a:pt x="6033" y="1001"/>
                  </a:lnTo>
                  <a:lnTo>
                    <a:pt x="6204" y="928"/>
                  </a:lnTo>
                  <a:lnTo>
                    <a:pt x="6375" y="879"/>
                  </a:lnTo>
                  <a:lnTo>
                    <a:pt x="6522" y="855"/>
                  </a:lnTo>
                  <a:lnTo>
                    <a:pt x="6717" y="855"/>
                  </a:lnTo>
                  <a:lnTo>
                    <a:pt x="6448" y="659"/>
                  </a:lnTo>
                  <a:lnTo>
                    <a:pt x="6155" y="489"/>
                  </a:lnTo>
                  <a:lnTo>
                    <a:pt x="5838" y="342"/>
                  </a:lnTo>
                  <a:lnTo>
                    <a:pt x="5545" y="220"/>
                  </a:lnTo>
                  <a:lnTo>
                    <a:pt x="5203" y="122"/>
                  </a:lnTo>
                  <a:lnTo>
                    <a:pt x="4885" y="49"/>
                  </a:lnTo>
                  <a:lnTo>
                    <a:pt x="4519" y="24"/>
                  </a:lnTo>
                  <a:lnTo>
                    <a:pt x="417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sp>
        <p:nvSpPr>
          <p:cNvPr id="52271" name="Google Shape;414;p31">
            <a:extLst>
              <a:ext uri="{FF2B5EF4-FFF2-40B4-BE49-F238E27FC236}">
                <a16:creationId xmlns:a16="http://schemas.microsoft.com/office/drawing/2014/main" id="{D7E1622C-B4BD-FD49-85CD-3DD22D58D836}"/>
              </a:ext>
            </a:extLst>
          </p:cNvPr>
          <p:cNvSpPr>
            <a:spLocks/>
          </p:cNvSpPr>
          <p:nvPr/>
        </p:nvSpPr>
        <p:spPr bwMode="auto">
          <a:xfrm>
            <a:off x="3744913" y="2703513"/>
            <a:ext cx="319087" cy="319087"/>
          </a:xfrm>
          <a:custGeom>
            <a:avLst/>
            <a:gdLst>
              <a:gd name="T0" fmla="*/ 9550 w 17000"/>
              <a:gd name="T1" fmla="*/ 5935 h 16999"/>
              <a:gd name="T2" fmla="*/ 10454 w 17000"/>
              <a:gd name="T3" fmla="*/ 6546 h 16999"/>
              <a:gd name="T4" fmla="*/ 11064 w 17000"/>
              <a:gd name="T5" fmla="*/ 7449 h 16999"/>
              <a:gd name="T6" fmla="*/ 11260 w 17000"/>
              <a:gd name="T7" fmla="*/ 8499 h 16999"/>
              <a:gd name="T8" fmla="*/ 11064 w 17000"/>
              <a:gd name="T9" fmla="*/ 9550 h 16999"/>
              <a:gd name="T10" fmla="*/ 10454 w 17000"/>
              <a:gd name="T11" fmla="*/ 10453 h 16999"/>
              <a:gd name="T12" fmla="*/ 9550 w 17000"/>
              <a:gd name="T13" fmla="*/ 11064 h 16999"/>
              <a:gd name="T14" fmla="*/ 8231 w 17000"/>
              <a:gd name="T15" fmla="*/ 11259 h 16999"/>
              <a:gd name="T16" fmla="*/ 7206 w 17000"/>
              <a:gd name="T17" fmla="*/ 10942 h 16999"/>
              <a:gd name="T18" fmla="*/ 6351 w 17000"/>
              <a:gd name="T19" fmla="*/ 10233 h 16999"/>
              <a:gd name="T20" fmla="*/ 5862 w 17000"/>
              <a:gd name="T21" fmla="*/ 9281 h 16999"/>
              <a:gd name="T22" fmla="*/ 5740 w 17000"/>
              <a:gd name="T23" fmla="*/ 8231 h 16999"/>
              <a:gd name="T24" fmla="*/ 6058 w 17000"/>
              <a:gd name="T25" fmla="*/ 7205 h 16999"/>
              <a:gd name="T26" fmla="*/ 6766 w 17000"/>
              <a:gd name="T27" fmla="*/ 6350 h 16999"/>
              <a:gd name="T28" fmla="*/ 7719 w 17000"/>
              <a:gd name="T29" fmla="*/ 5862 h 16999"/>
              <a:gd name="T30" fmla="*/ 7914 w 17000"/>
              <a:gd name="T31" fmla="*/ 0 h 16999"/>
              <a:gd name="T32" fmla="*/ 7328 w 17000"/>
              <a:gd name="T33" fmla="*/ 244 h 16999"/>
              <a:gd name="T34" fmla="*/ 7035 w 17000"/>
              <a:gd name="T35" fmla="*/ 782 h 16999"/>
              <a:gd name="T36" fmla="*/ 5789 w 17000"/>
              <a:gd name="T37" fmla="*/ 2931 h 16999"/>
              <a:gd name="T38" fmla="*/ 3786 w 17000"/>
              <a:gd name="T39" fmla="*/ 1881 h 16999"/>
              <a:gd name="T40" fmla="*/ 3176 w 17000"/>
              <a:gd name="T41" fmla="*/ 1905 h 16999"/>
              <a:gd name="T42" fmla="*/ 1979 w 17000"/>
              <a:gd name="T43" fmla="*/ 3029 h 16999"/>
              <a:gd name="T44" fmla="*/ 1833 w 17000"/>
              <a:gd name="T45" fmla="*/ 3639 h 16999"/>
              <a:gd name="T46" fmla="*/ 3103 w 17000"/>
              <a:gd name="T47" fmla="*/ 5447 h 16999"/>
              <a:gd name="T48" fmla="*/ 2541 w 17000"/>
              <a:gd name="T49" fmla="*/ 6839 h 16999"/>
              <a:gd name="T50" fmla="*/ 343 w 17000"/>
              <a:gd name="T51" fmla="*/ 7229 h 16999"/>
              <a:gd name="T52" fmla="*/ 25 w 17000"/>
              <a:gd name="T53" fmla="*/ 7742 h 16999"/>
              <a:gd name="T54" fmla="*/ 74 w 17000"/>
              <a:gd name="T55" fmla="*/ 9403 h 16999"/>
              <a:gd name="T56" fmla="*/ 489 w 17000"/>
              <a:gd name="T57" fmla="*/ 9867 h 16999"/>
              <a:gd name="T58" fmla="*/ 2639 w 17000"/>
              <a:gd name="T59" fmla="*/ 10502 h 16999"/>
              <a:gd name="T60" fmla="*/ 2028 w 17000"/>
              <a:gd name="T61" fmla="*/ 12920 h 16999"/>
              <a:gd name="T62" fmla="*/ 1833 w 17000"/>
              <a:gd name="T63" fmla="*/ 13506 h 16999"/>
              <a:gd name="T64" fmla="*/ 2077 w 17000"/>
              <a:gd name="T65" fmla="*/ 14092 h 16999"/>
              <a:gd name="T66" fmla="*/ 3322 w 17000"/>
              <a:gd name="T67" fmla="*/ 15142 h 16999"/>
              <a:gd name="T68" fmla="*/ 3933 w 17000"/>
              <a:gd name="T69" fmla="*/ 15069 h 16999"/>
              <a:gd name="T70" fmla="*/ 6131 w 17000"/>
              <a:gd name="T71" fmla="*/ 14214 h 16999"/>
              <a:gd name="T72" fmla="*/ 7084 w 17000"/>
              <a:gd name="T73" fmla="*/ 16364 h 16999"/>
              <a:gd name="T74" fmla="*/ 7474 w 17000"/>
              <a:gd name="T75" fmla="*/ 16852 h 16999"/>
              <a:gd name="T76" fmla="*/ 9086 w 17000"/>
              <a:gd name="T77" fmla="*/ 16999 h 16999"/>
              <a:gd name="T78" fmla="*/ 9672 w 17000"/>
              <a:gd name="T79" fmla="*/ 16754 h 16999"/>
              <a:gd name="T80" fmla="*/ 9965 w 17000"/>
              <a:gd name="T81" fmla="*/ 16217 h 16999"/>
              <a:gd name="T82" fmla="*/ 11211 w 17000"/>
              <a:gd name="T83" fmla="*/ 14068 h 16999"/>
              <a:gd name="T84" fmla="*/ 13214 w 17000"/>
              <a:gd name="T85" fmla="*/ 15118 h 16999"/>
              <a:gd name="T86" fmla="*/ 13824 w 17000"/>
              <a:gd name="T87" fmla="*/ 15094 h 16999"/>
              <a:gd name="T88" fmla="*/ 15021 w 17000"/>
              <a:gd name="T89" fmla="*/ 13970 h 16999"/>
              <a:gd name="T90" fmla="*/ 15168 w 17000"/>
              <a:gd name="T91" fmla="*/ 13360 h 16999"/>
              <a:gd name="T92" fmla="*/ 13898 w 17000"/>
              <a:gd name="T93" fmla="*/ 11552 h 16999"/>
              <a:gd name="T94" fmla="*/ 14459 w 17000"/>
              <a:gd name="T95" fmla="*/ 10160 h 16999"/>
              <a:gd name="T96" fmla="*/ 16657 w 17000"/>
              <a:gd name="T97" fmla="*/ 9769 h 16999"/>
              <a:gd name="T98" fmla="*/ 16975 w 17000"/>
              <a:gd name="T99" fmla="*/ 9257 h 16999"/>
              <a:gd name="T100" fmla="*/ 16926 w 17000"/>
              <a:gd name="T101" fmla="*/ 7596 h 16999"/>
              <a:gd name="T102" fmla="*/ 16511 w 17000"/>
              <a:gd name="T103" fmla="*/ 7132 h 16999"/>
              <a:gd name="T104" fmla="*/ 14362 w 17000"/>
              <a:gd name="T105" fmla="*/ 6497 h 16999"/>
              <a:gd name="T106" fmla="*/ 14997 w 17000"/>
              <a:gd name="T107" fmla="*/ 4079 h 16999"/>
              <a:gd name="T108" fmla="*/ 15168 w 17000"/>
              <a:gd name="T109" fmla="*/ 3493 h 16999"/>
              <a:gd name="T110" fmla="*/ 14923 w 17000"/>
              <a:gd name="T111" fmla="*/ 2907 h 16999"/>
              <a:gd name="T112" fmla="*/ 13678 w 17000"/>
              <a:gd name="T113" fmla="*/ 1856 h 16999"/>
              <a:gd name="T114" fmla="*/ 13067 w 17000"/>
              <a:gd name="T115" fmla="*/ 1930 h 16999"/>
              <a:gd name="T116" fmla="*/ 10869 w 17000"/>
              <a:gd name="T117" fmla="*/ 2784 h 16999"/>
              <a:gd name="T118" fmla="*/ 9917 w 17000"/>
              <a:gd name="T119" fmla="*/ 635 h 16999"/>
              <a:gd name="T120" fmla="*/ 9526 w 17000"/>
              <a:gd name="T121" fmla="*/ 147 h 16999"/>
              <a:gd name="T122" fmla="*/ 7914 w 17000"/>
              <a:gd name="T123" fmla="*/ 0 h 169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000" h="16999" extrusionOk="0">
                <a:moveTo>
                  <a:pt x="8769" y="5740"/>
                </a:moveTo>
                <a:lnTo>
                  <a:pt x="9037" y="5788"/>
                </a:lnTo>
                <a:lnTo>
                  <a:pt x="9282" y="5862"/>
                </a:lnTo>
                <a:lnTo>
                  <a:pt x="9550" y="5935"/>
                </a:lnTo>
                <a:lnTo>
                  <a:pt x="9794" y="6057"/>
                </a:lnTo>
                <a:lnTo>
                  <a:pt x="10014" y="6204"/>
                </a:lnTo>
                <a:lnTo>
                  <a:pt x="10234" y="6350"/>
                </a:lnTo>
                <a:lnTo>
                  <a:pt x="10454" y="6546"/>
                </a:lnTo>
                <a:lnTo>
                  <a:pt x="10649" y="6765"/>
                </a:lnTo>
                <a:lnTo>
                  <a:pt x="10796" y="6985"/>
                </a:lnTo>
                <a:lnTo>
                  <a:pt x="10942" y="7205"/>
                </a:lnTo>
                <a:lnTo>
                  <a:pt x="11064" y="7449"/>
                </a:lnTo>
                <a:lnTo>
                  <a:pt x="11138" y="7718"/>
                </a:lnTo>
                <a:lnTo>
                  <a:pt x="11211" y="7962"/>
                </a:lnTo>
                <a:lnTo>
                  <a:pt x="11260" y="8231"/>
                </a:lnTo>
                <a:lnTo>
                  <a:pt x="11260" y="8499"/>
                </a:lnTo>
                <a:lnTo>
                  <a:pt x="11260" y="8768"/>
                </a:lnTo>
                <a:lnTo>
                  <a:pt x="11211" y="9037"/>
                </a:lnTo>
                <a:lnTo>
                  <a:pt x="11138" y="9281"/>
                </a:lnTo>
                <a:lnTo>
                  <a:pt x="11064" y="9550"/>
                </a:lnTo>
                <a:lnTo>
                  <a:pt x="10942" y="9794"/>
                </a:lnTo>
                <a:lnTo>
                  <a:pt x="10796" y="10014"/>
                </a:lnTo>
                <a:lnTo>
                  <a:pt x="10649" y="10233"/>
                </a:lnTo>
                <a:lnTo>
                  <a:pt x="10454" y="10453"/>
                </a:lnTo>
                <a:lnTo>
                  <a:pt x="10234" y="10649"/>
                </a:lnTo>
                <a:lnTo>
                  <a:pt x="10014" y="10795"/>
                </a:lnTo>
                <a:lnTo>
                  <a:pt x="9794" y="10942"/>
                </a:lnTo>
                <a:lnTo>
                  <a:pt x="9550" y="11064"/>
                </a:lnTo>
                <a:lnTo>
                  <a:pt x="9282" y="11137"/>
                </a:lnTo>
                <a:lnTo>
                  <a:pt x="9037" y="11210"/>
                </a:lnTo>
                <a:lnTo>
                  <a:pt x="8769" y="11259"/>
                </a:lnTo>
                <a:lnTo>
                  <a:pt x="8231" y="11259"/>
                </a:lnTo>
                <a:lnTo>
                  <a:pt x="7963" y="11210"/>
                </a:lnTo>
                <a:lnTo>
                  <a:pt x="7719" y="11137"/>
                </a:lnTo>
                <a:lnTo>
                  <a:pt x="7450" y="11064"/>
                </a:lnTo>
                <a:lnTo>
                  <a:pt x="7206" y="10942"/>
                </a:lnTo>
                <a:lnTo>
                  <a:pt x="6986" y="10795"/>
                </a:lnTo>
                <a:lnTo>
                  <a:pt x="6766" y="10649"/>
                </a:lnTo>
                <a:lnTo>
                  <a:pt x="6546" y="10453"/>
                </a:lnTo>
                <a:lnTo>
                  <a:pt x="6351" y="10233"/>
                </a:lnTo>
                <a:lnTo>
                  <a:pt x="6204" y="10014"/>
                </a:lnTo>
                <a:lnTo>
                  <a:pt x="6058" y="9794"/>
                </a:lnTo>
                <a:lnTo>
                  <a:pt x="5936" y="9550"/>
                </a:lnTo>
                <a:lnTo>
                  <a:pt x="5862" y="9281"/>
                </a:lnTo>
                <a:lnTo>
                  <a:pt x="5789" y="9037"/>
                </a:lnTo>
                <a:lnTo>
                  <a:pt x="5740" y="8768"/>
                </a:lnTo>
                <a:lnTo>
                  <a:pt x="5740" y="8499"/>
                </a:lnTo>
                <a:lnTo>
                  <a:pt x="5740" y="8231"/>
                </a:lnTo>
                <a:lnTo>
                  <a:pt x="5789" y="7962"/>
                </a:lnTo>
                <a:lnTo>
                  <a:pt x="5862" y="7718"/>
                </a:lnTo>
                <a:lnTo>
                  <a:pt x="5936" y="7449"/>
                </a:lnTo>
                <a:lnTo>
                  <a:pt x="6058" y="7205"/>
                </a:lnTo>
                <a:lnTo>
                  <a:pt x="6204" y="6985"/>
                </a:lnTo>
                <a:lnTo>
                  <a:pt x="6351" y="6765"/>
                </a:lnTo>
                <a:lnTo>
                  <a:pt x="6546" y="6546"/>
                </a:lnTo>
                <a:lnTo>
                  <a:pt x="6766" y="6350"/>
                </a:lnTo>
                <a:lnTo>
                  <a:pt x="6986" y="6204"/>
                </a:lnTo>
                <a:lnTo>
                  <a:pt x="7206" y="6057"/>
                </a:lnTo>
                <a:lnTo>
                  <a:pt x="7450" y="5935"/>
                </a:lnTo>
                <a:lnTo>
                  <a:pt x="7719" y="5862"/>
                </a:lnTo>
                <a:lnTo>
                  <a:pt x="7963" y="5788"/>
                </a:lnTo>
                <a:lnTo>
                  <a:pt x="8231" y="5740"/>
                </a:lnTo>
                <a:lnTo>
                  <a:pt x="8769" y="5740"/>
                </a:lnTo>
                <a:close/>
                <a:moveTo>
                  <a:pt x="7914" y="0"/>
                </a:moveTo>
                <a:lnTo>
                  <a:pt x="7743" y="25"/>
                </a:lnTo>
                <a:lnTo>
                  <a:pt x="7596" y="73"/>
                </a:lnTo>
                <a:lnTo>
                  <a:pt x="7474" y="147"/>
                </a:lnTo>
                <a:lnTo>
                  <a:pt x="7328" y="244"/>
                </a:lnTo>
                <a:lnTo>
                  <a:pt x="7230" y="342"/>
                </a:lnTo>
                <a:lnTo>
                  <a:pt x="7132" y="489"/>
                </a:lnTo>
                <a:lnTo>
                  <a:pt x="7084" y="635"/>
                </a:lnTo>
                <a:lnTo>
                  <a:pt x="7035" y="782"/>
                </a:lnTo>
                <a:lnTo>
                  <a:pt x="6839" y="2540"/>
                </a:lnTo>
                <a:lnTo>
                  <a:pt x="6497" y="2638"/>
                </a:lnTo>
                <a:lnTo>
                  <a:pt x="6131" y="2784"/>
                </a:lnTo>
                <a:lnTo>
                  <a:pt x="5789" y="2931"/>
                </a:lnTo>
                <a:lnTo>
                  <a:pt x="5447" y="3102"/>
                </a:lnTo>
                <a:lnTo>
                  <a:pt x="4079" y="2027"/>
                </a:lnTo>
                <a:lnTo>
                  <a:pt x="3933" y="1930"/>
                </a:lnTo>
                <a:lnTo>
                  <a:pt x="3786" y="1881"/>
                </a:lnTo>
                <a:lnTo>
                  <a:pt x="3640" y="1832"/>
                </a:lnTo>
                <a:lnTo>
                  <a:pt x="3493" y="1832"/>
                </a:lnTo>
                <a:lnTo>
                  <a:pt x="3322" y="1856"/>
                </a:lnTo>
                <a:lnTo>
                  <a:pt x="3176" y="1905"/>
                </a:lnTo>
                <a:lnTo>
                  <a:pt x="3029" y="1978"/>
                </a:lnTo>
                <a:lnTo>
                  <a:pt x="2907" y="2076"/>
                </a:lnTo>
                <a:lnTo>
                  <a:pt x="2077" y="2907"/>
                </a:lnTo>
                <a:lnTo>
                  <a:pt x="1979" y="3029"/>
                </a:lnTo>
                <a:lnTo>
                  <a:pt x="1906" y="3175"/>
                </a:lnTo>
                <a:lnTo>
                  <a:pt x="1857" y="3322"/>
                </a:lnTo>
                <a:lnTo>
                  <a:pt x="1833" y="3493"/>
                </a:lnTo>
                <a:lnTo>
                  <a:pt x="1833" y="3639"/>
                </a:lnTo>
                <a:lnTo>
                  <a:pt x="1881" y="3786"/>
                </a:lnTo>
                <a:lnTo>
                  <a:pt x="1930" y="3932"/>
                </a:lnTo>
                <a:lnTo>
                  <a:pt x="2028" y="4079"/>
                </a:lnTo>
                <a:lnTo>
                  <a:pt x="3103" y="5447"/>
                </a:lnTo>
                <a:lnTo>
                  <a:pt x="2932" y="5788"/>
                </a:lnTo>
                <a:lnTo>
                  <a:pt x="2785" y="6130"/>
                </a:lnTo>
                <a:lnTo>
                  <a:pt x="2639" y="6497"/>
                </a:lnTo>
                <a:lnTo>
                  <a:pt x="2541" y="6839"/>
                </a:lnTo>
                <a:lnTo>
                  <a:pt x="782" y="7034"/>
                </a:lnTo>
                <a:lnTo>
                  <a:pt x="636" y="7083"/>
                </a:lnTo>
                <a:lnTo>
                  <a:pt x="489" y="7132"/>
                </a:lnTo>
                <a:lnTo>
                  <a:pt x="343" y="7229"/>
                </a:lnTo>
                <a:lnTo>
                  <a:pt x="245" y="7327"/>
                </a:lnTo>
                <a:lnTo>
                  <a:pt x="147" y="7474"/>
                </a:lnTo>
                <a:lnTo>
                  <a:pt x="74" y="7596"/>
                </a:lnTo>
                <a:lnTo>
                  <a:pt x="25" y="7742"/>
                </a:lnTo>
                <a:lnTo>
                  <a:pt x="1" y="7913"/>
                </a:lnTo>
                <a:lnTo>
                  <a:pt x="1" y="9086"/>
                </a:lnTo>
                <a:lnTo>
                  <a:pt x="25" y="9257"/>
                </a:lnTo>
                <a:lnTo>
                  <a:pt x="74" y="9403"/>
                </a:lnTo>
                <a:lnTo>
                  <a:pt x="147" y="9525"/>
                </a:lnTo>
                <a:lnTo>
                  <a:pt x="245" y="9672"/>
                </a:lnTo>
                <a:lnTo>
                  <a:pt x="343" y="9769"/>
                </a:lnTo>
                <a:lnTo>
                  <a:pt x="489" y="9867"/>
                </a:lnTo>
                <a:lnTo>
                  <a:pt x="636" y="9916"/>
                </a:lnTo>
                <a:lnTo>
                  <a:pt x="782" y="9965"/>
                </a:lnTo>
                <a:lnTo>
                  <a:pt x="2541" y="10160"/>
                </a:lnTo>
                <a:lnTo>
                  <a:pt x="2639" y="10502"/>
                </a:lnTo>
                <a:lnTo>
                  <a:pt x="2785" y="10868"/>
                </a:lnTo>
                <a:lnTo>
                  <a:pt x="2932" y="11210"/>
                </a:lnTo>
                <a:lnTo>
                  <a:pt x="3103" y="11552"/>
                </a:lnTo>
                <a:lnTo>
                  <a:pt x="2028" y="12920"/>
                </a:lnTo>
                <a:lnTo>
                  <a:pt x="1930" y="13067"/>
                </a:lnTo>
                <a:lnTo>
                  <a:pt x="1881" y="13213"/>
                </a:lnTo>
                <a:lnTo>
                  <a:pt x="1833" y="13360"/>
                </a:lnTo>
                <a:lnTo>
                  <a:pt x="1833" y="13506"/>
                </a:lnTo>
                <a:lnTo>
                  <a:pt x="1857" y="13677"/>
                </a:lnTo>
                <a:lnTo>
                  <a:pt x="1906" y="13824"/>
                </a:lnTo>
                <a:lnTo>
                  <a:pt x="1979" y="13970"/>
                </a:lnTo>
                <a:lnTo>
                  <a:pt x="2077" y="14092"/>
                </a:lnTo>
                <a:lnTo>
                  <a:pt x="2907" y="14923"/>
                </a:lnTo>
                <a:lnTo>
                  <a:pt x="3029" y="15020"/>
                </a:lnTo>
                <a:lnTo>
                  <a:pt x="3176" y="15094"/>
                </a:lnTo>
                <a:lnTo>
                  <a:pt x="3322" y="15142"/>
                </a:lnTo>
                <a:lnTo>
                  <a:pt x="3493" y="15167"/>
                </a:lnTo>
                <a:lnTo>
                  <a:pt x="3640" y="15167"/>
                </a:lnTo>
                <a:lnTo>
                  <a:pt x="3786" y="15118"/>
                </a:lnTo>
                <a:lnTo>
                  <a:pt x="3933" y="15069"/>
                </a:lnTo>
                <a:lnTo>
                  <a:pt x="4079" y="14996"/>
                </a:lnTo>
                <a:lnTo>
                  <a:pt x="5447" y="13897"/>
                </a:lnTo>
                <a:lnTo>
                  <a:pt x="5789" y="14068"/>
                </a:lnTo>
                <a:lnTo>
                  <a:pt x="6131" y="14214"/>
                </a:lnTo>
                <a:lnTo>
                  <a:pt x="6497" y="14361"/>
                </a:lnTo>
                <a:lnTo>
                  <a:pt x="6839" y="14459"/>
                </a:lnTo>
                <a:lnTo>
                  <a:pt x="7035" y="16217"/>
                </a:lnTo>
                <a:lnTo>
                  <a:pt x="7084" y="16364"/>
                </a:lnTo>
                <a:lnTo>
                  <a:pt x="7132" y="16510"/>
                </a:lnTo>
                <a:lnTo>
                  <a:pt x="7230" y="16657"/>
                </a:lnTo>
                <a:lnTo>
                  <a:pt x="7328" y="16754"/>
                </a:lnTo>
                <a:lnTo>
                  <a:pt x="7474" y="16852"/>
                </a:lnTo>
                <a:lnTo>
                  <a:pt x="7596" y="16925"/>
                </a:lnTo>
                <a:lnTo>
                  <a:pt x="7743" y="16974"/>
                </a:lnTo>
                <a:lnTo>
                  <a:pt x="7914" y="16999"/>
                </a:lnTo>
                <a:lnTo>
                  <a:pt x="9086" y="16999"/>
                </a:lnTo>
                <a:lnTo>
                  <a:pt x="9257" y="16974"/>
                </a:lnTo>
                <a:lnTo>
                  <a:pt x="9404" y="16925"/>
                </a:lnTo>
                <a:lnTo>
                  <a:pt x="9526" y="16852"/>
                </a:lnTo>
                <a:lnTo>
                  <a:pt x="9672" y="16754"/>
                </a:lnTo>
                <a:lnTo>
                  <a:pt x="9770" y="16657"/>
                </a:lnTo>
                <a:lnTo>
                  <a:pt x="9868" y="16510"/>
                </a:lnTo>
                <a:lnTo>
                  <a:pt x="9917" y="16364"/>
                </a:lnTo>
                <a:lnTo>
                  <a:pt x="9965" y="16217"/>
                </a:lnTo>
                <a:lnTo>
                  <a:pt x="10161" y="14459"/>
                </a:lnTo>
                <a:lnTo>
                  <a:pt x="10503" y="14361"/>
                </a:lnTo>
                <a:lnTo>
                  <a:pt x="10869" y="14214"/>
                </a:lnTo>
                <a:lnTo>
                  <a:pt x="11211" y="14068"/>
                </a:lnTo>
                <a:lnTo>
                  <a:pt x="11553" y="13897"/>
                </a:lnTo>
                <a:lnTo>
                  <a:pt x="12921" y="14996"/>
                </a:lnTo>
                <a:lnTo>
                  <a:pt x="13067" y="15069"/>
                </a:lnTo>
                <a:lnTo>
                  <a:pt x="13214" y="15118"/>
                </a:lnTo>
                <a:lnTo>
                  <a:pt x="13360" y="15167"/>
                </a:lnTo>
                <a:lnTo>
                  <a:pt x="13507" y="15167"/>
                </a:lnTo>
                <a:lnTo>
                  <a:pt x="13678" y="15142"/>
                </a:lnTo>
                <a:lnTo>
                  <a:pt x="13824" y="15094"/>
                </a:lnTo>
                <a:lnTo>
                  <a:pt x="13971" y="15020"/>
                </a:lnTo>
                <a:lnTo>
                  <a:pt x="14093" y="14923"/>
                </a:lnTo>
                <a:lnTo>
                  <a:pt x="14923" y="14092"/>
                </a:lnTo>
                <a:lnTo>
                  <a:pt x="15021" y="13970"/>
                </a:lnTo>
                <a:lnTo>
                  <a:pt x="15094" y="13824"/>
                </a:lnTo>
                <a:lnTo>
                  <a:pt x="15143" y="13677"/>
                </a:lnTo>
                <a:lnTo>
                  <a:pt x="15168" y="13506"/>
                </a:lnTo>
                <a:lnTo>
                  <a:pt x="15168" y="13360"/>
                </a:lnTo>
                <a:lnTo>
                  <a:pt x="15119" y="13213"/>
                </a:lnTo>
                <a:lnTo>
                  <a:pt x="15070" y="13067"/>
                </a:lnTo>
                <a:lnTo>
                  <a:pt x="14997" y="12920"/>
                </a:lnTo>
                <a:lnTo>
                  <a:pt x="13898" y="11552"/>
                </a:lnTo>
                <a:lnTo>
                  <a:pt x="14068" y="11210"/>
                </a:lnTo>
                <a:lnTo>
                  <a:pt x="14215" y="10868"/>
                </a:lnTo>
                <a:lnTo>
                  <a:pt x="14362" y="10502"/>
                </a:lnTo>
                <a:lnTo>
                  <a:pt x="14459" y="10160"/>
                </a:lnTo>
                <a:lnTo>
                  <a:pt x="16218" y="9965"/>
                </a:lnTo>
                <a:lnTo>
                  <a:pt x="16364" y="9916"/>
                </a:lnTo>
                <a:lnTo>
                  <a:pt x="16511" y="9867"/>
                </a:lnTo>
                <a:lnTo>
                  <a:pt x="16657" y="9769"/>
                </a:lnTo>
                <a:lnTo>
                  <a:pt x="16755" y="9672"/>
                </a:lnTo>
                <a:lnTo>
                  <a:pt x="16853" y="9525"/>
                </a:lnTo>
                <a:lnTo>
                  <a:pt x="16926" y="9403"/>
                </a:lnTo>
                <a:lnTo>
                  <a:pt x="16975" y="9257"/>
                </a:lnTo>
                <a:lnTo>
                  <a:pt x="16999" y="9086"/>
                </a:lnTo>
                <a:lnTo>
                  <a:pt x="16999" y="7913"/>
                </a:lnTo>
                <a:lnTo>
                  <a:pt x="16975" y="7742"/>
                </a:lnTo>
                <a:lnTo>
                  <a:pt x="16926" y="7596"/>
                </a:lnTo>
                <a:lnTo>
                  <a:pt x="16853" y="7474"/>
                </a:lnTo>
                <a:lnTo>
                  <a:pt x="16755" y="7327"/>
                </a:lnTo>
                <a:lnTo>
                  <a:pt x="16657" y="7229"/>
                </a:lnTo>
                <a:lnTo>
                  <a:pt x="16511" y="7132"/>
                </a:lnTo>
                <a:lnTo>
                  <a:pt x="16364" y="7083"/>
                </a:lnTo>
                <a:lnTo>
                  <a:pt x="16218" y="7034"/>
                </a:lnTo>
                <a:lnTo>
                  <a:pt x="14459" y="6839"/>
                </a:lnTo>
                <a:lnTo>
                  <a:pt x="14362" y="6497"/>
                </a:lnTo>
                <a:lnTo>
                  <a:pt x="14215" y="6130"/>
                </a:lnTo>
                <a:lnTo>
                  <a:pt x="14068" y="5788"/>
                </a:lnTo>
                <a:lnTo>
                  <a:pt x="13898" y="5447"/>
                </a:lnTo>
                <a:lnTo>
                  <a:pt x="14997" y="4079"/>
                </a:lnTo>
                <a:lnTo>
                  <a:pt x="15070" y="3932"/>
                </a:lnTo>
                <a:lnTo>
                  <a:pt x="15119" y="3786"/>
                </a:lnTo>
                <a:lnTo>
                  <a:pt x="15168" y="3639"/>
                </a:lnTo>
                <a:lnTo>
                  <a:pt x="15168" y="3493"/>
                </a:lnTo>
                <a:lnTo>
                  <a:pt x="15143" y="3322"/>
                </a:lnTo>
                <a:lnTo>
                  <a:pt x="15094" y="3175"/>
                </a:lnTo>
                <a:lnTo>
                  <a:pt x="15021" y="3029"/>
                </a:lnTo>
                <a:lnTo>
                  <a:pt x="14923" y="2907"/>
                </a:lnTo>
                <a:lnTo>
                  <a:pt x="14093" y="2076"/>
                </a:lnTo>
                <a:lnTo>
                  <a:pt x="13971" y="1978"/>
                </a:lnTo>
                <a:lnTo>
                  <a:pt x="13824" y="1905"/>
                </a:lnTo>
                <a:lnTo>
                  <a:pt x="13678" y="1856"/>
                </a:lnTo>
                <a:lnTo>
                  <a:pt x="13507" y="1832"/>
                </a:lnTo>
                <a:lnTo>
                  <a:pt x="13360" y="1832"/>
                </a:lnTo>
                <a:lnTo>
                  <a:pt x="13214" y="1881"/>
                </a:lnTo>
                <a:lnTo>
                  <a:pt x="13067" y="1930"/>
                </a:lnTo>
                <a:lnTo>
                  <a:pt x="12921" y="2027"/>
                </a:lnTo>
                <a:lnTo>
                  <a:pt x="11553" y="3102"/>
                </a:lnTo>
                <a:lnTo>
                  <a:pt x="11211" y="2931"/>
                </a:lnTo>
                <a:lnTo>
                  <a:pt x="10869" y="2784"/>
                </a:lnTo>
                <a:lnTo>
                  <a:pt x="10503" y="2638"/>
                </a:lnTo>
                <a:lnTo>
                  <a:pt x="10161" y="2540"/>
                </a:lnTo>
                <a:lnTo>
                  <a:pt x="9965" y="782"/>
                </a:lnTo>
                <a:lnTo>
                  <a:pt x="9917" y="635"/>
                </a:lnTo>
                <a:lnTo>
                  <a:pt x="9868" y="489"/>
                </a:lnTo>
                <a:lnTo>
                  <a:pt x="9770" y="342"/>
                </a:lnTo>
                <a:lnTo>
                  <a:pt x="9672" y="244"/>
                </a:lnTo>
                <a:lnTo>
                  <a:pt x="9526" y="147"/>
                </a:lnTo>
                <a:lnTo>
                  <a:pt x="9404" y="73"/>
                </a:lnTo>
                <a:lnTo>
                  <a:pt x="9257" y="25"/>
                </a:lnTo>
                <a:lnTo>
                  <a:pt x="9086" y="0"/>
                </a:lnTo>
                <a:lnTo>
                  <a:pt x="7914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grpSp>
        <p:nvGrpSpPr>
          <p:cNvPr id="52272" name="Google Shape;415;p31">
            <a:extLst>
              <a:ext uri="{FF2B5EF4-FFF2-40B4-BE49-F238E27FC236}">
                <a16:creationId xmlns:a16="http://schemas.microsoft.com/office/drawing/2014/main" id="{CA2A2A4C-A7CA-8141-941E-0F53FF2358C3}"/>
              </a:ext>
            </a:extLst>
          </p:cNvPr>
          <p:cNvGrpSpPr>
            <a:grpSpLocks/>
          </p:cNvGrpSpPr>
          <p:nvPr/>
        </p:nvGrpSpPr>
        <p:grpSpPr bwMode="auto">
          <a:xfrm>
            <a:off x="4219575" y="2720975"/>
            <a:ext cx="385763" cy="284163"/>
            <a:chOff x="5255200" y="3006475"/>
            <a:chExt cx="511700" cy="378575"/>
          </a:xfrm>
        </p:grpSpPr>
        <p:sp>
          <p:nvSpPr>
            <p:cNvPr id="52401" name="Google Shape;416;p31">
              <a:extLst>
                <a:ext uri="{FF2B5EF4-FFF2-40B4-BE49-F238E27FC236}">
                  <a16:creationId xmlns:a16="http://schemas.microsoft.com/office/drawing/2014/main" id="{B0F9B452-A481-5342-A47B-47740743D4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5200" y="3006475"/>
              <a:ext cx="349900" cy="349875"/>
            </a:xfrm>
            <a:custGeom>
              <a:avLst/>
              <a:gdLst>
                <a:gd name="T0" fmla="*/ 7645 w 13996"/>
                <a:gd name="T1" fmla="*/ 4812 h 13995"/>
                <a:gd name="T2" fmla="*/ 8427 w 13996"/>
                <a:gd name="T3" fmla="*/ 5227 h 13995"/>
                <a:gd name="T4" fmla="*/ 9013 w 13996"/>
                <a:gd name="T5" fmla="*/ 5935 h 13995"/>
                <a:gd name="T6" fmla="*/ 9257 w 13996"/>
                <a:gd name="T7" fmla="*/ 6790 h 13995"/>
                <a:gd name="T8" fmla="*/ 9184 w 13996"/>
                <a:gd name="T9" fmla="*/ 7645 h 13995"/>
                <a:gd name="T10" fmla="*/ 8769 w 13996"/>
                <a:gd name="T11" fmla="*/ 8451 h 13995"/>
                <a:gd name="T12" fmla="*/ 8060 w 13996"/>
                <a:gd name="T13" fmla="*/ 9012 h 13995"/>
                <a:gd name="T14" fmla="*/ 7206 w 13996"/>
                <a:gd name="T15" fmla="*/ 9257 h 13995"/>
                <a:gd name="T16" fmla="*/ 6351 w 13996"/>
                <a:gd name="T17" fmla="*/ 9183 h 13995"/>
                <a:gd name="T18" fmla="*/ 5545 w 13996"/>
                <a:gd name="T19" fmla="*/ 8768 h 13995"/>
                <a:gd name="T20" fmla="*/ 4983 w 13996"/>
                <a:gd name="T21" fmla="*/ 8060 h 13995"/>
                <a:gd name="T22" fmla="*/ 4714 w 13996"/>
                <a:gd name="T23" fmla="*/ 7229 h 13995"/>
                <a:gd name="T24" fmla="*/ 4812 w 13996"/>
                <a:gd name="T25" fmla="*/ 6350 h 13995"/>
                <a:gd name="T26" fmla="*/ 5227 w 13996"/>
                <a:gd name="T27" fmla="*/ 5569 h 13995"/>
                <a:gd name="T28" fmla="*/ 5936 w 13996"/>
                <a:gd name="T29" fmla="*/ 4983 h 13995"/>
                <a:gd name="T30" fmla="*/ 6766 w 13996"/>
                <a:gd name="T31" fmla="*/ 4738 h 13995"/>
                <a:gd name="T32" fmla="*/ 6253 w 13996"/>
                <a:gd name="T33" fmla="*/ 49 h 13995"/>
                <a:gd name="T34" fmla="*/ 5862 w 13996"/>
                <a:gd name="T35" fmla="*/ 391 h 13995"/>
                <a:gd name="T36" fmla="*/ 5325 w 13996"/>
                <a:gd name="T37" fmla="*/ 2174 h 13995"/>
                <a:gd name="T38" fmla="*/ 3347 w 13996"/>
                <a:gd name="T39" fmla="*/ 1661 h 13995"/>
                <a:gd name="T40" fmla="*/ 2736 w 13996"/>
                <a:gd name="T41" fmla="*/ 1514 h 13995"/>
                <a:gd name="T42" fmla="*/ 1710 w 13996"/>
                <a:gd name="T43" fmla="*/ 2394 h 13995"/>
                <a:gd name="T44" fmla="*/ 1491 w 13996"/>
                <a:gd name="T45" fmla="*/ 2858 h 13995"/>
                <a:gd name="T46" fmla="*/ 1637 w 13996"/>
                <a:gd name="T47" fmla="*/ 3346 h 13995"/>
                <a:gd name="T48" fmla="*/ 2174 w 13996"/>
                <a:gd name="T49" fmla="*/ 5349 h 13995"/>
                <a:gd name="T50" fmla="*/ 392 w 13996"/>
                <a:gd name="T51" fmla="*/ 5886 h 13995"/>
                <a:gd name="T52" fmla="*/ 50 w 13996"/>
                <a:gd name="T53" fmla="*/ 6253 h 13995"/>
                <a:gd name="T54" fmla="*/ 1 w 13996"/>
                <a:gd name="T55" fmla="*/ 7620 h 13995"/>
                <a:gd name="T56" fmla="*/ 269 w 13996"/>
                <a:gd name="T57" fmla="*/ 8060 h 13995"/>
                <a:gd name="T58" fmla="*/ 2077 w 13996"/>
                <a:gd name="T59" fmla="*/ 8377 h 13995"/>
                <a:gd name="T60" fmla="*/ 2541 w 13996"/>
                <a:gd name="T61" fmla="*/ 9501 h 13995"/>
                <a:gd name="T62" fmla="*/ 1491 w 13996"/>
                <a:gd name="T63" fmla="*/ 11015 h 13995"/>
                <a:gd name="T64" fmla="*/ 1613 w 13996"/>
                <a:gd name="T65" fmla="*/ 11504 h 13995"/>
                <a:gd name="T66" fmla="*/ 2590 w 13996"/>
                <a:gd name="T67" fmla="*/ 12432 h 13995"/>
                <a:gd name="T68" fmla="*/ 3103 w 13996"/>
                <a:gd name="T69" fmla="*/ 12456 h 13995"/>
                <a:gd name="T70" fmla="*/ 4763 w 13996"/>
                <a:gd name="T71" fmla="*/ 11577 h 13995"/>
                <a:gd name="T72" fmla="*/ 5789 w 13996"/>
                <a:gd name="T73" fmla="*/ 13360 h 13995"/>
                <a:gd name="T74" fmla="*/ 6033 w 13996"/>
                <a:gd name="T75" fmla="*/ 13824 h 13995"/>
                <a:gd name="T76" fmla="*/ 7596 w 13996"/>
                <a:gd name="T77" fmla="*/ 13995 h 13995"/>
                <a:gd name="T78" fmla="*/ 8036 w 13996"/>
                <a:gd name="T79" fmla="*/ 13726 h 13995"/>
                <a:gd name="T80" fmla="*/ 8353 w 13996"/>
                <a:gd name="T81" fmla="*/ 11919 h 13995"/>
                <a:gd name="T82" fmla="*/ 9501 w 13996"/>
                <a:gd name="T83" fmla="*/ 11455 h 13995"/>
                <a:gd name="T84" fmla="*/ 10991 w 13996"/>
                <a:gd name="T85" fmla="*/ 12505 h 13995"/>
                <a:gd name="T86" fmla="*/ 11504 w 13996"/>
                <a:gd name="T87" fmla="*/ 12383 h 13995"/>
                <a:gd name="T88" fmla="*/ 12432 w 13996"/>
                <a:gd name="T89" fmla="*/ 11381 h 13995"/>
                <a:gd name="T90" fmla="*/ 12457 w 13996"/>
                <a:gd name="T91" fmla="*/ 10893 h 13995"/>
                <a:gd name="T92" fmla="*/ 11577 w 13996"/>
                <a:gd name="T93" fmla="*/ 9232 h 13995"/>
                <a:gd name="T94" fmla="*/ 13360 w 13996"/>
                <a:gd name="T95" fmla="*/ 8206 h 13995"/>
                <a:gd name="T96" fmla="*/ 13800 w 13996"/>
                <a:gd name="T97" fmla="*/ 7962 h 13995"/>
                <a:gd name="T98" fmla="*/ 13995 w 13996"/>
                <a:gd name="T99" fmla="*/ 7474 h 13995"/>
                <a:gd name="T100" fmla="*/ 13873 w 13996"/>
                <a:gd name="T101" fmla="*/ 6155 h 13995"/>
                <a:gd name="T102" fmla="*/ 13482 w 13996"/>
                <a:gd name="T103" fmla="*/ 5837 h 13995"/>
                <a:gd name="T104" fmla="*/ 11699 w 13996"/>
                <a:gd name="T105" fmla="*/ 5056 h 13995"/>
                <a:gd name="T106" fmla="*/ 12408 w 13996"/>
                <a:gd name="T107" fmla="*/ 3249 h 13995"/>
                <a:gd name="T108" fmla="*/ 12457 w 13996"/>
                <a:gd name="T109" fmla="*/ 2736 h 13995"/>
                <a:gd name="T110" fmla="*/ 11602 w 13996"/>
                <a:gd name="T111" fmla="*/ 1710 h 13995"/>
                <a:gd name="T112" fmla="*/ 10991 w 13996"/>
                <a:gd name="T113" fmla="*/ 1514 h 13995"/>
                <a:gd name="T114" fmla="*/ 9501 w 13996"/>
                <a:gd name="T115" fmla="*/ 2565 h 13995"/>
                <a:gd name="T116" fmla="*/ 8353 w 13996"/>
                <a:gd name="T117" fmla="*/ 2076 h 13995"/>
                <a:gd name="T118" fmla="*/ 8036 w 13996"/>
                <a:gd name="T119" fmla="*/ 293 h 13995"/>
                <a:gd name="T120" fmla="*/ 7596 w 13996"/>
                <a:gd name="T121" fmla="*/ 25 h 139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996" h="13995" extrusionOk="0">
                  <a:moveTo>
                    <a:pt x="6986" y="4714"/>
                  </a:moveTo>
                  <a:lnTo>
                    <a:pt x="7206" y="4738"/>
                  </a:lnTo>
                  <a:lnTo>
                    <a:pt x="7425" y="4763"/>
                  </a:lnTo>
                  <a:lnTo>
                    <a:pt x="7645" y="4812"/>
                  </a:lnTo>
                  <a:lnTo>
                    <a:pt x="7841" y="4885"/>
                  </a:lnTo>
                  <a:lnTo>
                    <a:pt x="8060" y="4983"/>
                  </a:lnTo>
                  <a:lnTo>
                    <a:pt x="8256" y="5105"/>
                  </a:lnTo>
                  <a:lnTo>
                    <a:pt x="8427" y="5227"/>
                  </a:lnTo>
                  <a:lnTo>
                    <a:pt x="8598" y="5398"/>
                  </a:lnTo>
                  <a:lnTo>
                    <a:pt x="8769" y="5569"/>
                  </a:lnTo>
                  <a:lnTo>
                    <a:pt x="8891" y="5740"/>
                  </a:lnTo>
                  <a:lnTo>
                    <a:pt x="9013" y="5935"/>
                  </a:lnTo>
                  <a:lnTo>
                    <a:pt x="9111" y="6155"/>
                  </a:lnTo>
                  <a:lnTo>
                    <a:pt x="9184" y="6350"/>
                  </a:lnTo>
                  <a:lnTo>
                    <a:pt x="9233" y="6570"/>
                  </a:lnTo>
                  <a:lnTo>
                    <a:pt x="9257" y="6790"/>
                  </a:lnTo>
                  <a:lnTo>
                    <a:pt x="9257" y="7010"/>
                  </a:lnTo>
                  <a:lnTo>
                    <a:pt x="9257" y="7229"/>
                  </a:lnTo>
                  <a:lnTo>
                    <a:pt x="9233" y="7425"/>
                  </a:lnTo>
                  <a:lnTo>
                    <a:pt x="9184" y="7645"/>
                  </a:lnTo>
                  <a:lnTo>
                    <a:pt x="9111" y="7864"/>
                  </a:lnTo>
                  <a:lnTo>
                    <a:pt x="9013" y="8060"/>
                  </a:lnTo>
                  <a:lnTo>
                    <a:pt x="8891" y="8255"/>
                  </a:lnTo>
                  <a:lnTo>
                    <a:pt x="8769" y="8451"/>
                  </a:lnTo>
                  <a:lnTo>
                    <a:pt x="8598" y="8622"/>
                  </a:lnTo>
                  <a:lnTo>
                    <a:pt x="8427" y="8768"/>
                  </a:lnTo>
                  <a:lnTo>
                    <a:pt x="8256" y="8915"/>
                  </a:lnTo>
                  <a:lnTo>
                    <a:pt x="8060" y="9012"/>
                  </a:lnTo>
                  <a:lnTo>
                    <a:pt x="7841" y="9110"/>
                  </a:lnTo>
                  <a:lnTo>
                    <a:pt x="7645" y="9183"/>
                  </a:lnTo>
                  <a:lnTo>
                    <a:pt x="7425" y="9232"/>
                  </a:lnTo>
                  <a:lnTo>
                    <a:pt x="7206" y="9257"/>
                  </a:lnTo>
                  <a:lnTo>
                    <a:pt x="6986" y="9281"/>
                  </a:lnTo>
                  <a:lnTo>
                    <a:pt x="6766" y="9257"/>
                  </a:lnTo>
                  <a:lnTo>
                    <a:pt x="6546" y="9232"/>
                  </a:lnTo>
                  <a:lnTo>
                    <a:pt x="6351" y="9183"/>
                  </a:lnTo>
                  <a:lnTo>
                    <a:pt x="6131" y="9110"/>
                  </a:lnTo>
                  <a:lnTo>
                    <a:pt x="5936" y="9012"/>
                  </a:lnTo>
                  <a:lnTo>
                    <a:pt x="5740" y="8915"/>
                  </a:lnTo>
                  <a:lnTo>
                    <a:pt x="5545" y="8768"/>
                  </a:lnTo>
                  <a:lnTo>
                    <a:pt x="5374" y="8622"/>
                  </a:lnTo>
                  <a:lnTo>
                    <a:pt x="5227" y="8451"/>
                  </a:lnTo>
                  <a:lnTo>
                    <a:pt x="5081" y="8255"/>
                  </a:lnTo>
                  <a:lnTo>
                    <a:pt x="4983" y="8060"/>
                  </a:lnTo>
                  <a:lnTo>
                    <a:pt x="4885" y="7864"/>
                  </a:lnTo>
                  <a:lnTo>
                    <a:pt x="4812" y="7645"/>
                  </a:lnTo>
                  <a:lnTo>
                    <a:pt x="4763" y="7425"/>
                  </a:lnTo>
                  <a:lnTo>
                    <a:pt x="4714" y="7229"/>
                  </a:lnTo>
                  <a:lnTo>
                    <a:pt x="4714" y="7010"/>
                  </a:lnTo>
                  <a:lnTo>
                    <a:pt x="4714" y="6790"/>
                  </a:lnTo>
                  <a:lnTo>
                    <a:pt x="4763" y="6570"/>
                  </a:lnTo>
                  <a:lnTo>
                    <a:pt x="4812" y="6350"/>
                  </a:lnTo>
                  <a:lnTo>
                    <a:pt x="4885" y="6155"/>
                  </a:lnTo>
                  <a:lnTo>
                    <a:pt x="4983" y="5935"/>
                  </a:lnTo>
                  <a:lnTo>
                    <a:pt x="5081" y="5740"/>
                  </a:lnTo>
                  <a:lnTo>
                    <a:pt x="5227" y="5569"/>
                  </a:lnTo>
                  <a:lnTo>
                    <a:pt x="5374" y="5398"/>
                  </a:lnTo>
                  <a:lnTo>
                    <a:pt x="5545" y="5227"/>
                  </a:lnTo>
                  <a:lnTo>
                    <a:pt x="5740" y="5105"/>
                  </a:lnTo>
                  <a:lnTo>
                    <a:pt x="5936" y="4983"/>
                  </a:lnTo>
                  <a:lnTo>
                    <a:pt x="6131" y="4885"/>
                  </a:lnTo>
                  <a:lnTo>
                    <a:pt x="6351" y="4812"/>
                  </a:lnTo>
                  <a:lnTo>
                    <a:pt x="6546" y="4763"/>
                  </a:lnTo>
                  <a:lnTo>
                    <a:pt x="6766" y="4738"/>
                  </a:lnTo>
                  <a:lnTo>
                    <a:pt x="6986" y="4714"/>
                  </a:lnTo>
                  <a:close/>
                  <a:moveTo>
                    <a:pt x="6497" y="0"/>
                  </a:moveTo>
                  <a:lnTo>
                    <a:pt x="6375" y="25"/>
                  </a:lnTo>
                  <a:lnTo>
                    <a:pt x="6253" y="49"/>
                  </a:lnTo>
                  <a:lnTo>
                    <a:pt x="6131" y="122"/>
                  </a:lnTo>
                  <a:lnTo>
                    <a:pt x="6033" y="196"/>
                  </a:lnTo>
                  <a:lnTo>
                    <a:pt x="5936" y="293"/>
                  </a:lnTo>
                  <a:lnTo>
                    <a:pt x="5862" y="391"/>
                  </a:lnTo>
                  <a:lnTo>
                    <a:pt x="5813" y="513"/>
                  </a:lnTo>
                  <a:lnTo>
                    <a:pt x="5789" y="635"/>
                  </a:lnTo>
                  <a:lnTo>
                    <a:pt x="5618" y="2076"/>
                  </a:lnTo>
                  <a:lnTo>
                    <a:pt x="5325" y="2174"/>
                  </a:lnTo>
                  <a:lnTo>
                    <a:pt x="5032" y="2296"/>
                  </a:lnTo>
                  <a:lnTo>
                    <a:pt x="4763" y="2418"/>
                  </a:lnTo>
                  <a:lnTo>
                    <a:pt x="4495" y="2565"/>
                  </a:lnTo>
                  <a:lnTo>
                    <a:pt x="3347" y="1661"/>
                  </a:lnTo>
                  <a:lnTo>
                    <a:pt x="3225" y="1588"/>
                  </a:lnTo>
                  <a:lnTo>
                    <a:pt x="3103" y="1539"/>
                  </a:lnTo>
                  <a:lnTo>
                    <a:pt x="2980" y="1514"/>
                  </a:lnTo>
                  <a:lnTo>
                    <a:pt x="2736" y="1514"/>
                  </a:lnTo>
                  <a:lnTo>
                    <a:pt x="2590" y="1563"/>
                  </a:lnTo>
                  <a:lnTo>
                    <a:pt x="2492" y="1637"/>
                  </a:lnTo>
                  <a:lnTo>
                    <a:pt x="2394" y="1710"/>
                  </a:lnTo>
                  <a:lnTo>
                    <a:pt x="1710" y="2394"/>
                  </a:lnTo>
                  <a:lnTo>
                    <a:pt x="1613" y="2491"/>
                  </a:lnTo>
                  <a:lnTo>
                    <a:pt x="1564" y="2614"/>
                  </a:lnTo>
                  <a:lnTo>
                    <a:pt x="1515" y="2736"/>
                  </a:lnTo>
                  <a:lnTo>
                    <a:pt x="1491" y="2858"/>
                  </a:lnTo>
                  <a:lnTo>
                    <a:pt x="1491" y="3004"/>
                  </a:lnTo>
                  <a:lnTo>
                    <a:pt x="1515" y="3126"/>
                  </a:lnTo>
                  <a:lnTo>
                    <a:pt x="1564" y="3249"/>
                  </a:lnTo>
                  <a:lnTo>
                    <a:pt x="1637" y="3346"/>
                  </a:lnTo>
                  <a:lnTo>
                    <a:pt x="2541" y="4494"/>
                  </a:lnTo>
                  <a:lnTo>
                    <a:pt x="2394" y="4763"/>
                  </a:lnTo>
                  <a:lnTo>
                    <a:pt x="2272" y="5056"/>
                  </a:lnTo>
                  <a:lnTo>
                    <a:pt x="2174" y="5349"/>
                  </a:lnTo>
                  <a:lnTo>
                    <a:pt x="2077" y="5642"/>
                  </a:lnTo>
                  <a:lnTo>
                    <a:pt x="636" y="5789"/>
                  </a:lnTo>
                  <a:lnTo>
                    <a:pt x="514" y="5837"/>
                  </a:lnTo>
                  <a:lnTo>
                    <a:pt x="392" y="5886"/>
                  </a:lnTo>
                  <a:lnTo>
                    <a:pt x="269" y="5959"/>
                  </a:lnTo>
                  <a:lnTo>
                    <a:pt x="172" y="6033"/>
                  </a:lnTo>
                  <a:lnTo>
                    <a:pt x="99" y="6155"/>
                  </a:lnTo>
                  <a:lnTo>
                    <a:pt x="50" y="6253"/>
                  </a:lnTo>
                  <a:lnTo>
                    <a:pt x="1" y="6399"/>
                  </a:lnTo>
                  <a:lnTo>
                    <a:pt x="1" y="6521"/>
                  </a:lnTo>
                  <a:lnTo>
                    <a:pt x="1" y="7474"/>
                  </a:lnTo>
                  <a:lnTo>
                    <a:pt x="1" y="7620"/>
                  </a:lnTo>
                  <a:lnTo>
                    <a:pt x="50" y="7742"/>
                  </a:lnTo>
                  <a:lnTo>
                    <a:pt x="99" y="7864"/>
                  </a:lnTo>
                  <a:lnTo>
                    <a:pt x="172" y="7962"/>
                  </a:lnTo>
                  <a:lnTo>
                    <a:pt x="269" y="8060"/>
                  </a:lnTo>
                  <a:lnTo>
                    <a:pt x="392" y="8133"/>
                  </a:lnTo>
                  <a:lnTo>
                    <a:pt x="514" y="8182"/>
                  </a:lnTo>
                  <a:lnTo>
                    <a:pt x="636" y="8206"/>
                  </a:lnTo>
                  <a:lnTo>
                    <a:pt x="2077" y="8377"/>
                  </a:lnTo>
                  <a:lnTo>
                    <a:pt x="2174" y="8670"/>
                  </a:lnTo>
                  <a:lnTo>
                    <a:pt x="2272" y="8939"/>
                  </a:lnTo>
                  <a:lnTo>
                    <a:pt x="2394" y="9232"/>
                  </a:lnTo>
                  <a:lnTo>
                    <a:pt x="2541" y="9501"/>
                  </a:lnTo>
                  <a:lnTo>
                    <a:pt x="1637" y="10649"/>
                  </a:lnTo>
                  <a:lnTo>
                    <a:pt x="1564" y="10771"/>
                  </a:lnTo>
                  <a:lnTo>
                    <a:pt x="1515" y="10893"/>
                  </a:lnTo>
                  <a:lnTo>
                    <a:pt x="1491" y="11015"/>
                  </a:lnTo>
                  <a:lnTo>
                    <a:pt x="1491" y="11137"/>
                  </a:lnTo>
                  <a:lnTo>
                    <a:pt x="1515" y="11259"/>
                  </a:lnTo>
                  <a:lnTo>
                    <a:pt x="1564" y="11381"/>
                  </a:lnTo>
                  <a:lnTo>
                    <a:pt x="1613" y="11504"/>
                  </a:lnTo>
                  <a:lnTo>
                    <a:pt x="1710" y="11601"/>
                  </a:lnTo>
                  <a:lnTo>
                    <a:pt x="2394" y="12285"/>
                  </a:lnTo>
                  <a:lnTo>
                    <a:pt x="2492" y="12383"/>
                  </a:lnTo>
                  <a:lnTo>
                    <a:pt x="2590" y="12432"/>
                  </a:lnTo>
                  <a:lnTo>
                    <a:pt x="2736" y="12480"/>
                  </a:lnTo>
                  <a:lnTo>
                    <a:pt x="2858" y="12505"/>
                  </a:lnTo>
                  <a:lnTo>
                    <a:pt x="2980" y="12505"/>
                  </a:lnTo>
                  <a:lnTo>
                    <a:pt x="3103" y="12456"/>
                  </a:lnTo>
                  <a:lnTo>
                    <a:pt x="3225" y="12407"/>
                  </a:lnTo>
                  <a:lnTo>
                    <a:pt x="3347" y="12358"/>
                  </a:lnTo>
                  <a:lnTo>
                    <a:pt x="4495" y="11455"/>
                  </a:lnTo>
                  <a:lnTo>
                    <a:pt x="4763" y="11577"/>
                  </a:lnTo>
                  <a:lnTo>
                    <a:pt x="5032" y="11723"/>
                  </a:lnTo>
                  <a:lnTo>
                    <a:pt x="5325" y="11821"/>
                  </a:lnTo>
                  <a:lnTo>
                    <a:pt x="5618" y="11919"/>
                  </a:lnTo>
                  <a:lnTo>
                    <a:pt x="5789" y="13360"/>
                  </a:lnTo>
                  <a:lnTo>
                    <a:pt x="5813" y="13482"/>
                  </a:lnTo>
                  <a:lnTo>
                    <a:pt x="5862" y="13604"/>
                  </a:lnTo>
                  <a:lnTo>
                    <a:pt x="5936" y="13726"/>
                  </a:lnTo>
                  <a:lnTo>
                    <a:pt x="6033" y="13824"/>
                  </a:lnTo>
                  <a:lnTo>
                    <a:pt x="6131" y="13897"/>
                  </a:lnTo>
                  <a:lnTo>
                    <a:pt x="6253" y="13946"/>
                  </a:lnTo>
                  <a:lnTo>
                    <a:pt x="6375" y="13995"/>
                  </a:lnTo>
                  <a:lnTo>
                    <a:pt x="7596" y="13995"/>
                  </a:lnTo>
                  <a:lnTo>
                    <a:pt x="7743" y="13946"/>
                  </a:lnTo>
                  <a:lnTo>
                    <a:pt x="7841" y="13897"/>
                  </a:lnTo>
                  <a:lnTo>
                    <a:pt x="7963" y="13824"/>
                  </a:lnTo>
                  <a:lnTo>
                    <a:pt x="8036" y="13726"/>
                  </a:lnTo>
                  <a:lnTo>
                    <a:pt x="8109" y="13604"/>
                  </a:lnTo>
                  <a:lnTo>
                    <a:pt x="8158" y="13482"/>
                  </a:lnTo>
                  <a:lnTo>
                    <a:pt x="8183" y="13360"/>
                  </a:lnTo>
                  <a:lnTo>
                    <a:pt x="8353" y="11919"/>
                  </a:lnTo>
                  <a:lnTo>
                    <a:pt x="8647" y="11821"/>
                  </a:lnTo>
                  <a:lnTo>
                    <a:pt x="8940" y="11723"/>
                  </a:lnTo>
                  <a:lnTo>
                    <a:pt x="9233" y="11577"/>
                  </a:lnTo>
                  <a:lnTo>
                    <a:pt x="9501" y="11455"/>
                  </a:lnTo>
                  <a:lnTo>
                    <a:pt x="10649" y="12358"/>
                  </a:lnTo>
                  <a:lnTo>
                    <a:pt x="10747" y="12407"/>
                  </a:lnTo>
                  <a:lnTo>
                    <a:pt x="10869" y="12456"/>
                  </a:lnTo>
                  <a:lnTo>
                    <a:pt x="10991" y="12505"/>
                  </a:lnTo>
                  <a:lnTo>
                    <a:pt x="11138" y="12505"/>
                  </a:lnTo>
                  <a:lnTo>
                    <a:pt x="11260" y="12480"/>
                  </a:lnTo>
                  <a:lnTo>
                    <a:pt x="11382" y="12432"/>
                  </a:lnTo>
                  <a:lnTo>
                    <a:pt x="11504" y="12383"/>
                  </a:lnTo>
                  <a:lnTo>
                    <a:pt x="11602" y="12285"/>
                  </a:lnTo>
                  <a:lnTo>
                    <a:pt x="12286" y="11601"/>
                  </a:lnTo>
                  <a:lnTo>
                    <a:pt x="12359" y="11504"/>
                  </a:lnTo>
                  <a:lnTo>
                    <a:pt x="12432" y="11381"/>
                  </a:lnTo>
                  <a:lnTo>
                    <a:pt x="12457" y="11259"/>
                  </a:lnTo>
                  <a:lnTo>
                    <a:pt x="12481" y="11137"/>
                  </a:lnTo>
                  <a:lnTo>
                    <a:pt x="12481" y="11015"/>
                  </a:lnTo>
                  <a:lnTo>
                    <a:pt x="12457" y="10893"/>
                  </a:lnTo>
                  <a:lnTo>
                    <a:pt x="12408" y="10771"/>
                  </a:lnTo>
                  <a:lnTo>
                    <a:pt x="12334" y="10649"/>
                  </a:lnTo>
                  <a:lnTo>
                    <a:pt x="11431" y="9501"/>
                  </a:lnTo>
                  <a:lnTo>
                    <a:pt x="11577" y="9232"/>
                  </a:lnTo>
                  <a:lnTo>
                    <a:pt x="11699" y="8939"/>
                  </a:lnTo>
                  <a:lnTo>
                    <a:pt x="11822" y="8670"/>
                  </a:lnTo>
                  <a:lnTo>
                    <a:pt x="11895" y="8377"/>
                  </a:lnTo>
                  <a:lnTo>
                    <a:pt x="13360" y="8206"/>
                  </a:lnTo>
                  <a:lnTo>
                    <a:pt x="13482" y="8182"/>
                  </a:lnTo>
                  <a:lnTo>
                    <a:pt x="13604" y="8133"/>
                  </a:lnTo>
                  <a:lnTo>
                    <a:pt x="13702" y="8060"/>
                  </a:lnTo>
                  <a:lnTo>
                    <a:pt x="13800" y="7962"/>
                  </a:lnTo>
                  <a:lnTo>
                    <a:pt x="13873" y="7864"/>
                  </a:lnTo>
                  <a:lnTo>
                    <a:pt x="13946" y="7742"/>
                  </a:lnTo>
                  <a:lnTo>
                    <a:pt x="13971" y="7620"/>
                  </a:lnTo>
                  <a:lnTo>
                    <a:pt x="13995" y="7474"/>
                  </a:lnTo>
                  <a:lnTo>
                    <a:pt x="13995" y="6521"/>
                  </a:lnTo>
                  <a:lnTo>
                    <a:pt x="13971" y="6399"/>
                  </a:lnTo>
                  <a:lnTo>
                    <a:pt x="13946" y="6253"/>
                  </a:lnTo>
                  <a:lnTo>
                    <a:pt x="13873" y="6155"/>
                  </a:lnTo>
                  <a:lnTo>
                    <a:pt x="13800" y="6033"/>
                  </a:lnTo>
                  <a:lnTo>
                    <a:pt x="13702" y="5959"/>
                  </a:lnTo>
                  <a:lnTo>
                    <a:pt x="13604" y="5886"/>
                  </a:lnTo>
                  <a:lnTo>
                    <a:pt x="13482" y="5837"/>
                  </a:lnTo>
                  <a:lnTo>
                    <a:pt x="13360" y="5789"/>
                  </a:lnTo>
                  <a:lnTo>
                    <a:pt x="11895" y="5642"/>
                  </a:lnTo>
                  <a:lnTo>
                    <a:pt x="11822" y="5349"/>
                  </a:lnTo>
                  <a:lnTo>
                    <a:pt x="11699" y="5056"/>
                  </a:lnTo>
                  <a:lnTo>
                    <a:pt x="11577" y="4763"/>
                  </a:lnTo>
                  <a:lnTo>
                    <a:pt x="11431" y="4494"/>
                  </a:lnTo>
                  <a:lnTo>
                    <a:pt x="12334" y="3346"/>
                  </a:lnTo>
                  <a:lnTo>
                    <a:pt x="12408" y="3249"/>
                  </a:lnTo>
                  <a:lnTo>
                    <a:pt x="12457" y="3126"/>
                  </a:lnTo>
                  <a:lnTo>
                    <a:pt x="12481" y="3004"/>
                  </a:lnTo>
                  <a:lnTo>
                    <a:pt x="12481" y="2858"/>
                  </a:lnTo>
                  <a:lnTo>
                    <a:pt x="12457" y="2736"/>
                  </a:lnTo>
                  <a:lnTo>
                    <a:pt x="12432" y="2614"/>
                  </a:lnTo>
                  <a:lnTo>
                    <a:pt x="12359" y="2491"/>
                  </a:lnTo>
                  <a:lnTo>
                    <a:pt x="12286" y="2394"/>
                  </a:lnTo>
                  <a:lnTo>
                    <a:pt x="11602" y="1710"/>
                  </a:lnTo>
                  <a:lnTo>
                    <a:pt x="11504" y="1637"/>
                  </a:lnTo>
                  <a:lnTo>
                    <a:pt x="11382" y="1563"/>
                  </a:lnTo>
                  <a:lnTo>
                    <a:pt x="11260" y="1514"/>
                  </a:lnTo>
                  <a:lnTo>
                    <a:pt x="10991" y="1514"/>
                  </a:lnTo>
                  <a:lnTo>
                    <a:pt x="10869" y="1539"/>
                  </a:lnTo>
                  <a:lnTo>
                    <a:pt x="10747" y="1588"/>
                  </a:lnTo>
                  <a:lnTo>
                    <a:pt x="10649" y="1661"/>
                  </a:lnTo>
                  <a:lnTo>
                    <a:pt x="9501" y="2565"/>
                  </a:lnTo>
                  <a:lnTo>
                    <a:pt x="9233" y="2418"/>
                  </a:lnTo>
                  <a:lnTo>
                    <a:pt x="8940" y="2296"/>
                  </a:lnTo>
                  <a:lnTo>
                    <a:pt x="8647" y="2174"/>
                  </a:lnTo>
                  <a:lnTo>
                    <a:pt x="8353" y="2076"/>
                  </a:lnTo>
                  <a:lnTo>
                    <a:pt x="8183" y="635"/>
                  </a:lnTo>
                  <a:lnTo>
                    <a:pt x="8158" y="513"/>
                  </a:lnTo>
                  <a:lnTo>
                    <a:pt x="8109" y="391"/>
                  </a:lnTo>
                  <a:lnTo>
                    <a:pt x="8036" y="293"/>
                  </a:lnTo>
                  <a:lnTo>
                    <a:pt x="7963" y="196"/>
                  </a:lnTo>
                  <a:lnTo>
                    <a:pt x="7841" y="122"/>
                  </a:lnTo>
                  <a:lnTo>
                    <a:pt x="7743" y="49"/>
                  </a:lnTo>
                  <a:lnTo>
                    <a:pt x="7596" y="25"/>
                  </a:lnTo>
                  <a:lnTo>
                    <a:pt x="7474" y="0"/>
                  </a:lnTo>
                  <a:lnTo>
                    <a:pt x="649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02" name="Google Shape;417;p31">
              <a:extLst>
                <a:ext uri="{FF2B5EF4-FFF2-40B4-BE49-F238E27FC236}">
                  <a16:creationId xmlns:a16="http://schemas.microsoft.com/office/drawing/2014/main" id="{ADA3624D-DCBF-CA4D-88D2-FAC5FEC6BA1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7825" y="3185975"/>
              <a:ext cx="199075" cy="199075"/>
            </a:xfrm>
            <a:custGeom>
              <a:avLst/>
              <a:gdLst>
                <a:gd name="T0" fmla="*/ 4421 w 7963"/>
                <a:gd name="T1" fmla="*/ 2370 h 7963"/>
                <a:gd name="T2" fmla="*/ 5032 w 7963"/>
                <a:gd name="T3" fmla="*/ 2663 h 7963"/>
                <a:gd name="T4" fmla="*/ 5447 w 7963"/>
                <a:gd name="T5" fmla="*/ 3151 h 7963"/>
                <a:gd name="T6" fmla="*/ 5642 w 7963"/>
                <a:gd name="T7" fmla="*/ 3762 h 7963"/>
                <a:gd name="T8" fmla="*/ 5618 w 7963"/>
                <a:gd name="T9" fmla="*/ 4421 h 7963"/>
                <a:gd name="T10" fmla="*/ 5300 w 7963"/>
                <a:gd name="T11" fmla="*/ 5007 h 7963"/>
                <a:gd name="T12" fmla="*/ 4812 w 7963"/>
                <a:gd name="T13" fmla="*/ 5447 h 7963"/>
                <a:gd name="T14" fmla="*/ 4201 w 7963"/>
                <a:gd name="T15" fmla="*/ 5642 h 7963"/>
                <a:gd name="T16" fmla="*/ 3566 w 7963"/>
                <a:gd name="T17" fmla="*/ 5594 h 7963"/>
                <a:gd name="T18" fmla="*/ 2956 w 7963"/>
                <a:gd name="T19" fmla="*/ 5300 h 7963"/>
                <a:gd name="T20" fmla="*/ 2540 w 7963"/>
                <a:gd name="T21" fmla="*/ 4812 h 7963"/>
                <a:gd name="T22" fmla="*/ 2321 w 7963"/>
                <a:gd name="T23" fmla="*/ 4201 h 7963"/>
                <a:gd name="T24" fmla="*/ 2369 w 7963"/>
                <a:gd name="T25" fmla="*/ 3542 h 7963"/>
                <a:gd name="T26" fmla="*/ 2687 w 7963"/>
                <a:gd name="T27" fmla="*/ 2956 h 7963"/>
                <a:gd name="T28" fmla="*/ 3175 w 7963"/>
                <a:gd name="T29" fmla="*/ 2516 h 7963"/>
                <a:gd name="T30" fmla="*/ 3786 w 7963"/>
                <a:gd name="T31" fmla="*/ 2321 h 7963"/>
                <a:gd name="T32" fmla="*/ 2443 w 7963"/>
                <a:gd name="T33" fmla="*/ 196 h 7963"/>
                <a:gd name="T34" fmla="*/ 2150 w 7963"/>
                <a:gd name="T35" fmla="*/ 538 h 7963"/>
                <a:gd name="T36" fmla="*/ 2223 w 7963"/>
                <a:gd name="T37" fmla="*/ 1954 h 7963"/>
                <a:gd name="T38" fmla="*/ 831 w 7963"/>
                <a:gd name="T39" fmla="*/ 1661 h 7963"/>
                <a:gd name="T40" fmla="*/ 464 w 7963"/>
                <a:gd name="T41" fmla="*/ 1906 h 7963"/>
                <a:gd name="T42" fmla="*/ 196 w 7963"/>
                <a:gd name="T43" fmla="*/ 2712 h 7963"/>
                <a:gd name="T44" fmla="*/ 1344 w 7963"/>
                <a:gd name="T45" fmla="*/ 3591 h 7963"/>
                <a:gd name="T46" fmla="*/ 196 w 7963"/>
                <a:gd name="T47" fmla="*/ 4519 h 7963"/>
                <a:gd name="T48" fmla="*/ 25 w 7963"/>
                <a:gd name="T49" fmla="*/ 4934 h 7963"/>
                <a:gd name="T50" fmla="*/ 293 w 7963"/>
                <a:gd name="T51" fmla="*/ 5667 h 7963"/>
                <a:gd name="T52" fmla="*/ 1832 w 7963"/>
                <a:gd name="T53" fmla="*/ 5569 h 7963"/>
                <a:gd name="T54" fmla="*/ 1686 w 7963"/>
                <a:gd name="T55" fmla="*/ 7059 h 7963"/>
                <a:gd name="T56" fmla="*/ 1857 w 7963"/>
                <a:gd name="T57" fmla="*/ 7450 h 7963"/>
                <a:gd name="T58" fmla="*/ 2711 w 7963"/>
                <a:gd name="T59" fmla="*/ 7792 h 7963"/>
                <a:gd name="T60" fmla="*/ 3591 w 7963"/>
                <a:gd name="T61" fmla="*/ 6644 h 7963"/>
                <a:gd name="T62" fmla="*/ 4543 w 7963"/>
                <a:gd name="T63" fmla="*/ 7792 h 7963"/>
                <a:gd name="T64" fmla="*/ 4934 w 7963"/>
                <a:gd name="T65" fmla="*/ 7963 h 7963"/>
                <a:gd name="T66" fmla="*/ 5667 w 7963"/>
                <a:gd name="T67" fmla="*/ 7694 h 7963"/>
                <a:gd name="T68" fmla="*/ 5838 w 7963"/>
                <a:gd name="T69" fmla="*/ 7279 h 7963"/>
                <a:gd name="T70" fmla="*/ 6985 w 7963"/>
                <a:gd name="T71" fmla="*/ 6277 h 7963"/>
                <a:gd name="T72" fmla="*/ 7425 w 7963"/>
                <a:gd name="T73" fmla="*/ 6180 h 7963"/>
                <a:gd name="T74" fmla="*/ 7791 w 7963"/>
                <a:gd name="T75" fmla="*/ 5496 h 7963"/>
                <a:gd name="T76" fmla="*/ 7669 w 7963"/>
                <a:gd name="T77" fmla="*/ 5056 h 7963"/>
                <a:gd name="T78" fmla="*/ 6668 w 7963"/>
                <a:gd name="T79" fmla="*/ 3957 h 7963"/>
                <a:gd name="T80" fmla="*/ 7938 w 7963"/>
                <a:gd name="T81" fmla="*/ 3249 h 7963"/>
                <a:gd name="T82" fmla="*/ 7767 w 7963"/>
                <a:gd name="T83" fmla="*/ 2419 h 7963"/>
                <a:gd name="T84" fmla="*/ 7449 w 7963"/>
                <a:gd name="T85" fmla="*/ 2150 h 7963"/>
                <a:gd name="T86" fmla="*/ 5886 w 7963"/>
                <a:gd name="T87" fmla="*/ 2077 h 7963"/>
                <a:gd name="T88" fmla="*/ 6277 w 7963"/>
                <a:gd name="T89" fmla="*/ 684 h 7963"/>
                <a:gd name="T90" fmla="*/ 5569 w 7963"/>
                <a:gd name="T91" fmla="*/ 196 h 7963"/>
                <a:gd name="T92" fmla="*/ 5080 w 7963"/>
                <a:gd name="T93" fmla="*/ 294 h 7963"/>
                <a:gd name="T94" fmla="*/ 3981 w 7963"/>
                <a:gd name="T95" fmla="*/ 1295 h 7963"/>
                <a:gd name="T96" fmla="*/ 3273 w 7963"/>
                <a:gd name="T97" fmla="*/ 49 h 7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963" h="7963" extrusionOk="0">
                  <a:moveTo>
                    <a:pt x="3933" y="2296"/>
                  </a:moveTo>
                  <a:lnTo>
                    <a:pt x="4103" y="2321"/>
                  </a:lnTo>
                  <a:lnTo>
                    <a:pt x="4274" y="2321"/>
                  </a:lnTo>
                  <a:lnTo>
                    <a:pt x="4421" y="2370"/>
                  </a:lnTo>
                  <a:lnTo>
                    <a:pt x="4592" y="2419"/>
                  </a:lnTo>
                  <a:lnTo>
                    <a:pt x="4738" y="2492"/>
                  </a:lnTo>
                  <a:lnTo>
                    <a:pt x="4885" y="2565"/>
                  </a:lnTo>
                  <a:lnTo>
                    <a:pt x="5032" y="2663"/>
                  </a:lnTo>
                  <a:lnTo>
                    <a:pt x="5154" y="2785"/>
                  </a:lnTo>
                  <a:lnTo>
                    <a:pt x="5276" y="2883"/>
                  </a:lnTo>
                  <a:lnTo>
                    <a:pt x="5373" y="3029"/>
                  </a:lnTo>
                  <a:lnTo>
                    <a:pt x="5447" y="3151"/>
                  </a:lnTo>
                  <a:lnTo>
                    <a:pt x="5520" y="3298"/>
                  </a:lnTo>
                  <a:lnTo>
                    <a:pt x="5593" y="3444"/>
                  </a:lnTo>
                  <a:lnTo>
                    <a:pt x="5618" y="3615"/>
                  </a:lnTo>
                  <a:lnTo>
                    <a:pt x="5642" y="3762"/>
                  </a:lnTo>
                  <a:lnTo>
                    <a:pt x="5667" y="3933"/>
                  </a:lnTo>
                  <a:lnTo>
                    <a:pt x="5667" y="4079"/>
                  </a:lnTo>
                  <a:lnTo>
                    <a:pt x="5642" y="4250"/>
                  </a:lnTo>
                  <a:lnTo>
                    <a:pt x="5618" y="4421"/>
                  </a:lnTo>
                  <a:lnTo>
                    <a:pt x="5569" y="4568"/>
                  </a:lnTo>
                  <a:lnTo>
                    <a:pt x="5496" y="4739"/>
                  </a:lnTo>
                  <a:lnTo>
                    <a:pt x="5398" y="4885"/>
                  </a:lnTo>
                  <a:lnTo>
                    <a:pt x="5300" y="5007"/>
                  </a:lnTo>
                  <a:lnTo>
                    <a:pt x="5203" y="5154"/>
                  </a:lnTo>
                  <a:lnTo>
                    <a:pt x="5080" y="5252"/>
                  </a:lnTo>
                  <a:lnTo>
                    <a:pt x="4958" y="5349"/>
                  </a:lnTo>
                  <a:lnTo>
                    <a:pt x="4812" y="5447"/>
                  </a:lnTo>
                  <a:lnTo>
                    <a:pt x="4665" y="5520"/>
                  </a:lnTo>
                  <a:lnTo>
                    <a:pt x="4519" y="5569"/>
                  </a:lnTo>
                  <a:lnTo>
                    <a:pt x="4372" y="5618"/>
                  </a:lnTo>
                  <a:lnTo>
                    <a:pt x="4201" y="5642"/>
                  </a:lnTo>
                  <a:lnTo>
                    <a:pt x="4055" y="5667"/>
                  </a:lnTo>
                  <a:lnTo>
                    <a:pt x="3884" y="5642"/>
                  </a:lnTo>
                  <a:lnTo>
                    <a:pt x="3713" y="5642"/>
                  </a:lnTo>
                  <a:lnTo>
                    <a:pt x="3566" y="5594"/>
                  </a:lnTo>
                  <a:lnTo>
                    <a:pt x="3395" y="5545"/>
                  </a:lnTo>
                  <a:lnTo>
                    <a:pt x="3249" y="5471"/>
                  </a:lnTo>
                  <a:lnTo>
                    <a:pt x="3102" y="5398"/>
                  </a:lnTo>
                  <a:lnTo>
                    <a:pt x="2956" y="5300"/>
                  </a:lnTo>
                  <a:lnTo>
                    <a:pt x="2833" y="5178"/>
                  </a:lnTo>
                  <a:lnTo>
                    <a:pt x="2711" y="5081"/>
                  </a:lnTo>
                  <a:lnTo>
                    <a:pt x="2614" y="4934"/>
                  </a:lnTo>
                  <a:lnTo>
                    <a:pt x="2540" y="4812"/>
                  </a:lnTo>
                  <a:lnTo>
                    <a:pt x="2467" y="4665"/>
                  </a:lnTo>
                  <a:lnTo>
                    <a:pt x="2394" y="4519"/>
                  </a:lnTo>
                  <a:lnTo>
                    <a:pt x="2369" y="4348"/>
                  </a:lnTo>
                  <a:lnTo>
                    <a:pt x="2321" y="4201"/>
                  </a:lnTo>
                  <a:lnTo>
                    <a:pt x="2321" y="4030"/>
                  </a:lnTo>
                  <a:lnTo>
                    <a:pt x="2321" y="3884"/>
                  </a:lnTo>
                  <a:lnTo>
                    <a:pt x="2345" y="3713"/>
                  </a:lnTo>
                  <a:lnTo>
                    <a:pt x="2369" y="3542"/>
                  </a:lnTo>
                  <a:lnTo>
                    <a:pt x="2418" y="3395"/>
                  </a:lnTo>
                  <a:lnTo>
                    <a:pt x="2492" y="3224"/>
                  </a:lnTo>
                  <a:lnTo>
                    <a:pt x="2589" y="3078"/>
                  </a:lnTo>
                  <a:lnTo>
                    <a:pt x="2687" y="2956"/>
                  </a:lnTo>
                  <a:lnTo>
                    <a:pt x="2785" y="2809"/>
                  </a:lnTo>
                  <a:lnTo>
                    <a:pt x="2907" y="2712"/>
                  </a:lnTo>
                  <a:lnTo>
                    <a:pt x="3029" y="2614"/>
                  </a:lnTo>
                  <a:lnTo>
                    <a:pt x="3175" y="2516"/>
                  </a:lnTo>
                  <a:lnTo>
                    <a:pt x="3322" y="2443"/>
                  </a:lnTo>
                  <a:lnTo>
                    <a:pt x="3468" y="2394"/>
                  </a:lnTo>
                  <a:lnTo>
                    <a:pt x="3615" y="2345"/>
                  </a:lnTo>
                  <a:lnTo>
                    <a:pt x="3786" y="2321"/>
                  </a:lnTo>
                  <a:lnTo>
                    <a:pt x="3933" y="2296"/>
                  </a:lnTo>
                  <a:close/>
                  <a:moveTo>
                    <a:pt x="3053" y="1"/>
                  </a:moveTo>
                  <a:lnTo>
                    <a:pt x="2980" y="25"/>
                  </a:lnTo>
                  <a:lnTo>
                    <a:pt x="2443" y="196"/>
                  </a:lnTo>
                  <a:lnTo>
                    <a:pt x="2369" y="220"/>
                  </a:lnTo>
                  <a:lnTo>
                    <a:pt x="2296" y="269"/>
                  </a:lnTo>
                  <a:lnTo>
                    <a:pt x="2198" y="391"/>
                  </a:lnTo>
                  <a:lnTo>
                    <a:pt x="2150" y="538"/>
                  </a:lnTo>
                  <a:lnTo>
                    <a:pt x="2150" y="611"/>
                  </a:lnTo>
                  <a:lnTo>
                    <a:pt x="2150" y="684"/>
                  </a:lnTo>
                  <a:lnTo>
                    <a:pt x="2394" y="1832"/>
                  </a:lnTo>
                  <a:lnTo>
                    <a:pt x="2223" y="1954"/>
                  </a:lnTo>
                  <a:lnTo>
                    <a:pt x="2076" y="2101"/>
                  </a:lnTo>
                  <a:lnTo>
                    <a:pt x="1002" y="1686"/>
                  </a:lnTo>
                  <a:lnTo>
                    <a:pt x="928" y="1686"/>
                  </a:lnTo>
                  <a:lnTo>
                    <a:pt x="831" y="1661"/>
                  </a:lnTo>
                  <a:lnTo>
                    <a:pt x="684" y="1710"/>
                  </a:lnTo>
                  <a:lnTo>
                    <a:pt x="562" y="1784"/>
                  </a:lnTo>
                  <a:lnTo>
                    <a:pt x="513" y="1832"/>
                  </a:lnTo>
                  <a:lnTo>
                    <a:pt x="464" y="1906"/>
                  </a:lnTo>
                  <a:lnTo>
                    <a:pt x="220" y="2394"/>
                  </a:lnTo>
                  <a:lnTo>
                    <a:pt x="196" y="2467"/>
                  </a:lnTo>
                  <a:lnTo>
                    <a:pt x="171" y="2541"/>
                  </a:lnTo>
                  <a:lnTo>
                    <a:pt x="196" y="2712"/>
                  </a:lnTo>
                  <a:lnTo>
                    <a:pt x="245" y="2834"/>
                  </a:lnTo>
                  <a:lnTo>
                    <a:pt x="293" y="2907"/>
                  </a:lnTo>
                  <a:lnTo>
                    <a:pt x="367" y="2956"/>
                  </a:lnTo>
                  <a:lnTo>
                    <a:pt x="1344" y="3591"/>
                  </a:lnTo>
                  <a:lnTo>
                    <a:pt x="1319" y="3786"/>
                  </a:lnTo>
                  <a:lnTo>
                    <a:pt x="1295" y="4006"/>
                  </a:lnTo>
                  <a:lnTo>
                    <a:pt x="245" y="4494"/>
                  </a:lnTo>
                  <a:lnTo>
                    <a:pt x="196" y="4519"/>
                  </a:lnTo>
                  <a:lnTo>
                    <a:pt x="123" y="4568"/>
                  </a:lnTo>
                  <a:lnTo>
                    <a:pt x="49" y="4714"/>
                  </a:lnTo>
                  <a:lnTo>
                    <a:pt x="0" y="4861"/>
                  </a:lnTo>
                  <a:lnTo>
                    <a:pt x="25" y="4934"/>
                  </a:lnTo>
                  <a:lnTo>
                    <a:pt x="25" y="5007"/>
                  </a:lnTo>
                  <a:lnTo>
                    <a:pt x="220" y="5545"/>
                  </a:lnTo>
                  <a:lnTo>
                    <a:pt x="245" y="5594"/>
                  </a:lnTo>
                  <a:lnTo>
                    <a:pt x="293" y="5667"/>
                  </a:lnTo>
                  <a:lnTo>
                    <a:pt x="391" y="5764"/>
                  </a:lnTo>
                  <a:lnTo>
                    <a:pt x="538" y="5813"/>
                  </a:lnTo>
                  <a:lnTo>
                    <a:pt x="684" y="5813"/>
                  </a:lnTo>
                  <a:lnTo>
                    <a:pt x="1832" y="5569"/>
                  </a:lnTo>
                  <a:lnTo>
                    <a:pt x="1954" y="5740"/>
                  </a:lnTo>
                  <a:lnTo>
                    <a:pt x="2101" y="5887"/>
                  </a:lnTo>
                  <a:lnTo>
                    <a:pt x="1710" y="6986"/>
                  </a:lnTo>
                  <a:lnTo>
                    <a:pt x="1686" y="7059"/>
                  </a:lnTo>
                  <a:lnTo>
                    <a:pt x="1686" y="7132"/>
                  </a:lnTo>
                  <a:lnTo>
                    <a:pt x="1710" y="7279"/>
                  </a:lnTo>
                  <a:lnTo>
                    <a:pt x="1783" y="7401"/>
                  </a:lnTo>
                  <a:lnTo>
                    <a:pt x="1857" y="7450"/>
                  </a:lnTo>
                  <a:lnTo>
                    <a:pt x="1905" y="7499"/>
                  </a:lnTo>
                  <a:lnTo>
                    <a:pt x="2418" y="7743"/>
                  </a:lnTo>
                  <a:lnTo>
                    <a:pt x="2492" y="7792"/>
                  </a:lnTo>
                  <a:lnTo>
                    <a:pt x="2711" y="7792"/>
                  </a:lnTo>
                  <a:lnTo>
                    <a:pt x="2858" y="7718"/>
                  </a:lnTo>
                  <a:lnTo>
                    <a:pt x="2907" y="7669"/>
                  </a:lnTo>
                  <a:lnTo>
                    <a:pt x="2956" y="7621"/>
                  </a:lnTo>
                  <a:lnTo>
                    <a:pt x="3591" y="6644"/>
                  </a:lnTo>
                  <a:lnTo>
                    <a:pt x="3810" y="6668"/>
                  </a:lnTo>
                  <a:lnTo>
                    <a:pt x="4006" y="6668"/>
                  </a:lnTo>
                  <a:lnTo>
                    <a:pt x="4494" y="7718"/>
                  </a:lnTo>
                  <a:lnTo>
                    <a:pt x="4543" y="7792"/>
                  </a:lnTo>
                  <a:lnTo>
                    <a:pt x="4592" y="7840"/>
                  </a:lnTo>
                  <a:lnTo>
                    <a:pt x="4714" y="7914"/>
                  </a:lnTo>
                  <a:lnTo>
                    <a:pt x="4861" y="7963"/>
                  </a:lnTo>
                  <a:lnTo>
                    <a:pt x="4934" y="7963"/>
                  </a:lnTo>
                  <a:lnTo>
                    <a:pt x="5007" y="7938"/>
                  </a:lnTo>
                  <a:lnTo>
                    <a:pt x="5544" y="7767"/>
                  </a:lnTo>
                  <a:lnTo>
                    <a:pt x="5618" y="7743"/>
                  </a:lnTo>
                  <a:lnTo>
                    <a:pt x="5667" y="7694"/>
                  </a:lnTo>
                  <a:lnTo>
                    <a:pt x="5764" y="7572"/>
                  </a:lnTo>
                  <a:lnTo>
                    <a:pt x="5838" y="7425"/>
                  </a:lnTo>
                  <a:lnTo>
                    <a:pt x="5838" y="7352"/>
                  </a:lnTo>
                  <a:lnTo>
                    <a:pt x="5838" y="7279"/>
                  </a:lnTo>
                  <a:lnTo>
                    <a:pt x="5593" y="6131"/>
                  </a:lnTo>
                  <a:lnTo>
                    <a:pt x="5740" y="6009"/>
                  </a:lnTo>
                  <a:lnTo>
                    <a:pt x="5911" y="5862"/>
                  </a:lnTo>
                  <a:lnTo>
                    <a:pt x="6985" y="6277"/>
                  </a:lnTo>
                  <a:lnTo>
                    <a:pt x="7059" y="6277"/>
                  </a:lnTo>
                  <a:lnTo>
                    <a:pt x="7132" y="6302"/>
                  </a:lnTo>
                  <a:lnTo>
                    <a:pt x="7278" y="6253"/>
                  </a:lnTo>
                  <a:lnTo>
                    <a:pt x="7425" y="6180"/>
                  </a:lnTo>
                  <a:lnTo>
                    <a:pt x="7474" y="6131"/>
                  </a:lnTo>
                  <a:lnTo>
                    <a:pt x="7523" y="6058"/>
                  </a:lnTo>
                  <a:lnTo>
                    <a:pt x="7767" y="5545"/>
                  </a:lnTo>
                  <a:lnTo>
                    <a:pt x="7791" y="5496"/>
                  </a:lnTo>
                  <a:lnTo>
                    <a:pt x="7816" y="5398"/>
                  </a:lnTo>
                  <a:lnTo>
                    <a:pt x="7791" y="5252"/>
                  </a:lnTo>
                  <a:lnTo>
                    <a:pt x="7718" y="5129"/>
                  </a:lnTo>
                  <a:lnTo>
                    <a:pt x="7669" y="5056"/>
                  </a:lnTo>
                  <a:lnTo>
                    <a:pt x="7620" y="5007"/>
                  </a:lnTo>
                  <a:lnTo>
                    <a:pt x="6643" y="4372"/>
                  </a:lnTo>
                  <a:lnTo>
                    <a:pt x="6668" y="4177"/>
                  </a:lnTo>
                  <a:lnTo>
                    <a:pt x="6668" y="3957"/>
                  </a:lnTo>
                  <a:lnTo>
                    <a:pt x="7718" y="3469"/>
                  </a:lnTo>
                  <a:lnTo>
                    <a:pt x="7791" y="3444"/>
                  </a:lnTo>
                  <a:lnTo>
                    <a:pt x="7865" y="3395"/>
                  </a:lnTo>
                  <a:lnTo>
                    <a:pt x="7938" y="3249"/>
                  </a:lnTo>
                  <a:lnTo>
                    <a:pt x="7962" y="3102"/>
                  </a:lnTo>
                  <a:lnTo>
                    <a:pt x="7962" y="3029"/>
                  </a:lnTo>
                  <a:lnTo>
                    <a:pt x="7962" y="2956"/>
                  </a:lnTo>
                  <a:lnTo>
                    <a:pt x="7767" y="2419"/>
                  </a:lnTo>
                  <a:lnTo>
                    <a:pt x="7743" y="2345"/>
                  </a:lnTo>
                  <a:lnTo>
                    <a:pt x="7694" y="2296"/>
                  </a:lnTo>
                  <a:lnTo>
                    <a:pt x="7572" y="2199"/>
                  </a:lnTo>
                  <a:lnTo>
                    <a:pt x="7449" y="2150"/>
                  </a:lnTo>
                  <a:lnTo>
                    <a:pt x="7278" y="2150"/>
                  </a:lnTo>
                  <a:lnTo>
                    <a:pt x="6155" y="2394"/>
                  </a:lnTo>
                  <a:lnTo>
                    <a:pt x="6033" y="2223"/>
                  </a:lnTo>
                  <a:lnTo>
                    <a:pt x="5886" y="2077"/>
                  </a:lnTo>
                  <a:lnTo>
                    <a:pt x="6277" y="978"/>
                  </a:lnTo>
                  <a:lnTo>
                    <a:pt x="6302" y="904"/>
                  </a:lnTo>
                  <a:lnTo>
                    <a:pt x="6302" y="831"/>
                  </a:lnTo>
                  <a:lnTo>
                    <a:pt x="6277" y="684"/>
                  </a:lnTo>
                  <a:lnTo>
                    <a:pt x="6179" y="562"/>
                  </a:lnTo>
                  <a:lnTo>
                    <a:pt x="6131" y="489"/>
                  </a:lnTo>
                  <a:lnTo>
                    <a:pt x="6082" y="465"/>
                  </a:lnTo>
                  <a:lnTo>
                    <a:pt x="5569" y="196"/>
                  </a:lnTo>
                  <a:lnTo>
                    <a:pt x="5496" y="172"/>
                  </a:lnTo>
                  <a:lnTo>
                    <a:pt x="5276" y="172"/>
                  </a:lnTo>
                  <a:lnTo>
                    <a:pt x="5129" y="245"/>
                  </a:lnTo>
                  <a:lnTo>
                    <a:pt x="5080" y="294"/>
                  </a:lnTo>
                  <a:lnTo>
                    <a:pt x="5032" y="343"/>
                  </a:lnTo>
                  <a:lnTo>
                    <a:pt x="4397" y="1319"/>
                  </a:lnTo>
                  <a:lnTo>
                    <a:pt x="4177" y="1295"/>
                  </a:lnTo>
                  <a:lnTo>
                    <a:pt x="3981" y="1295"/>
                  </a:lnTo>
                  <a:lnTo>
                    <a:pt x="3493" y="245"/>
                  </a:lnTo>
                  <a:lnTo>
                    <a:pt x="3444" y="172"/>
                  </a:lnTo>
                  <a:lnTo>
                    <a:pt x="3395" y="123"/>
                  </a:lnTo>
                  <a:lnTo>
                    <a:pt x="3273" y="49"/>
                  </a:lnTo>
                  <a:lnTo>
                    <a:pt x="3127" y="1"/>
                  </a:lnTo>
                  <a:lnTo>
                    <a:pt x="3053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52273" name="Google Shape;418;p31">
            <a:extLst>
              <a:ext uri="{FF2B5EF4-FFF2-40B4-BE49-F238E27FC236}">
                <a16:creationId xmlns:a16="http://schemas.microsoft.com/office/drawing/2014/main" id="{DA936F74-C538-B84A-802A-28E1E55AB8DC}"/>
              </a:ext>
            </a:extLst>
          </p:cNvPr>
          <p:cNvGrpSpPr>
            <a:grpSpLocks/>
          </p:cNvGrpSpPr>
          <p:nvPr/>
        </p:nvGrpSpPr>
        <p:grpSpPr bwMode="auto">
          <a:xfrm>
            <a:off x="3241675" y="2703513"/>
            <a:ext cx="311150" cy="319087"/>
            <a:chOff x="3955900" y="2984500"/>
            <a:chExt cx="414000" cy="422525"/>
          </a:xfrm>
        </p:grpSpPr>
        <p:sp>
          <p:nvSpPr>
            <p:cNvPr id="52398" name="Google Shape;419;p31">
              <a:extLst>
                <a:ext uri="{FF2B5EF4-FFF2-40B4-BE49-F238E27FC236}">
                  <a16:creationId xmlns:a16="http://schemas.microsoft.com/office/drawing/2014/main" id="{031036A9-51B3-2E48-93F0-AFAB3C4DAC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5900" y="2984500"/>
              <a:ext cx="315700" cy="315675"/>
            </a:xfrm>
            <a:custGeom>
              <a:avLst/>
              <a:gdLst>
                <a:gd name="T0" fmla="*/ 7376 w 12628"/>
                <a:gd name="T1" fmla="*/ 1099 h 12627"/>
                <a:gd name="T2" fmla="*/ 8842 w 12628"/>
                <a:gd name="T3" fmla="*/ 1636 h 12627"/>
                <a:gd name="T4" fmla="*/ 10087 w 12628"/>
                <a:gd name="T5" fmla="*/ 2540 h 12627"/>
                <a:gd name="T6" fmla="*/ 10991 w 12628"/>
                <a:gd name="T7" fmla="*/ 3786 h 12627"/>
                <a:gd name="T8" fmla="*/ 11528 w 12628"/>
                <a:gd name="T9" fmla="*/ 5251 h 12627"/>
                <a:gd name="T10" fmla="*/ 11626 w 12628"/>
                <a:gd name="T11" fmla="*/ 6863 h 12627"/>
                <a:gd name="T12" fmla="*/ 11211 w 12628"/>
                <a:gd name="T13" fmla="*/ 8402 h 12627"/>
                <a:gd name="T14" fmla="*/ 10429 w 12628"/>
                <a:gd name="T15" fmla="*/ 9696 h 12627"/>
                <a:gd name="T16" fmla="*/ 9281 w 12628"/>
                <a:gd name="T17" fmla="*/ 10746 h 12627"/>
                <a:gd name="T18" fmla="*/ 7889 w 12628"/>
                <a:gd name="T19" fmla="*/ 11406 h 12627"/>
                <a:gd name="T20" fmla="*/ 6302 w 12628"/>
                <a:gd name="T21" fmla="*/ 11650 h 12627"/>
                <a:gd name="T22" fmla="*/ 4714 w 12628"/>
                <a:gd name="T23" fmla="*/ 11406 h 12627"/>
                <a:gd name="T24" fmla="*/ 3322 w 12628"/>
                <a:gd name="T25" fmla="*/ 10746 h 12627"/>
                <a:gd name="T26" fmla="*/ 2199 w 12628"/>
                <a:gd name="T27" fmla="*/ 9696 h 12627"/>
                <a:gd name="T28" fmla="*/ 1393 w 12628"/>
                <a:gd name="T29" fmla="*/ 8402 h 12627"/>
                <a:gd name="T30" fmla="*/ 1002 w 12628"/>
                <a:gd name="T31" fmla="*/ 6863 h 12627"/>
                <a:gd name="T32" fmla="*/ 1075 w 12628"/>
                <a:gd name="T33" fmla="*/ 5251 h 12627"/>
                <a:gd name="T34" fmla="*/ 1613 w 12628"/>
                <a:gd name="T35" fmla="*/ 3786 h 12627"/>
                <a:gd name="T36" fmla="*/ 2541 w 12628"/>
                <a:gd name="T37" fmla="*/ 2540 h 12627"/>
                <a:gd name="T38" fmla="*/ 3762 w 12628"/>
                <a:gd name="T39" fmla="*/ 1636 h 12627"/>
                <a:gd name="T40" fmla="*/ 5227 w 12628"/>
                <a:gd name="T41" fmla="*/ 1099 h 12627"/>
                <a:gd name="T42" fmla="*/ 6302 w 12628"/>
                <a:gd name="T43" fmla="*/ 0 h 12627"/>
                <a:gd name="T44" fmla="*/ 5349 w 12628"/>
                <a:gd name="T45" fmla="*/ 73 h 12627"/>
                <a:gd name="T46" fmla="*/ 4446 w 12628"/>
                <a:gd name="T47" fmla="*/ 293 h 12627"/>
                <a:gd name="T48" fmla="*/ 3566 w 12628"/>
                <a:gd name="T49" fmla="*/ 635 h 12627"/>
                <a:gd name="T50" fmla="*/ 2785 w 12628"/>
                <a:gd name="T51" fmla="*/ 1075 h 12627"/>
                <a:gd name="T52" fmla="*/ 1442 w 12628"/>
                <a:gd name="T53" fmla="*/ 2296 h 12627"/>
                <a:gd name="T54" fmla="*/ 758 w 12628"/>
                <a:gd name="T55" fmla="*/ 3322 h 12627"/>
                <a:gd name="T56" fmla="*/ 391 w 12628"/>
                <a:gd name="T57" fmla="*/ 4152 h 12627"/>
                <a:gd name="T58" fmla="*/ 123 w 12628"/>
                <a:gd name="T59" fmla="*/ 5056 h 12627"/>
                <a:gd name="T60" fmla="*/ 1 w 12628"/>
                <a:gd name="T61" fmla="*/ 5984 h 12627"/>
                <a:gd name="T62" fmla="*/ 25 w 12628"/>
                <a:gd name="T63" fmla="*/ 6961 h 12627"/>
                <a:gd name="T64" fmla="*/ 196 w 12628"/>
                <a:gd name="T65" fmla="*/ 7889 h 12627"/>
                <a:gd name="T66" fmla="*/ 489 w 12628"/>
                <a:gd name="T67" fmla="*/ 8768 h 12627"/>
                <a:gd name="T68" fmla="*/ 904 w 12628"/>
                <a:gd name="T69" fmla="*/ 9598 h 12627"/>
                <a:gd name="T70" fmla="*/ 1857 w 12628"/>
                <a:gd name="T71" fmla="*/ 10771 h 12627"/>
                <a:gd name="T72" fmla="*/ 3029 w 12628"/>
                <a:gd name="T73" fmla="*/ 11723 h 12627"/>
                <a:gd name="T74" fmla="*/ 3859 w 12628"/>
                <a:gd name="T75" fmla="*/ 12138 h 12627"/>
                <a:gd name="T76" fmla="*/ 4739 w 12628"/>
                <a:gd name="T77" fmla="*/ 12431 h 12627"/>
                <a:gd name="T78" fmla="*/ 5667 w 12628"/>
                <a:gd name="T79" fmla="*/ 12602 h 12627"/>
                <a:gd name="T80" fmla="*/ 6961 w 12628"/>
                <a:gd name="T81" fmla="*/ 12602 h 12627"/>
                <a:gd name="T82" fmla="*/ 7889 w 12628"/>
                <a:gd name="T83" fmla="*/ 12431 h 12627"/>
                <a:gd name="T84" fmla="*/ 8768 w 12628"/>
                <a:gd name="T85" fmla="*/ 12138 h 12627"/>
                <a:gd name="T86" fmla="*/ 9574 w 12628"/>
                <a:gd name="T87" fmla="*/ 11723 h 12627"/>
                <a:gd name="T88" fmla="*/ 10771 w 12628"/>
                <a:gd name="T89" fmla="*/ 10771 h 12627"/>
                <a:gd name="T90" fmla="*/ 11699 w 12628"/>
                <a:gd name="T91" fmla="*/ 9598 h 12627"/>
                <a:gd name="T92" fmla="*/ 12114 w 12628"/>
                <a:gd name="T93" fmla="*/ 8768 h 12627"/>
                <a:gd name="T94" fmla="*/ 12432 w 12628"/>
                <a:gd name="T95" fmla="*/ 7889 h 12627"/>
                <a:gd name="T96" fmla="*/ 12578 w 12628"/>
                <a:gd name="T97" fmla="*/ 6961 h 12627"/>
                <a:gd name="T98" fmla="*/ 12603 w 12628"/>
                <a:gd name="T99" fmla="*/ 5984 h 12627"/>
                <a:gd name="T100" fmla="*/ 12481 w 12628"/>
                <a:gd name="T101" fmla="*/ 5056 h 12627"/>
                <a:gd name="T102" fmla="*/ 12237 w 12628"/>
                <a:gd name="T103" fmla="*/ 4152 h 12627"/>
                <a:gd name="T104" fmla="*/ 11846 w 12628"/>
                <a:gd name="T105" fmla="*/ 3322 h 12627"/>
                <a:gd name="T106" fmla="*/ 11186 w 12628"/>
                <a:gd name="T107" fmla="*/ 2296 h 12627"/>
                <a:gd name="T108" fmla="*/ 9843 w 12628"/>
                <a:gd name="T109" fmla="*/ 1075 h 12627"/>
                <a:gd name="T110" fmla="*/ 9037 w 12628"/>
                <a:gd name="T111" fmla="*/ 635 h 12627"/>
                <a:gd name="T112" fmla="*/ 8182 w 12628"/>
                <a:gd name="T113" fmla="*/ 293 h 12627"/>
                <a:gd name="T114" fmla="*/ 7279 w 12628"/>
                <a:gd name="T115" fmla="*/ 73 h 12627"/>
                <a:gd name="T116" fmla="*/ 6302 w 12628"/>
                <a:gd name="T117" fmla="*/ 0 h 12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628" h="12627" extrusionOk="0">
                  <a:moveTo>
                    <a:pt x="6302" y="977"/>
                  </a:moveTo>
                  <a:lnTo>
                    <a:pt x="6863" y="1026"/>
                  </a:lnTo>
                  <a:lnTo>
                    <a:pt x="7376" y="1099"/>
                  </a:lnTo>
                  <a:lnTo>
                    <a:pt x="7889" y="1221"/>
                  </a:lnTo>
                  <a:lnTo>
                    <a:pt x="8378" y="1417"/>
                  </a:lnTo>
                  <a:lnTo>
                    <a:pt x="8842" y="1636"/>
                  </a:lnTo>
                  <a:lnTo>
                    <a:pt x="9281" y="1905"/>
                  </a:lnTo>
                  <a:lnTo>
                    <a:pt x="9697" y="2198"/>
                  </a:lnTo>
                  <a:lnTo>
                    <a:pt x="10087" y="2540"/>
                  </a:lnTo>
                  <a:lnTo>
                    <a:pt x="10429" y="2931"/>
                  </a:lnTo>
                  <a:lnTo>
                    <a:pt x="10722" y="3346"/>
                  </a:lnTo>
                  <a:lnTo>
                    <a:pt x="10991" y="3786"/>
                  </a:lnTo>
                  <a:lnTo>
                    <a:pt x="11211" y="4250"/>
                  </a:lnTo>
                  <a:lnTo>
                    <a:pt x="11406" y="4738"/>
                  </a:lnTo>
                  <a:lnTo>
                    <a:pt x="11528" y="5251"/>
                  </a:lnTo>
                  <a:lnTo>
                    <a:pt x="11626" y="5764"/>
                  </a:lnTo>
                  <a:lnTo>
                    <a:pt x="11650" y="6326"/>
                  </a:lnTo>
                  <a:lnTo>
                    <a:pt x="11626" y="6863"/>
                  </a:lnTo>
                  <a:lnTo>
                    <a:pt x="11528" y="7400"/>
                  </a:lnTo>
                  <a:lnTo>
                    <a:pt x="11406" y="7913"/>
                  </a:lnTo>
                  <a:lnTo>
                    <a:pt x="11211" y="8402"/>
                  </a:lnTo>
                  <a:lnTo>
                    <a:pt x="10991" y="8866"/>
                  </a:lnTo>
                  <a:lnTo>
                    <a:pt x="10722" y="9305"/>
                  </a:lnTo>
                  <a:lnTo>
                    <a:pt x="10429" y="9696"/>
                  </a:lnTo>
                  <a:lnTo>
                    <a:pt x="10087" y="10087"/>
                  </a:lnTo>
                  <a:lnTo>
                    <a:pt x="9697" y="10429"/>
                  </a:lnTo>
                  <a:lnTo>
                    <a:pt x="9281" y="10746"/>
                  </a:lnTo>
                  <a:lnTo>
                    <a:pt x="8842" y="11015"/>
                  </a:lnTo>
                  <a:lnTo>
                    <a:pt x="8378" y="11235"/>
                  </a:lnTo>
                  <a:lnTo>
                    <a:pt x="7889" y="11406"/>
                  </a:lnTo>
                  <a:lnTo>
                    <a:pt x="7376" y="11552"/>
                  </a:lnTo>
                  <a:lnTo>
                    <a:pt x="6863" y="11625"/>
                  </a:lnTo>
                  <a:lnTo>
                    <a:pt x="6302" y="11650"/>
                  </a:lnTo>
                  <a:lnTo>
                    <a:pt x="5764" y="11625"/>
                  </a:lnTo>
                  <a:lnTo>
                    <a:pt x="5227" y="11552"/>
                  </a:lnTo>
                  <a:lnTo>
                    <a:pt x="4714" y="11406"/>
                  </a:lnTo>
                  <a:lnTo>
                    <a:pt x="4226" y="11235"/>
                  </a:lnTo>
                  <a:lnTo>
                    <a:pt x="3762" y="11015"/>
                  </a:lnTo>
                  <a:lnTo>
                    <a:pt x="3322" y="10746"/>
                  </a:lnTo>
                  <a:lnTo>
                    <a:pt x="2931" y="10429"/>
                  </a:lnTo>
                  <a:lnTo>
                    <a:pt x="2541" y="10087"/>
                  </a:lnTo>
                  <a:lnTo>
                    <a:pt x="2199" y="9696"/>
                  </a:lnTo>
                  <a:lnTo>
                    <a:pt x="1881" y="9305"/>
                  </a:lnTo>
                  <a:lnTo>
                    <a:pt x="1613" y="8866"/>
                  </a:lnTo>
                  <a:lnTo>
                    <a:pt x="1393" y="8402"/>
                  </a:lnTo>
                  <a:lnTo>
                    <a:pt x="1222" y="7913"/>
                  </a:lnTo>
                  <a:lnTo>
                    <a:pt x="1075" y="7400"/>
                  </a:lnTo>
                  <a:lnTo>
                    <a:pt x="1002" y="6863"/>
                  </a:lnTo>
                  <a:lnTo>
                    <a:pt x="978" y="6326"/>
                  </a:lnTo>
                  <a:lnTo>
                    <a:pt x="1002" y="5764"/>
                  </a:lnTo>
                  <a:lnTo>
                    <a:pt x="1075" y="5251"/>
                  </a:lnTo>
                  <a:lnTo>
                    <a:pt x="1222" y="4738"/>
                  </a:lnTo>
                  <a:lnTo>
                    <a:pt x="1393" y="4250"/>
                  </a:lnTo>
                  <a:lnTo>
                    <a:pt x="1613" y="3786"/>
                  </a:lnTo>
                  <a:lnTo>
                    <a:pt x="1881" y="3346"/>
                  </a:lnTo>
                  <a:lnTo>
                    <a:pt x="2199" y="2931"/>
                  </a:lnTo>
                  <a:lnTo>
                    <a:pt x="2541" y="2540"/>
                  </a:lnTo>
                  <a:lnTo>
                    <a:pt x="2931" y="2198"/>
                  </a:lnTo>
                  <a:lnTo>
                    <a:pt x="3322" y="1905"/>
                  </a:lnTo>
                  <a:lnTo>
                    <a:pt x="3762" y="1636"/>
                  </a:lnTo>
                  <a:lnTo>
                    <a:pt x="4226" y="1417"/>
                  </a:lnTo>
                  <a:lnTo>
                    <a:pt x="4714" y="1221"/>
                  </a:lnTo>
                  <a:lnTo>
                    <a:pt x="5227" y="1099"/>
                  </a:lnTo>
                  <a:lnTo>
                    <a:pt x="5764" y="1026"/>
                  </a:lnTo>
                  <a:lnTo>
                    <a:pt x="6302" y="977"/>
                  </a:lnTo>
                  <a:close/>
                  <a:moveTo>
                    <a:pt x="6302" y="0"/>
                  </a:moveTo>
                  <a:lnTo>
                    <a:pt x="5984" y="24"/>
                  </a:lnTo>
                  <a:lnTo>
                    <a:pt x="5667" y="49"/>
                  </a:lnTo>
                  <a:lnTo>
                    <a:pt x="5349" y="73"/>
                  </a:lnTo>
                  <a:lnTo>
                    <a:pt x="5032" y="147"/>
                  </a:lnTo>
                  <a:lnTo>
                    <a:pt x="4739" y="220"/>
                  </a:lnTo>
                  <a:lnTo>
                    <a:pt x="4446" y="293"/>
                  </a:lnTo>
                  <a:lnTo>
                    <a:pt x="4153" y="391"/>
                  </a:lnTo>
                  <a:lnTo>
                    <a:pt x="3859" y="513"/>
                  </a:lnTo>
                  <a:lnTo>
                    <a:pt x="3566" y="635"/>
                  </a:lnTo>
                  <a:lnTo>
                    <a:pt x="3298" y="782"/>
                  </a:lnTo>
                  <a:lnTo>
                    <a:pt x="3029" y="928"/>
                  </a:lnTo>
                  <a:lnTo>
                    <a:pt x="2785" y="1075"/>
                  </a:lnTo>
                  <a:lnTo>
                    <a:pt x="2296" y="1441"/>
                  </a:lnTo>
                  <a:lnTo>
                    <a:pt x="1857" y="1856"/>
                  </a:lnTo>
                  <a:lnTo>
                    <a:pt x="1442" y="2296"/>
                  </a:lnTo>
                  <a:lnTo>
                    <a:pt x="1075" y="2784"/>
                  </a:lnTo>
                  <a:lnTo>
                    <a:pt x="904" y="3053"/>
                  </a:lnTo>
                  <a:lnTo>
                    <a:pt x="758" y="3322"/>
                  </a:lnTo>
                  <a:lnTo>
                    <a:pt x="611" y="3590"/>
                  </a:lnTo>
                  <a:lnTo>
                    <a:pt x="489" y="3859"/>
                  </a:lnTo>
                  <a:lnTo>
                    <a:pt x="391" y="4152"/>
                  </a:lnTo>
                  <a:lnTo>
                    <a:pt x="294" y="4445"/>
                  </a:lnTo>
                  <a:lnTo>
                    <a:pt x="196" y="4738"/>
                  </a:lnTo>
                  <a:lnTo>
                    <a:pt x="123" y="5056"/>
                  </a:lnTo>
                  <a:lnTo>
                    <a:pt x="74" y="5349"/>
                  </a:lnTo>
                  <a:lnTo>
                    <a:pt x="25" y="5666"/>
                  </a:lnTo>
                  <a:lnTo>
                    <a:pt x="1" y="5984"/>
                  </a:lnTo>
                  <a:lnTo>
                    <a:pt x="1" y="6326"/>
                  </a:lnTo>
                  <a:lnTo>
                    <a:pt x="1" y="6643"/>
                  </a:lnTo>
                  <a:lnTo>
                    <a:pt x="25" y="6961"/>
                  </a:lnTo>
                  <a:lnTo>
                    <a:pt x="74" y="7278"/>
                  </a:lnTo>
                  <a:lnTo>
                    <a:pt x="123" y="7596"/>
                  </a:lnTo>
                  <a:lnTo>
                    <a:pt x="196" y="7889"/>
                  </a:lnTo>
                  <a:lnTo>
                    <a:pt x="294" y="8206"/>
                  </a:lnTo>
                  <a:lnTo>
                    <a:pt x="391" y="8499"/>
                  </a:lnTo>
                  <a:lnTo>
                    <a:pt x="489" y="8768"/>
                  </a:lnTo>
                  <a:lnTo>
                    <a:pt x="611" y="9061"/>
                  </a:lnTo>
                  <a:lnTo>
                    <a:pt x="758" y="9330"/>
                  </a:lnTo>
                  <a:lnTo>
                    <a:pt x="904" y="9598"/>
                  </a:lnTo>
                  <a:lnTo>
                    <a:pt x="1075" y="9843"/>
                  </a:lnTo>
                  <a:lnTo>
                    <a:pt x="1442" y="10331"/>
                  </a:lnTo>
                  <a:lnTo>
                    <a:pt x="1857" y="10771"/>
                  </a:lnTo>
                  <a:lnTo>
                    <a:pt x="2296" y="11186"/>
                  </a:lnTo>
                  <a:lnTo>
                    <a:pt x="2785" y="11552"/>
                  </a:lnTo>
                  <a:lnTo>
                    <a:pt x="3029" y="11723"/>
                  </a:lnTo>
                  <a:lnTo>
                    <a:pt x="3298" y="11870"/>
                  </a:lnTo>
                  <a:lnTo>
                    <a:pt x="3566" y="12016"/>
                  </a:lnTo>
                  <a:lnTo>
                    <a:pt x="3859" y="12138"/>
                  </a:lnTo>
                  <a:lnTo>
                    <a:pt x="4153" y="12236"/>
                  </a:lnTo>
                  <a:lnTo>
                    <a:pt x="4446" y="12334"/>
                  </a:lnTo>
                  <a:lnTo>
                    <a:pt x="4739" y="12431"/>
                  </a:lnTo>
                  <a:lnTo>
                    <a:pt x="5032" y="12505"/>
                  </a:lnTo>
                  <a:lnTo>
                    <a:pt x="5349" y="12553"/>
                  </a:lnTo>
                  <a:lnTo>
                    <a:pt x="5667" y="12602"/>
                  </a:lnTo>
                  <a:lnTo>
                    <a:pt x="5984" y="12627"/>
                  </a:lnTo>
                  <a:lnTo>
                    <a:pt x="6644" y="12627"/>
                  </a:lnTo>
                  <a:lnTo>
                    <a:pt x="6961" y="12602"/>
                  </a:lnTo>
                  <a:lnTo>
                    <a:pt x="7279" y="12553"/>
                  </a:lnTo>
                  <a:lnTo>
                    <a:pt x="7572" y="12505"/>
                  </a:lnTo>
                  <a:lnTo>
                    <a:pt x="7889" y="12431"/>
                  </a:lnTo>
                  <a:lnTo>
                    <a:pt x="8182" y="12334"/>
                  </a:lnTo>
                  <a:lnTo>
                    <a:pt x="8475" y="12236"/>
                  </a:lnTo>
                  <a:lnTo>
                    <a:pt x="8768" y="12138"/>
                  </a:lnTo>
                  <a:lnTo>
                    <a:pt x="9037" y="12016"/>
                  </a:lnTo>
                  <a:lnTo>
                    <a:pt x="9306" y="11870"/>
                  </a:lnTo>
                  <a:lnTo>
                    <a:pt x="9574" y="11723"/>
                  </a:lnTo>
                  <a:lnTo>
                    <a:pt x="9843" y="11552"/>
                  </a:lnTo>
                  <a:lnTo>
                    <a:pt x="10332" y="11186"/>
                  </a:lnTo>
                  <a:lnTo>
                    <a:pt x="10771" y="10771"/>
                  </a:lnTo>
                  <a:lnTo>
                    <a:pt x="11186" y="10331"/>
                  </a:lnTo>
                  <a:lnTo>
                    <a:pt x="11553" y="9843"/>
                  </a:lnTo>
                  <a:lnTo>
                    <a:pt x="11699" y="9598"/>
                  </a:lnTo>
                  <a:lnTo>
                    <a:pt x="11846" y="9330"/>
                  </a:lnTo>
                  <a:lnTo>
                    <a:pt x="11992" y="9061"/>
                  </a:lnTo>
                  <a:lnTo>
                    <a:pt x="12114" y="8768"/>
                  </a:lnTo>
                  <a:lnTo>
                    <a:pt x="12237" y="8499"/>
                  </a:lnTo>
                  <a:lnTo>
                    <a:pt x="12334" y="8206"/>
                  </a:lnTo>
                  <a:lnTo>
                    <a:pt x="12432" y="7889"/>
                  </a:lnTo>
                  <a:lnTo>
                    <a:pt x="12481" y="7596"/>
                  </a:lnTo>
                  <a:lnTo>
                    <a:pt x="12554" y="7278"/>
                  </a:lnTo>
                  <a:lnTo>
                    <a:pt x="12578" y="6961"/>
                  </a:lnTo>
                  <a:lnTo>
                    <a:pt x="12603" y="6643"/>
                  </a:lnTo>
                  <a:lnTo>
                    <a:pt x="12627" y="6326"/>
                  </a:lnTo>
                  <a:lnTo>
                    <a:pt x="12603" y="5984"/>
                  </a:lnTo>
                  <a:lnTo>
                    <a:pt x="12578" y="5666"/>
                  </a:lnTo>
                  <a:lnTo>
                    <a:pt x="12554" y="5349"/>
                  </a:lnTo>
                  <a:lnTo>
                    <a:pt x="12481" y="5056"/>
                  </a:lnTo>
                  <a:lnTo>
                    <a:pt x="12432" y="4738"/>
                  </a:lnTo>
                  <a:lnTo>
                    <a:pt x="12334" y="4445"/>
                  </a:lnTo>
                  <a:lnTo>
                    <a:pt x="12237" y="4152"/>
                  </a:lnTo>
                  <a:lnTo>
                    <a:pt x="12114" y="3859"/>
                  </a:lnTo>
                  <a:lnTo>
                    <a:pt x="11992" y="3590"/>
                  </a:lnTo>
                  <a:lnTo>
                    <a:pt x="11846" y="3322"/>
                  </a:lnTo>
                  <a:lnTo>
                    <a:pt x="11699" y="3053"/>
                  </a:lnTo>
                  <a:lnTo>
                    <a:pt x="11553" y="2784"/>
                  </a:lnTo>
                  <a:lnTo>
                    <a:pt x="11186" y="2296"/>
                  </a:lnTo>
                  <a:lnTo>
                    <a:pt x="10771" y="1856"/>
                  </a:lnTo>
                  <a:lnTo>
                    <a:pt x="10332" y="1441"/>
                  </a:lnTo>
                  <a:lnTo>
                    <a:pt x="9843" y="1075"/>
                  </a:lnTo>
                  <a:lnTo>
                    <a:pt x="9574" y="928"/>
                  </a:lnTo>
                  <a:lnTo>
                    <a:pt x="9306" y="782"/>
                  </a:lnTo>
                  <a:lnTo>
                    <a:pt x="9037" y="635"/>
                  </a:lnTo>
                  <a:lnTo>
                    <a:pt x="8768" y="513"/>
                  </a:lnTo>
                  <a:lnTo>
                    <a:pt x="8475" y="391"/>
                  </a:lnTo>
                  <a:lnTo>
                    <a:pt x="8182" y="293"/>
                  </a:lnTo>
                  <a:lnTo>
                    <a:pt x="7889" y="220"/>
                  </a:lnTo>
                  <a:lnTo>
                    <a:pt x="7572" y="147"/>
                  </a:lnTo>
                  <a:lnTo>
                    <a:pt x="7279" y="73"/>
                  </a:lnTo>
                  <a:lnTo>
                    <a:pt x="6961" y="49"/>
                  </a:lnTo>
                  <a:lnTo>
                    <a:pt x="6644" y="24"/>
                  </a:lnTo>
                  <a:lnTo>
                    <a:pt x="630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99" name="Google Shape;420;p31">
              <a:extLst>
                <a:ext uri="{FF2B5EF4-FFF2-40B4-BE49-F238E27FC236}">
                  <a16:creationId xmlns:a16="http://schemas.microsoft.com/office/drawing/2014/main" id="{A7631328-72B7-E240-801E-5D8A44A301F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2525" y="3021125"/>
              <a:ext cx="242425" cy="242425"/>
            </a:xfrm>
            <a:custGeom>
              <a:avLst/>
              <a:gdLst>
                <a:gd name="T0" fmla="*/ 5081 w 9697"/>
                <a:gd name="T1" fmla="*/ 1539 h 9697"/>
                <a:gd name="T2" fmla="*/ 5252 w 9697"/>
                <a:gd name="T3" fmla="*/ 1734 h 9697"/>
                <a:gd name="T4" fmla="*/ 5276 w 9697"/>
                <a:gd name="T5" fmla="*/ 1979 h 9697"/>
                <a:gd name="T6" fmla="*/ 5154 w 9697"/>
                <a:gd name="T7" fmla="*/ 2198 h 9697"/>
                <a:gd name="T8" fmla="*/ 4934 w 9697"/>
                <a:gd name="T9" fmla="*/ 2321 h 9697"/>
                <a:gd name="T10" fmla="*/ 4348 w 9697"/>
                <a:gd name="T11" fmla="*/ 2394 h 9697"/>
                <a:gd name="T12" fmla="*/ 3640 w 9697"/>
                <a:gd name="T13" fmla="*/ 2638 h 9697"/>
                <a:gd name="T14" fmla="*/ 3054 w 9697"/>
                <a:gd name="T15" fmla="*/ 3078 h 9697"/>
                <a:gd name="T16" fmla="*/ 2639 w 9697"/>
                <a:gd name="T17" fmla="*/ 3664 h 9697"/>
                <a:gd name="T18" fmla="*/ 2370 w 9697"/>
                <a:gd name="T19" fmla="*/ 4348 h 9697"/>
                <a:gd name="T20" fmla="*/ 2321 w 9697"/>
                <a:gd name="T21" fmla="*/ 4934 h 9697"/>
                <a:gd name="T22" fmla="*/ 2199 w 9697"/>
                <a:gd name="T23" fmla="*/ 5154 h 9697"/>
                <a:gd name="T24" fmla="*/ 1979 w 9697"/>
                <a:gd name="T25" fmla="*/ 5276 h 9697"/>
                <a:gd name="T26" fmla="*/ 1711 w 9697"/>
                <a:gd name="T27" fmla="*/ 5251 h 9697"/>
                <a:gd name="T28" fmla="*/ 1515 w 9697"/>
                <a:gd name="T29" fmla="*/ 5105 h 9697"/>
                <a:gd name="T30" fmla="*/ 1442 w 9697"/>
                <a:gd name="T31" fmla="*/ 4861 h 9697"/>
                <a:gd name="T32" fmla="*/ 1588 w 9697"/>
                <a:gd name="T33" fmla="*/ 3835 h 9697"/>
                <a:gd name="T34" fmla="*/ 2028 w 9697"/>
                <a:gd name="T35" fmla="*/ 2956 h 9697"/>
                <a:gd name="T36" fmla="*/ 2688 w 9697"/>
                <a:gd name="T37" fmla="*/ 2223 h 9697"/>
                <a:gd name="T38" fmla="*/ 3518 w 9697"/>
                <a:gd name="T39" fmla="*/ 1710 h 9697"/>
                <a:gd name="T40" fmla="*/ 4495 w 9697"/>
                <a:gd name="T41" fmla="*/ 1466 h 9697"/>
                <a:gd name="T42" fmla="*/ 4348 w 9697"/>
                <a:gd name="T43" fmla="*/ 25 h 9697"/>
                <a:gd name="T44" fmla="*/ 2956 w 9697"/>
                <a:gd name="T45" fmla="*/ 391 h 9697"/>
                <a:gd name="T46" fmla="*/ 1759 w 9697"/>
                <a:gd name="T47" fmla="*/ 1124 h 9697"/>
                <a:gd name="T48" fmla="*/ 831 w 9697"/>
                <a:gd name="T49" fmla="*/ 2150 h 9697"/>
                <a:gd name="T50" fmla="*/ 221 w 9697"/>
                <a:gd name="T51" fmla="*/ 3420 h 9697"/>
                <a:gd name="T52" fmla="*/ 1 w 9697"/>
                <a:gd name="T53" fmla="*/ 4861 h 9697"/>
                <a:gd name="T54" fmla="*/ 221 w 9697"/>
                <a:gd name="T55" fmla="*/ 6302 h 9697"/>
                <a:gd name="T56" fmla="*/ 831 w 9697"/>
                <a:gd name="T57" fmla="*/ 7547 h 9697"/>
                <a:gd name="T58" fmla="*/ 1759 w 9697"/>
                <a:gd name="T59" fmla="*/ 8597 h 9697"/>
                <a:gd name="T60" fmla="*/ 2956 w 9697"/>
                <a:gd name="T61" fmla="*/ 9306 h 9697"/>
                <a:gd name="T62" fmla="*/ 4348 w 9697"/>
                <a:gd name="T63" fmla="*/ 9672 h 9697"/>
                <a:gd name="T64" fmla="*/ 5814 w 9697"/>
                <a:gd name="T65" fmla="*/ 9599 h 9697"/>
                <a:gd name="T66" fmla="*/ 7157 w 9697"/>
                <a:gd name="T67" fmla="*/ 9110 h 9697"/>
                <a:gd name="T68" fmla="*/ 8256 w 9697"/>
                <a:gd name="T69" fmla="*/ 8280 h 9697"/>
                <a:gd name="T70" fmla="*/ 9111 w 9697"/>
                <a:gd name="T71" fmla="*/ 7156 h 9697"/>
                <a:gd name="T72" fmla="*/ 9599 w 9697"/>
                <a:gd name="T73" fmla="*/ 5838 h 9697"/>
                <a:gd name="T74" fmla="*/ 9673 w 9697"/>
                <a:gd name="T75" fmla="*/ 4348 h 9697"/>
                <a:gd name="T76" fmla="*/ 9306 w 9697"/>
                <a:gd name="T77" fmla="*/ 2980 h 9697"/>
                <a:gd name="T78" fmla="*/ 8573 w 9697"/>
                <a:gd name="T79" fmla="*/ 1783 h 9697"/>
                <a:gd name="T80" fmla="*/ 7548 w 9697"/>
                <a:gd name="T81" fmla="*/ 831 h 9697"/>
                <a:gd name="T82" fmla="*/ 6278 w 9697"/>
                <a:gd name="T83" fmla="*/ 220 h 9697"/>
                <a:gd name="T84" fmla="*/ 4837 w 9697"/>
                <a:gd name="T85" fmla="*/ 0 h 9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697" h="9697" extrusionOk="0">
                  <a:moveTo>
                    <a:pt x="4934" y="1466"/>
                  </a:moveTo>
                  <a:lnTo>
                    <a:pt x="5008" y="1490"/>
                  </a:lnTo>
                  <a:lnTo>
                    <a:pt x="5081" y="1539"/>
                  </a:lnTo>
                  <a:lnTo>
                    <a:pt x="5154" y="1588"/>
                  </a:lnTo>
                  <a:lnTo>
                    <a:pt x="5203" y="1637"/>
                  </a:lnTo>
                  <a:lnTo>
                    <a:pt x="5252" y="1734"/>
                  </a:lnTo>
                  <a:lnTo>
                    <a:pt x="5276" y="1808"/>
                  </a:lnTo>
                  <a:lnTo>
                    <a:pt x="5276" y="1905"/>
                  </a:lnTo>
                  <a:lnTo>
                    <a:pt x="5276" y="1979"/>
                  </a:lnTo>
                  <a:lnTo>
                    <a:pt x="5252" y="2076"/>
                  </a:lnTo>
                  <a:lnTo>
                    <a:pt x="5203" y="2150"/>
                  </a:lnTo>
                  <a:lnTo>
                    <a:pt x="5154" y="2198"/>
                  </a:lnTo>
                  <a:lnTo>
                    <a:pt x="5081" y="2247"/>
                  </a:lnTo>
                  <a:lnTo>
                    <a:pt x="5008" y="2296"/>
                  </a:lnTo>
                  <a:lnTo>
                    <a:pt x="4934" y="2321"/>
                  </a:lnTo>
                  <a:lnTo>
                    <a:pt x="4837" y="2345"/>
                  </a:lnTo>
                  <a:lnTo>
                    <a:pt x="4593" y="2345"/>
                  </a:lnTo>
                  <a:lnTo>
                    <a:pt x="4348" y="2394"/>
                  </a:lnTo>
                  <a:lnTo>
                    <a:pt x="4104" y="2443"/>
                  </a:lnTo>
                  <a:lnTo>
                    <a:pt x="3860" y="2540"/>
                  </a:lnTo>
                  <a:lnTo>
                    <a:pt x="3640" y="2638"/>
                  </a:lnTo>
                  <a:lnTo>
                    <a:pt x="3445" y="2760"/>
                  </a:lnTo>
                  <a:lnTo>
                    <a:pt x="3249" y="2907"/>
                  </a:lnTo>
                  <a:lnTo>
                    <a:pt x="3054" y="3078"/>
                  </a:lnTo>
                  <a:lnTo>
                    <a:pt x="2907" y="3249"/>
                  </a:lnTo>
                  <a:lnTo>
                    <a:pt x="2761" y="3444"/>
                  </a:lnTo>
                  <a:lnTo>
                    <a:pt x="2639" y="3664"/>
                  </a:lnTo>
                  <a:lnTo>
                    <a:pt x="2517" y="3884"/>
                  </a:lnTo>
                  <a:lnTo>
                    <a:pt x="2443" y="4103"/>
                  </a:lnTo>
                  <a:lnTo>
                    <a:pt x="2370" y="4348"/>
                  </a:lnTo>
                  <a:lnTo>
                    <a:pt x="2346" y="4592"/>
                  </a:lnTo>
                  <a:lnTo>
                    <a:pt x="2321" y="4861"/>
                  </a:lnTo>
                  <a:lnTo>
                    <a:pt x="2321" y="4934"/>
                  </a:lnTo>
                  <a:lnTo>
                    <a:pt x="2297" y="5032"/>
                  </a:lnTo>
                  <a:lnTo>
                    <a:pt x="2248" y="5105"/>
                  </a:lnTo>
                  <a:lnTo>
                    <a:pt x="2199" y="5154"/>
                  </a:lnTo>
                  <a:lnTo>
                    <a:pt x="2126" y="5227"/>
                  </a:lnTo>
                  <a:lnTo>
                    <a:pt x="2053" y="5251"/>
                  </a:lnTo>
                  <a:lnTo>
                    <a:pt x="1979" y="5276"/>
                  </a:lnTo>
                  <a:lnTo>
                    <a:pt x="1882" y="5300"/>
                  </a:lnTo>
                  <a:lnTo>
                    <a:pt x="1808" y="5276"/>
                  </a:lnTo>
                  <a:lnTo>
                    <a:pt x="1711" y="5251"/>
                  </a:lnTo>
                  <a:lnTo>
                    <a:pt x="1637" y="5227"/>
                  </a:lnTo>
                  <a:lnTo>
                    <a:pt x="1564" y="5154"/>
                  </a:lnTo>
                  <a:lnTo>
                    <a:pt x="1515" y="5105"/>
                  </a:lnTo>
                  <a:lnTo>
                    <a:pt x="1491" y="5032"/>
                  </a:lnTo>
                  <a:lnTo>
                    <a:pt x="1466" y="4934"/>
                  </a:lnTo>
                  <a:lnTo>
                    <a:pt x="1442" y="4861"/>
                  </a:lnTo>
                  <a:lnTo>
                    <a:pt x="1466" y="4494"/>
                  </a:lnTo>
                  <a:lnTo>
                    <a:pt x="1515" y="4177"/>
                  </a:lnTo>
                  <a:lnTo>
                    <a:pt x="1588" y="3835"/>
                  </a:lnTo>
                  <a:lnTo>
                    <a:pt x="1711" y="3542"/>
                  </a:lnTo>
                  <a:lnTo>
                    <a:pt x="1857" y="3224"/>
                  </a:lnTo>
                  <a:lnTo>
                    <a:pt x="2028" y="2956"/>
                  </a:lnTo>
                  <a:lnTo>
                    <a:pt x="2223" y="2687"/>
                  </a:lnTo>
                  <a:lnTo>
                    <a:pt x="2443" y="2443"/>
                  </a:lnTo>
                  <a:lnTo>
                    <a:pt x="2688" y="2223"/>
                  </a:lnTo>
                  <a:lnTo>
                    <a:pt x="2956" y="2028"/>
                  </a:lnTo>
                  <a:lnTo>
                    <a:pt x="3225" y="1857"/>
                  </a:lnTo>
                  <a:lnTo>
                    <a:pt x="3518" y="1710"/>
                  </a:lnTo>
                  <a:lnTo>
                    <a:pt x="3835" y="1612"/>
                  </a:lnTo>
                  <a:lnTo>
                    <a:pt x="4153" y="1515"/>
                  </a:lnTo>
                  <a:lnTo>
                    <a:pt x="4495" y="1466"/>
                  </a:lnTo>
                  <a:lnTo>
                    <a:pt x="4934" y="1466"/>
                  </a:lnTo>
                  <a:close/>
                  <a:moveTo>
                    <a:pt x="4837" y="0"/>
                  </a:moveTo>
                  <a:lnTo>
                    <a:pt x="4348" y="25"/>
                  </a:lnTo>
                  <a:lnTo>
                    <a:pt x="3860" y="98"/>
                  </a:lnTo>
                  <a:lnTo>
                    <a:pt x="3396" y="220"/>
                  </a:lnTo>
                  <a:lnTo>
                    <a:pt x="2956" y="391"/>
                  </a:lnTo>
                  <a:lnTo>
                    <a:pt x="2541" y="587"/>
                  </a:lnTo>
                  <a:lnTo>
                    <a:pt x="2150" y="831"/>
                  </a:lnTo>
                  <a:lnTo>
                    <a:pt x="1759" y="1124"/>
                  </a:lnTo>
                  <a:lnTo>
                    <a:pt x="1418" y="1441"/>
                  </a:lnTo>
                  <a:lnTo>
                    <a:pt x="1100" y="1783"/>
                  </a:lnTo>
                  <a:lnTo>
                    <a:pt x="831" y="2150"/>
                  </a:lnTo>
                  <a:lnTo>
                    <a:pt x="587" y="2540"/>
                  </a:lnTo>
                  <a:lnTo>
                    <a:pt x="392" y="2980"/>
                  </a:lnTo>
                  <a:lnTo>
                    <a:pt x="221" y="3420"/>
                  </a:lnTo>
                  <a:lnTo>
                    <a:pt x="99" y="3884"/>
                  </a:lnTo>
                  <a:lnTo>
                    <a:pt x="25" y="4348"/>
                  </a:lnTo>
                  <a:lnTo>
                    <a:pt x="1" y="4861"/>
                  </a:lnTo>
                  <a:lnTo>
                    <a:pt x="25" y="5349"/>
                  </a:lnTo>
                  <a:lnTo>
                    <a:pt x="99" y="5838"/>
                  </a:lnTo>
                  <a:lnTo>
                    <a:pt x="221" y="6302"/>
                  </a:lnTo>
                  <a:lnTo>
                    <a:pt x="392" y="6741"/>
                  </a:lnTo>
                  <a:lnTo>
                    <a:pt x="587" y="7156"/>
                  </a:lnTo>
                  <a:lnTo>
                    <a:pt x="831" y="7547"/>
                  </a:lnTo>
                  <a:lnTo>
                    <a:pt x="1100" y="7938"/>
                  </a:lnTo>
                  <a:lnTo>
                    <a:pt x="1418" y="8280"/>
                  </a:lnTo>
                  <a:lnTo>
                    <a:pt x="1759" y="8597"/>
                  </a:lnTo>
                  <a:lnTo>
                    <a:pt x="2150" y="8866"/>
                  </a:lnTo>
                  <a:lnTo>
                    <a:pt x="2541" y="9110"/>
                  </a:lnTo>
                  <a:lnTo>
                    <a:pt x="2956" y="9306"/>
                  </a:lnTo>
                  <a:lnTo>
                    <a:pt x="3396" y="9477"/>
                  </a:lnTo>
                  <a:lnTo>
                    <a:pt x="3860" y="9599"/>
                  </a:lnTo>
                  <a:lnTo>
                    <a:pt x="4348" y="9672"/>
                  </a:lnTo>
                  <a:lnTo>
                    <a:pt x="4837" y="9696"/>
                  </a:lnTo>
                  <a:lnTo>
                    <a:pt x="5350" y="9672"/>
                  </a:lnTo>
                  <a:lnTo>
                    <a:pt x="5814" y="9599"/>
                  </a:lnTo>
                  <a:lnTo>
                    <a:pt x="6278" y="9477"/>
                  </a:lnTo>
                  <a:lnTo>
                    <a:pt x="6717" y="9306"/>
                  </a:lnTo>
                  <a:lnTo>
                    <a:pt x="7157" y="9110"/>
                  </a:lnTo>
                  <a:lnTo>
                    <a:pt x="7548" y="8866"/>
                  </a:lnTo>
                  <a:lnTo>
                    <a:pt x="7914" y="8597"/>
                  </a:lnTo>
                  <a:lnTo>
                    <a:pt x="8256" y="8280"/>
                  </a:lnTo>
                  <a:lnTo>
                    <a:pt x="8573" y="7938"/>
                  </a:lnTo>
                  <a:lnTo>
                    <a:pt x="8867" y="7547"/>
                  </a:lnTo>
                  <a:lnTo>
                    <a:pt x="9111" y="7156"/>
                  </a:lnTo>
                  <a:lnTo>
                    <a:pt x="9306" y="6741"/>
                  </a:lnTo>
                  <a:lnTo>
                    <a:pt x="9477" y="6302"/>
                  </a:lnTo>
                  <a:lnTo>
                    <a:pt x="9599" y="5838"/>
                  </a:lnTo>
                  <a:lnTo>
                    <a:pt x="9673" y="5349"/>
                  </a:lnTo>
                  <a:lnTo>
                    <a:pt x="9697" y="4861"/>
                  </a:lnTo>
                  <a:lnTo>
                    <a:pt x="9673" y="4348"/>
                  </a:lnTo>
                  <a:lnTo>
                    <a:pt x="9599" y="3884"/>
                  </a:lnTo>
                  <a:lnTo>
                    <a:pt x="9477" y="3420"/>
                  </a:lnTo>
                  <a:lnTo>
                    <a:pt x="9306" y="2980"/>
                  </a:lnTo>
                  <a:lnTo>
                    <a:pt x="9111" y="2540"/>
                  </a:lnTo>
                  <a:lnTo>
                    <a:pt x="8867" y="2150"/>
                  </a:lnTo>
                  <a:lnTo>
                    <a:pt x="8573" y="1783"/>
                  </a:lnTo>
                  <a:lnTo>
                    <a:pt x="8256" y="1441"/>
                  </a:lnTo>
                  <a:lnTo>
                    <a:pt x="7914" y="1124"/>
                  </a:lnTo>
                  <a:lnTo>
                    <a:pt x="7548" y="831"/>
                  </a:lnTo>
                  <a:lnTo>
                    <a:pt x="7157" y="587"/>
                  </a:lnTo>
                  <a:lnTo>
                    <a:pt x="6717" y="391"/>
                  </a:lnTo>
                  <a:lnTo>
                    <a:pt x="6278" y="220"/>
                  </a:lnTo>
                  <a:lnTo>
                    <a:pt x="5814" y="98"/>
                  </a:lnTo>
                  <a:lnTo>
                    <a:pt x="5350" y="25"/>
                  </a:lnTo>
                  <a:lnTo>
                    <a:pt x="483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00" name="Google Shape;421;p31">
              <a:extLst>
                <a:ext uri="{FF2B5EF4-FFF2-40B4-BE49-F238E27FC236}">
                  <a16:creationId xmlns:a16="http://schemas.microsoft.com/office/drawing/2014/main" id="{352664CD-426F-7C41-8C94-A71FDF502A6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5400" y="3253150"/>
              <a:ext cx="154500" cy="153875"/>
            </a:xfrm>
            <a:custGeom>
              <a:avLst/>
              <a:gdLst>
                <a:gd name="T0" fmla="*/ 1075 w 6180"/>
                <a:gd name="T1" fmla="*/ 0 h 6155"/>
                <a:gd name="T2" fmla="*/ 831 w 6180"/>
                <a:gd name="T3" fmla="*/ 269 h 6155"/>
                <a:gd name="T4" fmla="*/ 562 w 6180"/>
                <a:gd name="T5" fmla="*/ 537 h 6155"/>
                <a:gd name="T6" fmla="*/ 293 w 6180"/>
                <a:gd name="T7" fmla="*/ 782 h 6155"/>
                <a:gd name="T8" fmla="*/ 0 w 6180"/>
                <a:gd name="T9" fmla="*/ 1026 h 6155"/>
                <a:gd name="T10" fmla="*/ 4983 w 6180"/>
                <a:gd name="T11" fmla="*/ 6008 h 6155"/>
                <a:gd name="T12" fmla="*/ 5056 w 6180"/>
                <a:gd name="T13" fmla="*/ 6057 h 6155"/>
                <a:gd name="T14" fmla="*/ 5129 w 6180"/>
                <a:gd name="T15" fmla="*/ 6106 h 6155"/>
                <a:gd name="T16" fmla="*/ 5227 w 6180"/>
                <a:gd name="T17" fmla="*/ 6130 h 6155"/>
                <a:gd name="T18" fmla="*/ 5325 w 6180"/>
                <a:gd name="T19" fmla="*/ 6155 h 6155"/>
                <a:gd name="T20" fmla="*/ 5422 w 6180"/>
                <a:gd name="T21" fmla="*/ 6130 h 6155"/>
                <a:gd name="T22" fmla="*/ 5496 w 6180"/>
                <a:gd name="T23" fmla="*/ 6106 h 6155"/>
                <a:gd name="T24" fmla="*/ 5593 w 6180"/>
                <a:gd name="T25" fmla="*/ 6057 h 6155"/>
                <a:gd name="T26" fmla="*/ 5667 w 6180"/>
                <a:gd name="T27" fmla="*/ 6008 h 6155"/>
                <a:gd name="T28" fmla="*/ 6033 w 6180"/>
                <a:gd name="T29" fmla="*/ 5642 h 6155"/>
                <a:gd name="T30" fmla="*/ 6106 w 6180"/>
                <a:gd name="T31" fmla="*/ 5569 h 6155"/>
                <a:gd name="T32" fmla="*/ 6155 w 6180"/>
                <a:gd name="T33" fmla="*/ 5471 h 6155"/>
                <a:gd name="T34" fmla="*/ 6179 w 6180"/>
                <a:gd name="T35" fmla="*/ 5373 h 6155"/>
                <a:gd name="T36" fmla="*/ 6179 w 6180"/>
                <a:gd name="T37" fmla="*/ 5300 h 6155"/>
                <a:gd name="T38" fmla="*/ 6179 w 6180"/>
                <a:gd name="T39" fmla="*/ 5202 h 6155"/>
                <a:gd name="T40" fmla="*/ 6155 w 6180"/>
                <a:gd name="T41" fmla="*/ 5105 h 6155"/>
                <a:gd name="T42" fmla="*/ 6106 w 6180"/>
                <a:gd name="T43" fmla="*/ 5031 h 6155"/>
                <a:gd name="T44" fmla="*/ 6033 w 6180"/>
                <a:gd name="T45" fmla="*/ 4934 h 6155"/>
                <a:gd name="T46" fmla="*/ 1075 w 6180"/>
                <a:gd name="T47" fmla="*/ 0 h 6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180" h="6155" extrusionOk="0">
                  <a:moveTo>
                    <a:pt x="1075" y="0"/>
                  </a:moveTo>
                  <a:lnTo>
                    <a:pt x="831" y="269"/>
                  </a:lnTo>
                  <a:lnTo>
                    <a:pt x="562" y="537"/>
                  </a:lnTo>
                  <a:lnTo>
                    <a:pt x="293" y="782"/>
                  </a:lnTo>
                  <a:lnTo>
                    <a:pt x="0" y="1026"/>
                  </a:lnTo>
                  <a:lnTo>
                    <a:pt x="4983" y="6008"/>
                  </a:lnTo>
                  <a:lnTo>
                    <a:pt x="5056" y="6057"/>
                  </a:lnTo>
                  <a:lnTo>
                    <a:pt x="5129" y="6106"/>
                  </a:lnTo>
                  <a:lnTo>
                    <a:pt x="5227" y="6130"/>
                  </a:lnTo>
                  <a:lnTo>
                    <a:pt x="5325" y="6155"/>
                  </a:lnTo>
                  <a:lnTo>
                    <a:pt x="5422" y="6130"/>
                  </a:lnTo>
                  <a:lnTo>
                    <a:pt x="5496" y="6106"/>
                  </a:lnTo>
                  <a:lnTo>
                    <a:pt x="5593" y="6057"/>
                  </a:lnTo>
                  <a:lnTo>
                    <a:pt x="5667" y="6008"/>
                  </a:lnTo>
                  <a:lnTo>
                    <a:pt x="6033" y="5642"/>
                  </a:lnTo>
                  <a:lnTo>
                    <a:pt x="6106" y="5569"/>
                  </a:lnTo>
                  <a:lnTo>
                    <a:pt x="6155" y="5471"/>
                  </a:lnTo>
                  <a:lnTo>
                    <a:pt x="6179" y="5373"/>
                  </a:lnTo>
                  <a:lnTo>
                    <a:pt x="6179" y="5300"/>
                  </a:lnTo>
                  <a:lnTo>
                    <a:pt x="6179" y="5202"/>
                  </a:lnTo>
                  <a:lnTo>
                    <a:pt x="6155" y="5105"/>
                  </a:lnTo>
                  <a:lnTo>
                    <a:pt x="6106" y="5031"/>
                  </a:lnTo>
                  <a:lnTo>
                    <a:pt x="6033" y="4934"/>
                  </a:lnTo>
                  <a:lnTo>
                    <a:pt x="107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sp>
        <p:nvSpPr>
          <p:cNvPr id="52274" name="Google Shape;422;p31">
            <a:extLst>
              <a:ext uri="{FF2B5EF4-FFF2-40B4-BE49-F238E27FC236}">
                <a16:creationId xmlns:a16="http://schemas.microsoft.com/office/drawing/2014/main" id="{B62DEC1C-CC5B-F14F-A6E0-6D3D7B270074}"/>
              </a:ext>
            </a:extLst>
          </p:cNvPr>
          <p:cNvSpPr>
            <a:spLocks/>
          </p:cNvSpPr>
          <p:nvPr/>
        </p:nvSpPr>
        <p:spPr bwMode="auto">
          <a:xfrm>
            <a:off x="687388" y="3233738"/>
            <a:ext cx="347662" cy="274637"/>
          </a:xfrm>
          <a:custGeom>
            <a:avLst/>
            <a:gdLst>
              <a:gd name="T0" fmla="*/ 10160 w 18513"/>
              <a:gd name="T1" fmla="*/ 2345 h 14557"/>
              <a:gd name="T2" fmla="*/ 10942 w 18513"/>
              <a:gd name="T3" fmla="*/ 2858 h 14557"/>
              <a:gd name="T4" fmla="*/ 10698 w 18513"/>
              <a:gd name="T5" fmla="*/ 3224 h 14557"/>
              <a:gd name="T6" fmla="*/ 9794 w 18513"/>
              <a:gd name="T7" fmla="*/ 2809 h 14557"/>
              <a:gd name="T8" fmla="*/ 8426 w 18513"/>
              <a:gd name="T9" fmla="*/ 2711 h 14557"/>
              <a:gd name="T10" fmla="*/ 7352 w 18513"/>
              <a:gd name="T11" fmla="*/ 3053 h 14557"/>
              <a:gd name="T12" fmla="*/ 6936 w 18513"/>
              <a:gd name="T13" fmla="*/ 3175 h 14557"/>
              <a:gd name="T14" fmla="*/ 6888 w 18513"/>
              <a:gd name="T15" fmla="*/ 2760 h 14557"/>
              <a:gd name="T16" fmla="*/ 7864 w 18513"/>
              <a:gd name="T17" fmla="*/ 2272 h 14557"/>
              <a:gd name="T18" fmla="*/ 3761 w 18513"/>
              <a:gd name="T19" fmla="*/ 5373 h 14557"/>
              <a:gd name="T20" fmla="*/ 4323 w 18513"/>
              <a:gd name="T21" fmla="*/ 5691 h 14557"/>
              <a:gd name="T22" fmla="*/ 4372 w 18513"/>
              <a:gd name="T23" fmla="*/ 6326 h 14557"/>
              <a:gd name="T24" fmla="*/ 3884 w 18513"/>
              <a:gd name="T25" fmla="*/ 6717 h 14557"/>
              <a:gd name="T26" fmla="*/ 3273 w 18513"/>
              <a:gd name="T27" fmla="*/ 6546 h 14557"/>
              <a:gd name="T28" fmla="*/ 3102 w 18513"/>
              <a:gd name="T29" fmla="*/ 5911 h 14557"/>
              <a:gd name="T30" fmla="*/ 3493 w 18513"/>
              <a:gd name="T31" fmla="*/ 5447 h 14557"/>
              <a:gd name="T32" fmla="*/ 17585 w 18513"/>
              <a:gd name="T33" fmla="*/ 6888 h 14557"/>
              <a:gd name="T34" fmla="*/ 17389 w 18513"/>
              <a:gd name="T35" fmla="*/ 7010 h 14557"/>
              <a:gd name="T36" fmla="*/ 17609 w 18513"/>
              <a:gd name="T37" fmla="*/ 6741 h 14557"/>
              <a:gd name="T38" fmla="*/ 4445 w 18513"/>
              <a:gd name="T39" fmla="*/ 1002 h 14557"/>
              <a:gd name="T40" fmla="*/ 4079 w 18513"/>
              <a:gd name="T41" fmla="*/ 2443 h 14557"/>
              <a:gd name="T42" fmla="*/ 2027 w 18513"/>
              <a:gd name="T43" fmla="*/ 4665 h 14557"/>
              <a:gd name="T44" fmla="*/ 562 w 18513"/>
              <a:gd name="T45" fmla="*/ 5813 h 14557"/>
              <a:gd name="T46" fmla="*/ 98 w 18513"/>
              <a:gd name="T47" fmla="*/ 6057 h 14557"/>
              <a:gd name="T48" fmla="*/ 25 w 18513"/>
              <a:gd name="T49" fmla="*/ 8744 h 14557"/>
              <a:gd name="T50" fmla="*/ 342 w 18513"/>
              <a:gd name="T51" fmla="*/ 9135 h 14557"/>
              <a:gd name="T52" fmla="*/ 1930 w 18513"/>
              <a:gd name="T53" fmla="*/ 10014 h 14557"/>
              <a:gd name="T54" fmla="*/ 3908 w 18513"/>
              <a:gd name="T55" fmla="*/ 11821 h 14557"/>
              <a:gd name="T56" fmla="*/ 6936 w 18513"/>
              <a:gd name="T57" fmla="*/ 13067 h 14557"/>
              <a:gd name="T58" fmla="*/ 10209 w 18513"/>
              <a:gd name="T59" fmla="*/ 13164 h 14557"/>
              <a:gd name="T60" fmla="*/ 13384 w 18513"/>
              <a:gd name="T61" fmla="*/ 12065 h 14557"/>
              <a:gd name="T62" fmla="*/ 14898 w 18513"/>
              <a:gd name="T63" fmla="*/ 11162 h 14557"/>
              <a:gd name="T64" fmla="*/ 15949 w 18513"/>
              <a:gd name="T65" fmla="*/ 9892 h 14557"/>
              <a:gd name="T66" fmla="*/ 16510 w 18513"/>
              <a:gd name="T67" fmla="*/ 8280 h 14557"/>
              <a:gd name="T68" fmla="*/ 17536 w 18513"/>
              <a:gd name="T69" fmla="*/ 8231 h 14557"/>
              <a:gd name="T70" fmla="*/ 18415 w 18513"/>
              <a:gd name="T71" fmla="*/ 8255 h 14557"/>
              <a:gd name="T72" fmla="*/ 18342 w 18513"/>
              <a:gd name="T73" fmla="*/ 7791 h 14557"/>
              <a:gd name="T74" fmla="*/ 17756 w 18513"/>
              <a:gd name="T75" fmla="*/ 7718 h 14557"/>
              <a:gd name="T76" fmla="*/ 18122 w 18513"/>
              <a:gd name="T77" fmla="*/ 7059 h 14557"/>
              <a:gd name="T78" fmla="*/ 18000 w 18513"/>
              <a:gd name="T79" fmla="*/ 6326 h 14557"/>
              <a:gd name="T80" fmla="*/ 17438 w 18513"/>
              <a:gd name="T81" fmla="*/ 6204 h 14557"/>
              <a:gd name="T82" fmla="*/ 16974 w 18513"/>
              <a:gd name="T83" fmla="*/ 6497 h 14557"/>
              <a:gd name="T84" fmla="*/ 16828 w 18513"/>
              <a:gd name="T85" fmla="*/ 7376 h 14557"/>
              <a:gd name="T86" fmla="*/ 16486 w 18513"/>
              <a:gd name="T87" fmla="*/ 6399 h 14557"/>
              <a:gd name="T88" fmla="*/ 15949 w 18513"/>
              <a:gd name="T89" fmla="*/ 4885 h 14557"/>
              <a:gd name="T90" fmla="*/ 15020 w 18513"/>
              <a:gd name="T91" fmla="*/ 3566 h 14557"/>
              <a:gd name="T92" fmla="*/ 13750 w 18513"/>
              <a:gd name="T93" fmla="*/ 2467 h 14557"/>
              <a:gd name="T94" fmla="*/ 12212 w 18513"/>
              <a:gd name="T95" fmla="*/ 1637 h 14557"/>
              <a:gd name="T96" fmla="*/ 10429 w 18513"/>
              <a:gd name="T97" fmla="*/ 1148 h 14557"/>
              <a:gd name="T98" fmla="*/ 7816 w 18513"/>
              <a:gd name="T99" fmla="*/ 1075 h 14557"/>
              <a:gd name="T100" fmla="*/ 6301 w 18513"/>
              <a:gd name="T101" fmla="*/ 709 h 14557"/>
              <a:gd name="T102" fmla="*/ 5251 w 18513"/>
              <a:gd name="T103" fmla="*/ 98 h 145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8513" h="14557" extrusionOk="0">
                <a:moveTo>
                  <a:pt x="9159" y="2125"/>
                </a:moveTo>
                <a:lnTo>
                  <a:pt x="9403" y="2150"/>
                </a:lnTo>
                <a:lnTo>
                  <a:pt x="9672" y="2198"/>
                </a:lnTo>
                <a:lnTo>
                  <a:pt x="9916" y="2272"/>
                </a:lnTo>
                <a:lnTo>
                  <a:pt x="10160" y="2345"/>
                </a:lnTo>
                <a:lnTo>
                  <a:pt x="10404" y="2443"/>
                </a:lnTo>
                <a:lnTo>
                  <a:pt x="10624" y="2565"/>
                </a:lnTo>
                <a:lnTo>
                  <a:pt x="10820" y="2687"/>
                </a:lnTo>
                <a:lnTo>
                  <a:pt x="10893" y="2760"/>
                </a:lnTo>
                <a:lnTo>
                  <a:pt x="10942" y="2858"/>
                </a:lnTo>
                <a:lnTo>
                  <a:pt x="10942" y="2956"/>
                </a:lnTo>
                <a:lnTo>
                  <a:pt x="10917" y="3078"/>
                </a:lnTo>
                <a:lnTo>
                  <a:pt x="10844" y="3151"/>
                </a:lnTo>
                <a:lnTo>
                  <a:pt x="10771" y="3200"/>
                </a:lnTo>
                <a:lnTo>
                  <a:pt x="10698" y="3224"/>
                </a:lnTo>
                <a:lnTo>
                  <a:pt x="10600" y="3175"/>
                </a:lnTo>
                <a:lnTo>
                  <a:pt x="10404" y="3053"/>
                </a:lnTo>
                <a:lnTo>
                  <a:pt x="10209" y="2956"/>
                </a:lnTo>
                <a:lnTo>
                  <a:pt x="10014" y="2882"/>
                </a:lnTo>
                <a:lnTo>
                  <a:pt x="9794" y="2809"/>
                </a:lnTo>
                <a:lnTo>
                  <a:pt x="9574" y="2760"/>
                </a:lnTo>
                <a:lnTo>
                  <a:pt x="9354" y="2711"/>
                </a:lnTo>
                <a:lnTo>
                  <a:pt x="9110" y="2687"/>
                </a:lnTo>
                <a:lnTo>
                  <a:pt x="8646" y="2687"/>
                </a:lnTo>
                <a:lnTo>
                  <a:pt x="8426" y="2711"/>
                </a:lnTo>
                <a:lnTo>
                  <a:pt x="8206" y="2760"/>
                </a:lnTo>
                <a:lnTo>
                  <a:pt x="7987" y="2809"/>
                </a:lnTo>
                <a:lnTo>
                  <a:pt x="7767" y="2882"/>
                </a:lnTo>
                <a:lnTo>
                  <a:pt x="7547" y="2956"/>
                </a:lnTo>
                <a:lnTo>
                  <a:pt x="7352" y="3053"/>
                </a:lnTo>
                <a:lnTo>
                  <a:pt x="7181" y="3175"/>
                </a:lnTo>
                <a:lnTo>
                  <a:pt x="7107" y="3200"/>
                </a:lnTo>
                <a:lnTo>
                  <a:pt x="7059" y="3224"/>
                </a:lnTo>
                <a:lnTo>
                  <a:pt x="7010" y="3200"/>
                </a:lnTo>
                <a:lnTo>
                  <a:pt x="6936" y="3175"/>
                </a:lnTo>
                <a:lnTo>
                  <a:pt x="6888" y="3127"/>
                </a:lnTo>
                <a:lnTo>
                  <a:pt x="6863" y="3078"/>
                </a:lnTo>
                <a:lnTo>
                  <a:pt x="6839" y="2956"/>
                </a:lnTo>
                <a:lnTo>
                  <a:pt x="6839" y="2858"/>
                </a:lnTo>
                <a:lnTo>
                  <a:pt x="6888" y="2760"/>
                </a:lnTo>
                <a:lnTo>
                  <a:pt x="6936" y="2687"/>
                </a:lnTo>
                <a:lnTo>
                  <a:pt x="7156" y="2565"/>
                </a:lnTo>
                <a:lnTo>
                  <a:pt x="7376" y="2443"/>
                </a:lnTo>
                <a:lnTo>
                  <a:pt x="7620" y="2345"/>
                </a:lnTo>
                <a:lnTo>
                  <a:pt x="7864" y="2272"/>
                </a:lnTo>
                <a:lnTo>
                  <a:pt x="8109" y="2198"/>
                </a:lnTo>
                <a:lnTo>
                  <a:pt x="8377" y="2150"/>
                </a:lnTo>
                <a:lnTo>
                  <a:pt x="8622" y="2125"/>
                </a:lnTo>
                <a:lnTo>
                  <a:pt x="9159" y="2125"/>
                </a:lnTo>
                <a:close/>
                <a:moveTo>
                  <a:pt x="3761" y="5373"/>
                </a:moveTo>
                <a:lnTo>
                  <a:pt x="3884" y="5398"/>
                </a:lnTo>
                <a:lnTo>
                  <a:pt x="4030" y="5447"/>
                </a:lnTo>
                <a:lnTo>
                  <a:pt x="4128" y="5496"/>
                </a:lnTo>
                <a:lnTo>
                  <a:pt x="4250" y="5569"/>
                </a:lnTo>
                <a:lnTo>
                  <a:pt x="4323" y="5691"/>
                </a:lnTo>
                <a:lnTo>
                  <a:pt x="4372" y="5789"/>
                </a:lnTo>
                <a:lnTo>
                  <a:pt x="4421" y="5911"/>
                </a:lnTo>
                <a:lnTo>
                  <a:pt x="4445" y="6057"/>
                </a:lnTo>
                <a:lnTo>
                  <a:pt x="4421" y="6204"/>
                </a:lnTo>
                <a:lnTo>
                  <a:pt x="4372" y="6326"/>
                </a:lnTo>
                <a:lnTo>
                  <a:pt x="4323" y="6448"/>
                </a:lnTo>
                <a:lnTo>
                  <a:pt x="4250" y="6546"/>
                </a:lnTo>
                <a:lnTo>
                  <a:pt x="4128" y="6619"/>
                </a:lnTo>
                <a:lnTo>
                  <a:pt x="4030" y="6692"/>
                </a:lnTo>
                <a:lnTo>
                  <a:pt x="3884" y="6717"/>
                </a:lnTo>
                <a:lnTo>
                  <a:pt x="3761" y="6741"/>
                </a:lnTo>
                <a:lnTo>
                  <a:pt x="3615" y="6717"/>
                </a:lnTo>
                <a:lnTo>
                  <a:pt x="3493" y="6692"/>
                </a:lnTo>
                <a:lnTo>
                  <a:pt x="3371" y="6619"/>
                </a:lnTo>
                <a:lnTo>
                  <a:pt x="3273" y="6546"/>
                </a:lnTo>
                <a:lnTo>
                  <a:pt x="3200" y="6448"/>
                </a:lnTo>
                <a:lnTo>
                  <a:pt x="3126" y="6326"/>
                </a:lnTo>
                <a:lnTo>
                  <a:pt x="3102" y="6204"/>
                </a:lnTo>
                <a:lnTo>
                  <a:pt x="3078" y="6057"/>
                </a:lnTo>
                <a:lnTo>
                  <a:pt x="3102" y="5911"/>
                </a:lnTo>
                <a:lnTo>
                  <a:pt x="3126" y="5789"/>
                </a:lnTo>
                <a:lnTo>
                  <a:pt x="3200" y="5691"/>
                </a:lnTo>
                <a:lnTo>
                  <a:pt x="3273" y="5569"/>
                </a:lnTo>
                <a:lnTo>
                  <a:pt x="3371" y="5496"/>
                </a:lnTo>
                <a:lnTo>
                  <a:pt x="3493" y="5447"/>
                </a:lnTo>
                <a:lnTo>
                  <a:pt x="3615" y="5398"/>
                </a:lnTo>
                <a:lnTo>
                  <a:pt x="3761" y="5373"/>
                </a:lnTo>
                <a:close/>
                <a:moveTo>
                  <a:pt x="17609" y="6741"/>
                </a:moveTo>
                <a:lnTo>
                  <a:pt x="17609" y="6790"/>
                </a:lnTo>
                <a:lnTo>
                  <a:pt x="17585" y="6888"/>
                </a:lnTo>
                <a:lnTo>
                  <a:pt x="17560" y="6937"/>
                </a:lnTo>
                <a:lnTo>
                  <a:pt x="17512" y="7010"/>
                </a:lnTo>
                <a:lnTo>
                  <a:pt x="17365" y="7132"/>
                </a:lnTo>
                <a:lnTo>
                  <a:pt x="17389" y="7010"/>
                </a:lnTo>
                <a:lnTo>
                  <a:pt x="17414" y="6863"/>
                </a:lnTo>
                <a:lnTo>
                  <a:pt x="17463" y="6790"/>
                </a:lnTo>
                <a:lnTo>
                  <a:pt x="17512" y="6766"/>
                </a:lnTo>
                <a:lnTo>
                  <a:pt x="17560" y="6741"/>
                </a:lnTo>
                <a:lnTo>
                  <a:pt x="17609" y="6741"/>
                </a:lnTo>
                <a:close/>
                <a:moveTo>
                  <a:pt x="4836" y="0"/>
                </a:moveTo>
                <a:lnTo>
                  <a:pt x="4738" y="196"/>
                </a:lnTo>
                <a:lnTo>
                  <a:pt x="4641" y="391"/>
                </a:lnTo>
                <a:lnTo>
                  <a:pt x="4543" y="684"/>
                </a:lnTo>
                <a:lnTo>
                  <a:pt x="4445" y="1002"/>
                </a:lnTo>
                <a:lnTo>
                  <a:pt x="4396" y="1393"/>
                </a:lnTo>
                <a:lnTo>
                  <a:pt x="4372" y="1783"/>
                </a:lnTo>
                <a:lnTo>
                  <a:pt x="4372" y="2003"/>
                </a:lnTo>
                <a:lnTo>
                  <a:pt x="4421" y="2223"/>
                </a:lnTo>
                <a:lnTo>
                  <a:pt x="4079" y="2443"/>
                </a:lnTo>
                <a:lnTo>
                  <a:pt x="3688" y="2736"/>
                </a:lnTo>
                <a:lnTo>
                  <a:pt x="3273" y="3151"/>
                </a:lnTo>
                <a:lnTo>
                  <a:pt x="2833" y="3615"/>
                </a:lnTo>
                <a:lnTo>
                  <a:pt x="2418" y="4128"/>
                </a:lnTo>
                <a:lnTo>
                  <a:pt x="2027" y="4665"/>
                </a:lnTo>
                <a:lnTo>
                  <a:pt x="1856" y="4958"/>
                </a:lnTo>
                <a:lnTo>
                  <a:pt x="1710" y="5251"/>
                </a:lnTo>
                <a:lnTo>
                  <a:pt x="1563" y="5544"/>
                </a:lnTo>
                <a:lnTo>
                  <a:pt x="1466" y="5813"/>
                </a:lnTo>
                <a:lnTo>
                  <a:pt x="562" y="5813"/>
                </a:lnTo>
                <a:lnTo>
                  <a:pt x="464" y="5838"/>
                </a:lnTo>
                <a:lnTo>
                  <a:pt x="342" y="5862"/>
                </a:lnTo>
                <a:lnTo>
                  <a:pt x="244" y="5911"/>
                </a:lnTo>
                <a:lnTo>
                  <a:pt x="171" y="5984"/>
                </a:lnTo>
                <a:lnTo>
                  <a:pt x="98" y="6057"/>
                </a:lnTo>
                <a:lnTo>
                  <a:pt x="49" y="6155"/>
                </a:lnTo>
                <a:lnTo>
                  <a:pt x="25" y="6277"/>
                </a:lnTo>
                <a:lnTo>
                  <a:pt x="0" y="6375"/>
                </a:lnTo>
                <a:lnTo>
                  <a:pt x="0" y="8622"/>
                </a:lnTo>
                <a:lnTo>
                  <a:pt x="25" y="8744"/>
                </a:lnTo>
                <a:lnTo>
                  <a:pt x="49" y="8842"/>
                </a:lnTo>
                <a:lnTo>
                  <a:pt x="98" y="8939"/>
                </a:lnTo>
                <a:lnTo>
                  <a:pt x="171" y="9013"/>
                </a:lnTo>
                <a:lnTo>
                  <a:pt x="244" y="9086"/>
                </a:lnTo>
                <a:lnTo>
                  <a:pt x="342" y="9135"/>
                </a:lnTo>
                <a:lnTo>
                  <a:pt x="464" y="9183"/>
                </a:lnTo>
                <a:lnTo>
                  <a:pt x="1514" y="9183"/>
                </a:lnTo>
                <a:lnTo>
                  <a:pt x="1588" y="9379"/>
                </a:lnTo>
                <a:lnTo>
                  <a:pt x="1685" y="9599"/>
                </a:lnTo>
                <a:lnTo>
                  <a:pt x="1930" y="10014"/>
                </a:lnTo>
                <a:lnTo>
                  <a:pt x="2223" y="10405"/>
                </a:lnTo>
                <a:lnTo>
                  <a:pt x="2589" y="10795"/>
                </a:lnTo>
                <a:lnTo>
                  <a:pt x="2980" y="11162"/>
                </a:lnTo>
                <a:lnTo>
                  <a:pt x="3419" y="11504"/>
                </a:lnTo>
                <a:lnTo>
                  <a:pt x="3908" y="11821"/>
                </a:lnTo>
                <a:lnTo>
                  <a:pt x="4421" y="12065"/>
                </a:lnTo>
                <a:lnTo>
                  <a:pt x="4421" y="14557"/>
                </a:lnTo>
                <a:lnTo>
                  <a:pt x="5105" y="14557"/>
                </a:lnTo>
                <a:lnTo>
                  <a:pt x="6326" y="12896"/>
                </a:lnTo>
                <a:lnTo>
                  <a:pt x="6936" y="13067"/>
                </a:lnTo>
                <a:lnTo>
                  <a:pt x="7571" y="13164"/>
                </a:lnTo>
                <a:lnTo>
                  <a:pt x="8231" y="13238"/>
                </a:lnTo>
                <a:lnTo>
                  <a:pt x="8890" y="13262"/>
                </a:lnTo>
                <a:lnTo>
                  <a:pt x="9550" y="13238"/>
                </a:lnTo>
                <a:lnTo>
                  <a:pt x="10209" y="13164"/>
                </a:lnTo>
                <a:lnTo>
                  <a:pt x="10844" y="13067"/>
                </a:lnTo>
                <a:lnTo>
                  <a:pt x="11455" y="12896"/>
                </a:lnTo>
                <a:lnTo>
                  <a:pt x="12627" y="14557"/>
                </a:lnTo>
                <a:lnTo>
                  <a:pt x="13384" y="14557"/>
                </a:lnTo>
                <a:lnTo>
                  <a:pt x="13384" y="12065"/>
                </a:lnTo>
                <a:lnTo>
                  <a:pt x="13726" y="11919"/>
                </a:lnTo>
                <a:lnTo>
                  <a:pt x="14044" y="11748"/>
                </a:lnTo>
                <a:lnTo>
                  <a:pt x="14337" y="11577"/>
                </a:lnTo>
                <a:lnTo>
                  <a:pt x="14630" y="11382"/>
                </a:lnTo>
                <a:lnTo>
                  <a:pt x="14898" y="11162"/>
                </a:lnTo>
                <a:lnTo>
                  <a:pt x="15143" y="10942"/>
                </a:lnTo>
                <a:lnTo>
                  <a:pt x="15387" y="10698"/>
                </a:lnTo>
                <a:lnTo>
                  <a:pt x="15607" y="10429"/>
                </a:lnTo>
                <a:lnTo>
                  <a:pt x="15778" y="10160"/>
                </a:lnTo>
                <a:lnTo>
                  <a:pt x="15949" y="9892"/>
                </a:lnTo>
                <a:lnTo>
                  <a:pt x="16119" y="9599"/>
                </a:lnTo>
                <a:lnTo>
                  <a:pt x="16242" y="9281"/>
                </a:lnTo>
                <a:lnTo>
                  <a:pt x="16364" y="8964"/>
                </a:lnTo>
                <a:lnTo>
                  <a:pt x="16437" y="8622"/>
                </a:lnTo>
                <a:lnTo>
                  <a:pt x="16510" y="8280"/>
                </a:lnTo>
                <a:lnTo>
                  <a:pt x="16559" y="7938"/>
                </a:lnTo>
                <a:lnTo>
                  <a:pt x="16974" y="7938"/>
                </a:lnTo>
                <a:lnTo>
                  <a:pt x="17096" y="7913"/>
                </a:lnTo>
                <a:lnTo>
                  <a:pt x="17316" y="8109"/>
                </a:lnTo>
                <a:lnTo>
                  <a:pt x="17536" y="8231"/>
                </a:lnTo>
                <a:lnTo>
                  <a:pt x="17780" y="8329"/>
                </a:lnTo>
                <a:lnTo>
                  <a:pt x="18024" y="8353"/>
                </a:lnTo>
                <a:lnTo>
                  <a:pt x="18171" y="8353"/>
                </a:lnTo>
                <a:lnTo>
                  <a:pt x="18318" y="8304"/>
                </a:lnTo>
                <a:lnTo>
                  <a:pt x="18415" y="8255"/>
                </a:lnTo>
                <a:lnTo>
                  <a:pt x="18464" y="8158"/>
                </a:lnTo>
                <a:lnTo>
                  <a:pt x="18513" y="8060"/>
                </a:lnTo>
                <a:lnTo>
                  <a:pt x="18488" y="7962"/>
                </a:lnTo>
                <a:lnTo>
                  <a:pt x="18440" y="7865"/>
                </a:lnTo>
                <a:lnTo>
                  <a:pt x="18342" y="7791"/>
                </a:lnTo>
                <a:lnTo>
                  <a:pt x="18244" y="7767"/>
                </a:lnTo>
                <a:lnTo>
                  <a:pt x="18147" y="7767"/>
                </a:lnTo>
                <a:lnTo>
                  <a:pt x="18024" y="7791"/>
                </a:lnTo>
                <a:lnTo>
                  <a:pt x="17902" y="7767"/>
                </a:lnTo>
                <a:lnTo>
                  <a:pt x="17756" y="7718"/>
                </a:lnTo>
                <a:lnTo>
                  <a:pt x="17634" y="7645"/>
                </a:lnTo>
                <a:lnTo>
                  <a:pt x="17780" y="7523"/>
                </a:lnTo>
                <a:lnTo>
                  <a:pt x="17927" y="7376"/>
                </a:lnTo>
                <a:lnTo>
                  <a:pt x="18049" y="7230"/>
                </a:lnTo>
                <a:lnTo>
                  <a:pt x="18122" y="7059"/>
                </a:lnTo>
                <a:lnTo>
                  <a:pt x="18171" y="6888"/>
                </a:lnTo>
                <a:lnTo>
                  <a:pt x="18171" y="6717"/>
                </a:lnTo>
                <a:lnTo>
                  <a:pt x="18147" y="6546"/>
                </a:lnTo>
                <a:lnTo>
                  <a:pt x="18073" y="6424"/>
                </a:lnTo>
                <a:lnTo>
                  <a:pt x="18000" y="6326"/>
                </a:lnTo>
                <a:lnTo>
                  <a:pt x="17902" y="6253"/>
                </a:lnTo>
                <a:lnTo>
                  <a:pt x="17805" y="6204"/>
                </a:lnTo>
                <a:lnTo>
                  <a:pt x="17683" y="6179"/>
                </a:lnTo>
                <a:lnTo>
                  <a:pt x="17560" y="6179"/>
                </a:lnTo>
                <a:lnTo>
                  <a:pt x="17438" y="6204"/>
                </a:lnTo>
                <a:lnTo>
                  <a:pt x="17341" y="6228"/>
                </a:lnTo>
                <a:lnTo>
                  <a:pt x="17243" y="6277"/>
                </a:lnTo>
                <a:lnTo>
                  <a:pt x="17145" y="6326"/>
                </a:lnTo>
                <a:lnTo>
                  <a:pt x="17048" y="6424"/>
                </a:lnTo>
                <a:lnTo>
                  <a:pt x="16974" y="6497"/>
                </a:lnTo>
                <a:lnTo>
                  <a:pt x="16925" y="6619"/>
                </a:lnTo>
                <a:lnTo>
                  <a:pt x="16852" y="6790"/>
                </a:lnTo>
                <a:lnTo>
                  <a:pt x="16803" y="6985"/>
                </a:lnTo>
                <a:lnTo>
                  <a:pt x="16803" y="7181"/>
                </a:lnTo>
                <a:lnTo>
                  <a:pt x="16828" y="7376"/>
                </a:lnTo>
                <a:lnTo>
                  <a:pt x="16706" y="7376"/>
                </a:lnTo>
                <a:lnTo>
                  <a:pt x="16584" y="7352"/>
                </a:lnTo>
                <a:lnTo>
                  <a:pt x="16559" y="7034"/>
                </a:lnTo>
                <a:lnTo>
                  <a:pt x="16535" y="6717"/>
                </a:lnTo>
                <a:lnTo>
                  <a:pt x="16486" y="6399"/>
                </a:lnTo>
                <a:lnTo>
                  <a:pt x="16413" y="6082"/>
                </a:lnTo>
                <a:lnTo>
                  <a:pt x="16315" y="5764"/>
                </a:lnTo>
                <a:lnTo>
                  <a:pt x="16217" y="5471"/>
                </a:lnTo>
                <a:lnTo>
                  <a:pt x="16095" y="5178"/>
                </a:lnTo>
                <a:lnTo>
                  <a:pt x="15949" y="4885"/>
                </a:lnTo>
                <a:lnTo>
                  <a:pt x="15802" y="4616"/>
                </a:lnTo>
                <a:lnTo>
                  <a:pt x="15631" y="4323"/>
                </a:lnTo>
                <a:lnTo>
                  <a:pt x="15436" y="4079"/>
                </a:lnTo>
                <a:lnTo>
                  <a:pt x="15240" y="3810"/>
                </a:lnTo>
                <a:lnTo>
                  <a:pt x="15020" y="3566"/>
                </a:lnTo>
                <a:lnTo>
                  <a:pt x="14801" y="3322"/>
                </a:lnTo>
                <a:lnTo>
                  <a:pt x="14556" y="3102"/>
                </a:lnTo>
                <a:lnTo>
                  <a:pt x="14312" y="2882"/>
                </a:lnTo>
                <a:lnTo>
                  <a:pt x="14044" y="2663"/>
                </a:lnTo>
                <a:lnTo>
                  <a:pt x="13750" y="2467"/>
                </a:lnTo>
                <a:lnTo>
                  <a:pt x="13457" y="2272"/>
                </a:lnTo>
                <a:lnTo>
                  <a:pt x="13164" y="2101"/>
                </a:lnTo>
                <a:lnTo>
                  <a:pt x="12847" y="1930"/>
                </a:lnTo>
                <a:lnTo>
                  <a:pt x="12529" y="1783"/>
                </a:lnTo>
                <a:lnTo>
                  <a:pt x="12212" y="1637"/>
                </a:lnTo>
                <a:lnTo>
                  <a:pt x="11870" y="1515"/>
                </a:lnTo>
                <a:lnTo>
                  <a:pt x="11528" y="1393"/>
                </a:lnTo>
                <a:lnTo>
                  <a:pt x="11162" y="1295"/>
                </a:lnTo>
                <a:lnTo>
                  <a:pt x="10795" y="1222"/>
                </a:lnTo>
                <a:lnTo>
                  <a:pt x="10429" y="1148"/>
                </a:lnTo>
                <a:lnTo>
                  <a:pt x="10063" y="1099"/>
                </a:lnTo>
                <a:lnTo>
                  <a:pt x="9672" y="1051"/>
                </a:lnTo>
                <a:lnTo>
                  <a:pt x="9281" y="1026"/>
                </a:lnTo>
                <a:lnTo>
                  <a:pt x="8353" y="1026"/>
                </a:lnTo>
                <a:lnTo>
                  <a:pt x="7816" y="1075"/>
                </a:lnTo>
                <a:lnTo>
                  <a:pt x="7278" y="1148"/>
                </a:lnTo>
                <a:lnTo>
                  <a:pt x="6765" y="1270"/>
                </a:lnTo>
                <a:lnTo>
                  <a:pt x="6619" y="1051"/>
                </a:lnTo>
                <a:lnTo>
                  <a:pt x="6472" y="880"/>
                </a:lnTo>
                <a:lnTo>
                  <a:pt x="6301" y="709"/>
                </a:lnTo>
                <a:lnTo>
                  <a:pt x="6155" y="562"/>
                </a:lnTo>
                <a:lnTo>
                  <a:pt x="5984" y="440"/>
                </a:lnTo>
                <a:lnTo>
                  <a:pt x="5837" y="342"/>
                </a:lnTo>
                <a:lnTo>
                  <a:pt x="5520" y="196"/>
                </a:lnTo>
                <a:lnTo>
                  <a:pt x="5251" y="98"/>
                </a:lnTo>
                <a:lnTo>
                  <a:pt x="5031" y="49"/>
                </a:lnTo>
                <a:lnTo>
                  <a:pt x="4836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sp>
        <p:nvSpPr>
          <p:cNvPr id="52275" name="Google Shape;423;p31">
            <a:extLst>
              <a:ext uri="{FF2B5EF4-FFF2-40B4-BE49-F238E27FC236}">
                <a16:creationId xmlns:a16="http://schemas.microsoft.com/office/drawing/2014/main" id="{5241F5F2-1CFF-6542-8946-E182C06B6C79}"/>
              </a:ext>
            </a:extLst>
          </p:cNvPr>
          <p:cNvSpPr>
            <a:spLocks/>
          </p:cNvSpPr>
          <p:nvPr/>
        </p:nvSpPr>
        <p:spPr bwMode="auto">
          <a:xfrm>
            <a:off x="4799013" y="2687638"/>
            <a:ext cx="242887" cy="350837"/>
          </a:xfrm>
          <a:custGeom>
            <a:avLst/>
            <a:gdLst>
              <a:gd name="T0" fmla="*/ 7181 w 12896"/>
              <a:gd name="T1" fmla="*/ 1637 h 18563"/>
              <a:gd name="T2" fmla="*/ 8182 w 12896"/>
              <a:gd name="T3" fmla="*/ 2003 h 18563"/>
              <a:gd name="T4" fmla="*/ 9013 w 12896"/>
              <a:gd name="T5" fmla="*/ 2638 h 18563"/>
              <a:gd name="T6" fmla="*/ 9647 w 12896"/>
              <a:gd name="T7" fmla="*/ 3469 h 18563"/>
              <a:gd name="T8" fmla="*/ 10014 w 12896"/>
              <a:gd name="T9" fmla="*/ 4470 h 18563"/>
              <a:gd name="T10" fmla="*/ 10087 w 12896"/>
              <a:gd name="T11" fmla="*/ 7547 h 18563"/>
              <a:gd name="T12" fmla="*/ 2833 w 12896"/>
              <a:gd name="T13" fmla="*/ 4836 h 18563"/>
              <a:gd name="T14" fmla="*/ 3102 w 12896"/>
              <a:gd name="T15" fmla="*/ 3786 h 18563"/>
              <a:gd name="T16" fmla="*/ 3639 w 12896"/>
              <a:gd name="T17" fmla="*/ 2883 h 18563"/>
              <a:gd name="T18" fmla="*/ 4421 w 12896"/>
              <a:gd name="T19" fmla="*/ 2199 h 18563"/>
              <a:gd name="T20" fmla="*/ 5373 w 12896"/>
              <a:gd name="T21" fmla="*/ 1735 h 18563"/>
              <a:gd name="T22" fmla="*/ 6448 w 12896"/>
              <a:gd name="T23" fmla="*/ 1564 h 18563"/>
              <a:gd name="T24" fmla="*/ 6937 w 12896"/>
              <a:gd name="T25" fmla="*/ 11089 h 18563"/>
              <a:gd name="T26" fmla="*/ 7474 w 12896"/>
              <a:gd name="T27" fmla="*/ 11528 h 18563"/>
              <a:gd name="T28" fmla="*/ 7669 w 12896"/>
              <a:gd name="T29" fmla="*/ 12212 h 18563"/>
              <a:gd name="T30" fmla="*/ 7596 w 12896"/>
              <a:gd name="T31" fmla="*/ 12701 h 18563"/>
              <a:gd name="T32" fmla="*/ 7327 w 12896"/>
              <a:gd name="T33" fmla="*/ 13067 h 18563"/>
              <a:gd name="T34" fmla="*/ 7230 w 12896"/>
              <a:gd name="T35" fmla="*/ 15094 h 18563"/>
              <a:gd name="T36" fmla="*/ 5691 w 12896"/>
              <a:gd name="T37" fmla="*/ 13189 h 18563"/>
              <a:gd name="T38" fmla="*/ 5373 w 12896"/>
              <a:gd name="T39" fmla="*/ 12823 h 18563"/>
              <a:gd name="T40" fmla="*/ 5227 w 12896"/>
              <a:gd name="T41" fmla="*/ 12383 h 18563"/>
              <a:gd name="T42" fmla="*/ 5325 w 12896"/>
              <a:gd name="T43" fmla="*/ 11748 h 18563"/>
              <a:gd name="T44" fmla="*/ 5764 w 12896"/>
              <a:gd name="T45" fmla="*/ 11211 h 18563"/>
              <a:gd name="T46" fmla="*/ 6448 w 12896"/>
              <a:gd name="T47" fmla="*/ 10991 h 18563"/>
              <a:gd name="T48" fmla="*/ 5398 w 12896"/>
              <a:gd name="T49" fmla="*/ 123 h 18563"/>
              <a:gd name="T50" fmla="*/ 3981 w 12896"/>
              <a:gd name="T51" fmla="*/ 636 h 18563"/>
              <a:gd name="T52" fmla="*/ 2760 w 12896"/>
              <a:gd name="T53" fmla="*/ 1539 h 18563"/>
              <a:gd name="T54" fmla="*/ 1881 w 12896"/>
              <a:gd name="T55" fmla="*/ 2736 h 18563"/>
              <a:gd name="T56" fmla="*/ 1344 w 12896"/>
              <a:gd name="T57" fmla="*/ 4153 h 18563"/>
              <a:gd name="T58" fmla="*/ 1246 w 12896"/>
              <a:gd name="T59" fmla="*/ 7547 h 18563"/>
              <a:gd name="T60" fmla="*/ 220 w 12896"/>
              <a:gd name="T61" fmla="*/ 7621 h 18563"/>
              <a:gd name="T62" fmla="*/ 49 w 12896"/>
              <a:gd name="T63" fmla="*/ 7840 h 18563"/>
              <a:gd name="T64" fmla="*/ 0 w 12896"/>
              <a:gd name="T65" fmla="*/ 18074 h 18563"/>
              <a:gd name="T66" fmla="*/ 74 w 12896"/>
              <a:gd name="T67" fmla="*/ 18342 h 18563"/>
              <a:gd name="T68" fmla="*/ 293 w 12896"/>
              <a:gd name="T69" fmla="*/ 18513 h 18563"/>
              <a:gd name="T70" fmla="*/ 12407 w 12896"/>
              <a:gd name="T71" fmla="*/ 18562 h 18563"/>
              <a:gd name="T72" fmla="*/ 12676 w 12896"/>
              <a:gd name="T73" fmla="*/ 18464 h 18563"/>
              <a:gd name="T74" fmla="*/ 12847 w 12896"/>
              <a:gd name="T75" fmla="*/ 18269 h 18563"/>
              <a:gd name="T76" fmla="*/ 12896 w 12896"/>
              <a:gd name="T77" fmla="*/ 8036 h 18563"/>
              <a:gd name="T78" fmla="*/ 12822 w 12896"/>
              <a:gd name="T79" fmla="*/ 7743 h 18563"/>
              <a:gd name="T80" fmla="*/ 12603 w 12896"/>
              <a:gd name="T81" fmla="*/ 7572 h 18563"/>
              <a:gd name="T82" fmla="*/ 11650 w 12896"/>
              <a:gd name="T83" fmla="*/ 5203 h 18563"/>
              <a:gd name="T84" fmla="*/ 11430 w 12896"/>
              <a:gd name="T85" fmla="*/ 3664 h 18563"/>
              <a:gd name="T86" fmla="*/ 10771 w 12896"/>
              <a:gd name="T87" fmla="*/ 2296 h 18563"/>
              <a:gd name="T88" fmla="*/ 9745 w 12896"/>
              <a:gd name="T89" fmla="*/ 1197 h 18563"/>
              <a:gd name="T90" fmla="*/ 8475 w 12896"/>
              <a:gd name="T91" fmla="*/ 416 h 18563"/>
              <a:gd name="T92" fmla="*/ 6985 w 12896"/>
              <a:gd name="T93" fmla="*/ 25 h 185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2896" h="18563" extrusionOk="0">
                <a:moveTo>
                  <a:pt x="6448" y="1564"/>
                </a:moveTo>
                <a:lnTo>
                  <a:pt x="6814" y="1588"/>
                </a:lnTo>
                <a:lnTo>
                  <a:pt x="7181" y="1637"/>
                </a:lnTo>
                <a:lnTo>
                  <a:pt x="7523" y="1735"/>
                </a:lnTo>
                <a:lnTo>
                  <a:pt x="7865" y="1857"/>
                </a:lnTo>
                <a:lnTo>
                  <a:pt x="8182" y="2003"/>
                </a:lnTo>
                <a:lnTo>
                  <a:pt x="8475" y="2199"/>
                </a:lnTo>
                <a:lnTo>
                  <a:pt x="8768" y="2394"/>
                </a:lnTo>
                <a:lnTo>
                  <a:pt x="9013" y="2638"/>
                </a:lnTo>
                <a:lnTo>
                  <a:pt x="9257" y="2883"/>
                </a:lnTo>
                <a:lnTo>
                  <a:pt x="9477" y="3176"/>
                </a:lnTo>
                <a:lnTo>
                  <a:pt x="9647" y="3469"/>
                </a:lnTo>
                <a:lnTo>
                  <a:pt x="9794" y="3786"/>
                </a:lnTo>
                <a:lnTo>
                  <a:pt x="9916" y="4128"/>
                </a:lnTo>
                <a:lnTo>
                  <a:pt x="10014" y="4470"/>
                </a:lnTo>
                <a:lnTo>
                  <a:pt x="10063" y="4836"/>
                </a:lnTo>
                <a:lnTo>
                  <a:pt x="10087" y="5203"/>
                </a:lnTo>
                <a:lnTo>
                  <a:pt x="10087" y="7547"/>
                </a:lnTo>
                <a:lnTo>
                  <a:pt x="2809" y="7547"/>
                </a:lnTo>
                <a:lnTo>
                  <a:pt x="2809" y="5203"/>
                </a:lnTo>
                <a:lnTo>
                  <a:pt x="2833" y="4836"/>
                </a:lnTo>
                <a:lnTo>
                  <a:pt x="2882" y="4470"/>
                </a:lnTo>
                <a:lnTo>
                  <a:pt x="2980" y="4128"/>
                </a:lnTo>
                <a:lnTo>
                  <a:pt x="3102" y="3786"/>
                </a:lnTo>
                <a:lnTo>
                  <a:pt x="3249" y="3469"/>
                </a:lnTo>
                <a:lnTo>
                  <a:pt x="3420" y="3176"/>
                </a:lnTo>
                <a:lnTo>
                  <a:pt x="3639" y="2883"/>
                </a:lnTo>
                <a:lnTo>
                  <a:pt x="3884" y="2638"/>
                </a:lnTo>
                <a:lnTo>
                  <a:pt x="4128" y="2394"/>
                </a:lnTo>
                <a:lnTo>
                  <a:pt x="4421" y="2199"/>
                </a:lnTo>
                <a:lnTo>
                  <a:pt x="4714" y="2003"/>
                </a:lnTo>
                <a:lnTo>
                  <a:pt x="5032" y="1857"/>
                </a:lnTo>
                <a:lnTo>
                  <a:pt x="5373" y="1735"/>
                </a:lnTo>
                <a:lnTo>
                  <a:pt x="5715" y="1637"/>
                </a:lnTo>
                <a:lnTo>
                  <a:pt x="6082" y="1588"/>
                </a:lnTo>
                <a:lnTo>
                  <a:pt x="6448" y="1564"/>
                </a:lnTo>
                <a:close/>
                <a:moveTo>
                  <a:pt x="6448" y="10991"/>
                </a:moveTo>
                <a:lnTo>
                  <a:pt x="6692" y="11015"/>
                </a:lnTo>
                <a:lnTo>
                  <a:pt x="6937" y="11089"/>
                </a:lnTo>
                <a:lnTo>
                  <a:pt x="7132" y="11211"/>
                </a:lnTo>
                <a:lnTo>
                  <a:pt x="7327" y="11357"/>
                </a:lnTo>
                <a:lnTo>
                  <a:pt x="7474" y="11528"/>
                </a:lnTo>
                <a:lnTo>
                  <a:pt x="7572" y="11748"/>
                </a:lnTo>
                <a:lnTo>
                  <a:pt x="7645" y="11968"/>
                </a:lnTo>
                <a:lnTo>
                  <a:pt x="7669" y="12212"/>
                </a:lnTo>
                <a:lnTo>
                  <a:pt x="7669" y="12383"/>
                </a:lnTo>
                <a:lnTo>
                  <a:pt x="7645" y="12530"/>
                </a:lnTo>
                <a:lnTo>
                  <a:pt x="7596" y="12701"/>
                </a:lnTo>
                <a:lnTo>
                  <a:pt x="7523" y="12823"/>
                </a:lnTo>
                <a:lnTo>
                  <a:pt x="7425" y="12969"/>
                </a:lnTo>
                <a:lnTo>
                  <a:pt x="7327" y="13067"/>
                </a:lnTo>
                <a:lnTo>
                  <a:pt x="7205" y="13189"/>
                </a:lnTo>
                <a:lnTo>
                  <a:pt x="7083" y="13262"/>
                </a:lnTo>
                <a:lnTo>
                  <a:pt x="7230" y="15094"/>
                </a:lnTo>
                <a:lnTo>
                  <a:pt x="5667" y="15094"/>
                </a:lnTo>
                <a:lnTo>
                  <a:pt x="5813" y="13262"/>
                </a:lnTo>
                <a:lnTo>
                  <a:pt x="5691" y="13189"/>
                </a:lnTo>
                <a:lnTo>
                  <a:pt x="5569" y="13067"/>
                </a:lnTo>
                <a:lnTo>
                  <a:pt x="5471" y="12969"/>
                </a:lnTo>
                <a:lnTo>
                  <a:pt x="5373" y="12823"/>
                </a:lnTo>
                <a:lnTo>
                  <a:pt x="5300" y="12701"/>
                </a:lnTo>
                <a:lnTo>
                  <a:pt x="5251" y="12530"/>
                </a:lnTo>
                <a:lnTo>
                  <a:pt x="5227" y="12383"/>
                </a:lnTo>
                <a:lnTo>
                  <a:pt x="5227" y="12212"/>
                </a:lnTo>
                <a:lnTo>
                  <a:pt x="5251" y="11968"/>
                </a:lnTo>
                <a:lnTo>
                  <a:pt x="5325" y="11748"/>
                </a:lnTo>
                <a:lnTo>
                  <a:pt x="5422" y="11528"/>
                </a:lnTo>
                <a:lnTo>
                  <a:pt x="5569" y="11357"/>
                </a:lnTo>
                <a:lnTo>
                  <a:pt x="5764" y="11211"/>
                </a:lnTo>
                <a:lnTo>
                  <a:pt x="5960" y="11089"/>
                </a:lnTo>
                <a:lnTo>
                  <a:pt x="6204" y="11015"/>
                </a:lnTo>
                <a:lnTo>
                  <a:pt x="6448" y="10991"/>
                </a:lnTo>
                <a:close/>
                <a:moveTo>
                  <a:pt x="6448" y="1"/>
                </a:moveTo>
                <a:lnTo>
                  <a:pt x="5911" y="25"/>
                </a:lnTo>
                <a:lnTo>
                  <a:pt x="5398" y="123"/>
                </a:lnTo>
                <a:lnTo>
                  <a:pt x="4909" y="245"/>
                </a:lnTo>
                <a:lnTo>
                  <a:pt x="4421" y="416"/>
                </a:lnTo>
                <a:lnTo>
                  <a:pt x="3981" y="636"/>
                </a:lnTo>
                <a:lnTo>
                  <a:pt x="3542" y="904"/>
                </a:lnTo>
                <a:lnTo>
                  <a:pt x="3151" y="1197"/>
                </a:lnTo>
                <a:lnTo>
                  <a:pt x="2760" y="1539"/>
                </a:lnTo>
                <a:lnTo>
                  <a:pt x="2443" y="1906"/>
                </a:lnTo>
                <a:lnTo>
                  <a:pt x="2125" y="2296"/>
                </a:lnTo>
                <a:lnTo>
                  <a:pt x="1881" y="2736"/>
                </a:lnTo>
                <a:lnTo>
                  <a:pt x="1661" y="3176"/>
                </a:lnTo>
                <a:lnTo>
                  <a:pt x="1466" y="3664"/>
                </a:lnTo>
                <a:lnTo>
                  <a:pt x="1344" y="4153"/>
                </a:lnTo>
                <a:lnTo>
                  <a:pt x="1270" y="4690"/>
                </a:lnTo>
                <a:lnTo>
                  <a:pt x="1246" y="5203"/>
                </a:lnTo>
                <a:lnTo>
                  <a:pt x="1246" y="7547"/>
                </a:lnTo>
                <a:lnTo>
                  <a:pt x="391" y="7547"/>
                </a:lnTo>
                <a:lnTo>
                  <a:pt x="293" y="7572"/>
                </a:lnTo>
                <a:lnTo>
                  <a:pt x="220" y="7621"/>
                </a:lnTo>
                <a:lnTo>
                  <a:pt x="147" y="7669"/>
                </a:lnTo>
                <a:lnTo>
                  <a:pt x="74" y="7743"/>
                </a:lnTo>
                <a:lnTo>
                  <a:pt x="49" y="7840"/>
                </a:lnTo>
                <a:lnTo>
                  <a:pt x="0" y="7914"/>
                </a:lnTo>
                <a:lnTo>
                  <a:pt x="0" y="8036"/>
                </a:lnTo>
                <a:lnTo>
                  <a:pt x="0" y="18074"/>
                </a:lnTo>
                <a:lnTo>
                  <a:pt x="0" y="18171"/>
                </a:lnTo>
                <a:lnTo>
                  <a:pt x="49" y="18269"/>
                </a:lnTo>
                <a:lnTo>
                  <a:pt x="74" y="18342"/>
                </a:lnTo>
                <a:lnTo>
                  <a:pt x="147" y="18416"/>
                </a:lnTo>
                <a:lnTo>
                  <a:pt x="220" y="18464"/>
                </a:lnTo>
                <a:lnTo>
                  <a:pt x="293" y="18513"/>
                </a:lnTo>
                <a:lnTo>
                  <a:pt x="391" y="18538"/>
                </a:lnTo>
                <a:lnTo>
                  <a:pt x="489" y="18562"/>
                </a:lnTo>
                <a:lnTo>
                  <a:pt x="12407" y="18562"/>
                </a:lnTo>
                <a:lnTo>
                  <a:pt x="12505" y="18538"/>
                </a:lnTo>
                <a:lnTo>
                  <a:pt x="12603" y="18513"/>
                </a:lnTo>
                <a:lnTo>
                  <a:pt x="12676" y="18464"/>
                </a:lnTo>
                <a:lnTo>
                  <a:pt x="12749" y="18416"/>
                </a:lnTo>
                <a:lnTo>
                  <a:pt x="12822" y="18342"/>
                </a:lnTo>
                <a:lnTo>
                  <a:pt x="12847" y="18269"/>
                </a:lnTo>
                <a:lnTo>
                  <a:pt x="12896" y="18171"/>
                </a:lnTo>
                <a:lnTo>
                  <a:pt x="12896" y="18074"/>
                </a:lnTo>
                <a:lnTo>
                  <a:pt x="12896" y="8036"/>
                </a:lnTo>
                <a:lnTo>
                  <a:pt x="12896" y="7914"/>
                </a:lnTo>
                <a:lnTo>
                  <a:pt x="12847" y="7840"/>
                </a:lnTo>
                <a:lnTo>
                  <a:pt x="12822" y="7743"/>
                </a:lnTo>
                <a:lnTo>
                  <a:pt x="12749" y="7669"/>
                </a:lnTo>
                <a:lnTo>
                  <a:pt x="12676" y="7621"/>
                </a:lnTo>
                <a:lnTo>
                  <a:pt x="12603" y="7572"/>
                </a:lnTo>
                <a:lnTo>
                  <a:pt x="12505" y="7547"/>
                </a:lnTo>
                <a:lnTo>
                  <a:pt x="11650" y="7547"/>
                </a:lnTo>
                <a:lnTo>
                  <a:pt x="11650" y="5203"/>
                </a:lnTo>
                <a:lnTo>
                  <a:pt x="11626" y="4690"/>
                </a:lnTo>
                <a:lnTo>
                  <a:pt x="11552" y="4153"/>
                </a:lnTo>
                <a:lnTo>
                  <a:pt x="11430" y="3664"/>
                </a:lnTo>
                <a:lnTo>
                  <a:pt x="11235" y="3176"/>
                </a:lnTo>
                <a:lnTo>
                  <a:pt x="11015" y="2736"/>
                </a:lnTo>
                <a:lnTo>
                  <a:pt x="10771" y="2296"/>
                </a:lnTo>
                <a:lnTo>
                  <a:pt x="10453" y="1906"/>
                </a:lnTo>
                <a:lnTo>
                  <a:pt x="10136" y="1539"/>
                </a:lnTo>
                <a:lnTo>
                  <a:pt x="9745" y="1197"/>
                </a:lnTo>
                <a:lnTo>
                  <a:pt x="9354" y="904"/>
                </a:lnTo>
                <a:lnTo>
                  <a:pt x="8939" y="636"/>
                </a:lnTo>
                <a:lnTo>
                  <a:pt x="8475" y="416"/>
                </a:lnTo>
                <a:lnTo>
                  <a:pt x="7987" y="245"/>
                </a:lnTo>
                <a:lnTo>
                  <a:pt x="7498" y="123"/>
                </a:lnTo>
                <a:lnTo>
                  <a:pt x="6985" y="25"/>
                </a:lnTo>
                <a:lnTo>
                  <a:pt x="6448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grpSp>
        <p:nvGrpSpPr>
          <p:cNvPr id="52276" name="Google Shape;424;p31">
            <a:extLst>
              <a:ext uri="{FF2B5EF4-FFF2-40B4-BE49-F238E27FC236}">
                <a16:creationId xmlns:a16="http://schemas.microsoft.com/office/drawing/2014/main" id="{F0E77AC1-8657-8D46-84F2-C8C9E2392437}"/>
              </a:ext>
            </a:extLst>
          </p:cNvPr>
          <p:cNvGrpSpPr>
            <a:grpSpLocks/>
          </p:cNvGrpSpPr>
          <p:nvPr/>
        </p:nvGrpSpPr>
        <p:grpSpPr bwMode="auto">
          <a:xfrm>
            <a:off x="5308600" y="2698750"/>
            <a:ext cx="238125" cy="339725"/>
            <a:chOff x="6701050" y="2978375"/>
            <a:chExt cx="316300" cy="449425"/>
          </a:xfrm>
        </p:grpSpPr>
        <p:sp>
          <p:nvSpPr>
            <p:cNvPr id="52396" name="Google Shape;425;p31">
              <a:extLst>
                <a:ext uri="{FF2B5EF4-FFF2-40B4-BE49-F238E27FC236}">
                  <a16:creationId xmlns:a16="http://schemas.microsoft.com/office/drawing/2014/main" id="{56F1682E-8646-094E-9CAE-24979046B027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1050" y="2978375"/>
              <a:ext cx="316300" cy="78175"/>
            </a:xfrm>
            <a:custGeom>
              <a:avLst/>
              <a:gdLst>
                <a:gd name="T0" fmla="*/ 7840 w 12652"/>
                <a:gd name="T1" fmla="*/ 782 h 3127"/>
                <a:gd name="T2" fmla="*/ 7865 w 12652"/>
                <a:gd name="T3" fmla="*/ 807 h 3127"/>
                <a:gd name="T4" fmla="*/ 7889 w 12652"/>
                <a:gd name="T5" fmla="*/ 831 h 3127"/>
                <a:gd name="T6" fmla="*/ 7889 w 12652"/>
                <a:gd name="T7" fmla="*/ 880 h 3127"/>
                <a:gd name="T8" fmla="*/ 7889 w 12652"/>
                <a:gd name="T9" fmla="*/ 1417 h 3127"/>
                <a:gd name="T10" fmla="*/ 4763 w 12652"/>
                <a:gd name="T11" fmla="*/ 1417 h 3127"/>
                <a:gd name="T12" fmla="*/ 4763 w 12652"/>
                <a:gd name="T13" fmla="*/ 880 h 3127"/>
                <a:gd name="T14" fmla="*/ 4763 w 12652"/>
                <a:gd name="T15" fmla="*/ 831 h 3127"/>
                <a:gd name="T16" fmla="*/ 4787 w 12652"/>
                <a:gd name="T17" fmla="*/ 807 h 3127"/>
                <a:gd name="T18" fmla="*/ 4812 w 12652"/>
                <a:gd name="T19" fmla="*/ 782 h 3127"/>
                <a:gd name="T20" fmla="*/ 7840 w 12652"/>
                <a:gd name="T21" fmla="*/ 782 h 3127"/>
                <a:gd name="T22" fmla="*/ 4861 w 12652"/>
                <a:gd name="T23" fmla="*/ 1 h 3127"/>
                <a:gd name="T24" fmla="*/ 4690 w 12652"/>
                <a:gd name="T25" fmla="*/ 25 h 3127"/>
                <a:gd name="T26" fmla="*/ 4519 w 12652"/>
                <a:gd name="T27" fmla="*/ 74 h 3127"/>
                <a:gd name="T28" fmla="*/ 4372 w 12652"/>
                <a:gd name="T29" fmla="*/ 147 h 3127"/>
                <a:gd name="T30" fmla="*/ 4250 w 12652"/>
                <a:gd name="T31" fmla="*/ 269 h 3127"/>
                <a:gd name="T32" fmla="*/ 4128 w 12652"/>
                <a:gd name="T33" fmla="*/ 392 h 3127"/>
                <a:gd name="T34" fmla="*/ 4055 w 12652"/>
                <a:gd name="T35" fmla="*/ 538 h 3127"/>
                <a:gd name="T36" fmla="*/ 4006 w 12652"/>
                <a:gd name="T37" fmla="*/ 709 h 3127"/>
                <a:gd name="T38" fmla="*/ 3982 w 12652"/>
                <a:gd name="T39" fmla="*/ 880 h 3127"/>
                <a:gd name="T40" fmla="*/ 3982 w 12652"/>
                <a:gd name="T41" fmla="*/ 1417 h 3127"/>
                <a:gd name="T42" fmla="*/ 391 w 12652"/>
                <a:gd name="T43" fmla="*/ 1417 h 3127"/>
                <a:gd name="T44" fmla="*/ 294 w 12652"/>
                <a:gd name="T45" fmla="*/ 1466 h 3127"/>
                <a:gd name="T46" fmla="*/ 220 w 12652"/>
                <a:gd name="T47" fmla="*/ 1491 h 3127"/>
                <a:gd name="T48" fmla="*/ 147 w 12652"/>
                <a:gd name="T49" fmla="*/ 1564 h 3127"/>
                <a:gd name="T50" fmla="*/ 74 w 12652"/>
                <a:gd name="T51" fmla="*/ 1637 h 3127"/>
                <a:gd name="T52" fmla="*/ 49 w 12652"/>
                <a:gd name="T53" fmla="*/ 1710 h 3127"/>
                <a:gd name="T54" fmla="*/ 1 w 12652"/>
                <a:gd name="T55" fmla="*/ 1808 h 3127"/>
                <a:gd name="T56" fmla="*/ 1 w 12652"/>
                <a:gd name="T57" fmla="*/ 1906 h 3127"/>
                <a:gd name="T58" fmla="*/ 1 w 12652"/>
                <a:gd name="T59" fmla="*/ 3127 h 3127"/>
                <a:gd name="T60" fmla="*/ 12652 w 12652"/>
                <a:gd name="T61" fmla="*/ 3127 h 3127"/>
                <a:gd name="T62" fmla="*/ 12652 w 12652"/>
                <a:gd name="T63" fmla="*/ 1906 h 3127"/>
                <a:gd name="T64" fmla="*/ 12652 w 12652"/>
                <a:gd name="T65" fmla="*/ 1808 h 3127"/>
                <a:gd name="T66" fmla="*/ 12603 w 12652"/>
                <a:gd name="T67" fmla="*/ 1710 h 3127"/>
                <a:gd name="T68" fmla="*/ 12578 w 12652"/>
                <a:gd name="T69" fmla="*/ 1637 h 3127"/>
                <a:gd name="T70" fmla="*/ 12505 w 12652"/>
                <a:gd name="T71" fmla="*/ 1564 h 3127"/>
                <a:gd name="T72" fmla="*/ 12432 w 12652"/>
                <a:gd name="T73" fmla="*/ 1491 h 3127"/>
                <a:gd name="T74" fmla="*/ 12359 w 12652"/>
                <a:gd name="T75" fmla="*/ 1466 h 3127"/>
                <a:gd name="T76" fmla="*/ 12261 w 12652"/>
                <a:gd name="T77" fmla="*/ 1417 h 3127"/>
                <a:gd name="T78" fmla="*/ 8671 w 12652"/>
                <a:gd name="T79" fmla="*/ 1417 h 3127"/>
                <a:gd name="T80" fmla="*/ 8671 w 12652"/>
                <a:gd name="T81" fmla="*/ 880 h 3127"/>
                <a:gd name="T82" fmla="*/ 8646 w 12652"/>
                <a:gd name="T83" fmla="*/ 709 h 3127"/>
                <a:gd name="T84" fmla="*/ 8597 w 12652"/>
                <a:gd name="T85" fmla="*/ 538 h 3127"/>
                <a:gd name="T86" fmla="*/ 8524 w 12652"/>
                <a:gd name="T87" fmla="*/ 392 h 3127"/>
                <a:gd name="T88" fmla="*/ 8402 w 12652"/>
                <a:gd name="T89" fmla="*/ 269 h 3127"/>
                <a:gd name="T90" fmla="*/ 8280 w 12652"/>
                <a:gd name="T91" fmla="*/ 147 h 3127"/>
                <a:gd name="T92" fmla="*/ 8133 w 12652"/>
                <a:gd name="T93" fmla="*/ 74 h 3127"/>
                <a:gd name="T94" fmla="*/ 7962 w 12652"/>
                <a:gd name="T95" fmla="*/ 25 h 3127"/>
                <a:gd name="T96" fmla="*/ 7791 w 12652"/>
                <a:gd name="T97" fmla="*/ 1 h 3127"/>
                <a:gd name="T98" fmla="*/ 4861 w 12652"/>
                <a:gd name="T99" fmla="*/ 1 h 3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652" h="3127" extrusionOk="0">
                  <a:moveTo>
                    <a:pt x="7840" y="782"/>
                  </a:moveTo>
                  <a:lnTo>
                    <a:pt x="7865" y="807"/>
                  </a:lnTo>
                  <a:lnTo>
                    <a:pt x="7889" y="831"/>
                  </a:lnTo>
                  <a:lnTo>
                    <a:pt x="7889" y="880"/>
                  </a:lnTo>
                  <a:lnTo>
                    <a:pt x="7889" y="1417"/>
                  </a:lnTo>
                  <a:lnTo>
                    <a:pt x="4763" y="1417"/>
                  </a:lnTo>
                  <a:lnTo>
                    <a:pt x="4763" y="880"/>
                  </a:lnTo>
                  <a:lnTo>
                    <a:pt x="4763" y="831"/>
                  </a:lnTo>
                  <a:lnTo>
                    <a:pt x="4787" y="807"/>
                  </a:lnTo>
                  <a:lnTo>
                    <a:pt x="4812" y="782"/>
                  </a:lnTo>
                  <a:lnTo>
                    <a:pt x="7840" y="782"/>
                  </a:lnTo>
                  <a:close/>
                  <a:moveTo>
                    <a:pt x="4861" y="1"/>
                  </a:moveTo>
                  <a:lnTo>
                    <a:pt x="4690" y="25"/>
                  </a:lnTo>
                  <a:lnTo>
                    <a:pt x="4519" y="74"/>
                  </a:lnTo>
                  <a:lnTo>
                    <a:pt x="4372" y="147"/>
                  </a:lnTo>
                  <a:lnTo>
                    <a:pt x="4250" y="269"/>
                  </a:lnTo>
                  <a:lnTo>
                    <a:pt x="4128" y="392"/>
                  </a:lnTo>
                  <a:lnTo>
                    <a:pt x="4055" y="538"/>
                  </a:lnTo>
                  <a:lnTo>
                    <a:pt x="4006" y="709"/>
                  </a:lnTo>
                  <a:lnTo>
                    <a:pt x="3982" y="880"/>
                  </a:lnTo>
                  <a:lnTo>
                    <a:pt x="3982" y="1417"/>
                  </a:lnTo>
                  <a:lnTo>
                    <a:pt x="391" y="1417"/>
                  </a:lnTo>
                  <a:lnTo>
                    <a:pt x="294" y="1466"/>
                  </a:lnTo>
                  <a:lnTo>
                    <a:pt x="220" y="1491"/>
                  </a:lnTo>
                  <a:lnTo>
                    <a:pt x="147" y="1564"/>
                  </a:lnTo>
                  <a:lnTo>
                    <a:pt x="74" y="1637"/>
                  </a:lnTo>
                  <a:lnTo>
                    <a:pt x="49" y="1710"/>
                  </a:lnTo>
                  <a:lnTo>
                    <a:pt x="1" y="1808"/>
                  </a:lnTo>
                  <a:lnTo>
                    <a:pt x="1" y="1906"/>
                  </a:lnTo>
                  <a:lnTo>
                    <a:pt x="1" y="3127"/>
                  </a:lnTo>
                  <a:lnTo>
                    <a:pt x="12652" y="3127"/>
                  </a:lnTo>
                  <a:lnTo>
                    <a:pt x="12652" y="1906"/>
                  </a:lnTo>
                  <a:lnTo>
                    <a:pt x="12652" y="1808"/>
                  </a:lnTo>
                  <a:lnTo>
                    <a:pt x="12603" y="1710"/>
                  </a:lnTo>
                  <a:lnTo>
                    <a:pt x="12578" y="1637"/>
                  </a:lnTo>
                  <a:lnTo>
                    <a:pt x="12505" y="1564"/>
                  </a:lnTo>
                  <a:lnTo>
                    <a:pt x="12432" y="1491"/>
                  </a:lnTo>
                  <a:lnTo>
                    <a:pt x="12359" y="1466"/>
                  </a:lnTo>
                  <a:lnTo>
                    <a:pt x="12261" y="1417"/>
                  </a:lnTo>
                  <a:lnTo>
                    <a:pt x="8671" y="1417"/>
                  </a:lnTo>
                  <a:lnTo>
                    <a:pt x="8671" y="880"/>
                  </a:lnTo>
                  <a:lnTo>
                    <a:pt x="8646" y="709"/>
                  </a:lnTo>
                  <a:lnTo>
                    <a:pt x="8597" y="538"/>
                  </a:lnTo>
                  <a:lnTo>
                    <a:pt x="8524" y="392"/>
                  </a:lnTo>
                  <a:lnTo>
                    <a:pt x="8402" y="269"/>
                  </a:lnTo>
                  <a:lnTo>
                    <a:pt x="8280" y="147"/>
                  </a:lnTo>
                  <a:lnTo>
                    <a:pt x="8133" y="74"/>
                  </a:lnTo>
                  <a:lnTo>
                    <a:pt x="7962" y="25"/>
                  </a:lnTo>
                  <a:lnTo>
                    <a:pt x="7791" y="1"/>
                  </a:lnTo>
                  <a:lnTo>
                    <a:pt x="4861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97" name="Google Shape;426;p31">
              <a:extLst>
                <a:ext uri="{FF2B5EF4-FFF2-40B4-BE49-F238E27FC236}">
                  <a16:creationId xmlns:a16="http://schemas.microsoft.com/office/drawing/2014/main" id="{2FE0C59E-69EF-0E43-9C62-516C16574B0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3875" y="3068750"/>
              <a:ext cx="290650" cy="359050"/>
            </a:xfrm>
            <a:custGeom>
              <a:avLst/>
              <a:gdLst>
                <a:gd name="T0" fmla="*/ 2711 w 11626"/>
                <a:gd name="T1" fmla="*/ 1710 h 14362"/>
                <a:gd name="T2" fmla="*/ 2834 w 11626"/>
                <a:gd name="T3" fmla="*/ 1857 h 14362"/>
                <a:gd name="T4" fmla="*/ 2858 w 11626"/>
                <a:gd name="T5" fmla="*/ 12432 h 14362"/>
                <a:gd name="T6" fmla="*/ 2785 w 11626"/>
                <a:gd name="T7" fmla="*/ 12603 h 14362"/>
                <a:gd name="T8" fmla="*/ 2614 w 11626"/>
                <a:gd name="T9" fmla="*/ 12676 h 14362"/>
                <a:gd name="T10" fmla="*/ 2443 w 11626"/>
                <a:gd name="T11" fmla="*/ 12603 h 14362"/>
                <a:gd name="T12" fmla="*/ 2369 w 11626"/>
                <a:gd name="T13" fmla="*/ 12432 h 14362"/>
                <a:gd name="T14" fmla="*/ 2394 w 11626"/>
                <a:gd name="T15" fmla="*/ 1857 h 14362"/>
                <a:gd name="T16" fmla="*/ 2516 w 11626"/>
                <a:gd name="T17" fmla="*/ 1710 h 14362"/>
                <a:gd name="T18" fmla="*/ 5813 w 11626"/>
                <a:gd name="T19" fmla="*/ 1686 h 14362"/>
                <a:gd name="T20" fmla="*/ 5984 w 11626"/>
                <a:gd name="T21" fmla="*/ 1759 h 14362"/>
                <a:gd name="T22" fmla="*/ 6057 w 11626"/>
                <a:gd name="T23" fmla="*/ 1930 h 14362"/>
                <a:gd name="T24" fmla="*/ 6033 w 11626"/>
                <a:gd name="T25" fmla="*/ 12529 h 14362"/>
                <a:gd name="T26" fmla="*/ 5911 w 11626"/>
                <a:gd name="T27" fmla="*/ 12652 h 14362"/>
                <a:gd name="T28" fmla="*/ 5715 w 11626"/>
                <a:gd name="T29" fmla="*/ 12652 h 14362"/>
                <a:gd name="T30" fmla="*/ 5593 w 11626"/>
                <a:gd name="T31" fmla="*/ 12529 h 14362"/>
                <a:gd name="T32" fmla="*/ 5569 w 11626"/>
                <a:gd name="T33" fmla="*/ 1930 h 14362"/>
                <a:gd name="T34" fmla="*/ 5642 w 11626"/>
                <a:gd name="T35" fmla="*/ 1759 h 14362"/>
                <a:gd name="T36" fmla="*/ 5813 w 11626"/>
                <a:gd name="T37" fmla="*/ 1686 h 14362"/>
                <a:gd name="T38" fmla="*/ 9110 w 11626"/>
                <a:gd name="T39" fmla="*/ 1710 h 14362"/>
                <a:gd name="T40" fmla="*/ 9232 w 11626"/>
                <a:gd name="T41" fmla="*/ 1857 h 14362"/>
                <a:gd name="T42" fmla="*/ 9257 w 11626"/>
                <a:gd name="T43" fmla="*/ 12432 h 14362"/>
                <a:gd name="T44" fmla="*/ 9183 w 11626"/>
                <a:gd name="T45" fmla="*/ 12603 h 14362"/>
                <a:gd name="T46" fmla="*/ 9013 w 11626"/>
                <a:gd name="T47" fmla="*/ 12676 h 14362"/>
                <a:gd name="T48" fmla="*/ 8842 w 11626"/>
                <a:gd name="T49" fmla="*/ 12603 h 14362"/>
                <a:gd name="T50" fmla="*/ 8768 w 11626"/>
                <a:gd name="T51" fmla="*/ 12432 h 14362"/>
                <a:gd name="T52" fmla="*/ 8793 w 11626"/>
                <a:gd name="T53" fmla="*/ 1857 h 14362"/>
                <a:gd name="T54" fmla="*/ 8915 w 11626"/>
                <a:gd name="T55" fmla="*/ 1710 h 14362"/>
                <a:gd name="T56" fmla="*/ 0 w 11626"/>
                <a:gd name="T57" fmla="*/ 0 h 14362"/>
                <a:gd name="T58" fmla="*/ 0 w 11626"/>
                <a:gd name="T59" fmla="*/ 13970 h 14362"/>
                <a:gd name="T60" fmla="*/ 74 w 11626"/>
                <a:gd name="T61" fmla="*/ 14141 h 14362"/>
                <a:gd name="T62" fmla="*/ 220 w 11626"/>
                <a:gd name="T63" fmla="*/ 14263 h 14362"/>
                <a:gd name="T64" fmla="*/ 391 w 11626"/>
                <a:gd name="T65" fmla="*/ 14337 h 14362"/>
                <a:gd name="T66" fmla="*/ 11137 w 11626"/>
                <a:gd name="T67" fmla="*/ 14361 h 14362"/>
                <a:gd name="T68" fmla="*/ 11333 w 11626"/>
                <a:gd name="T69" fmla="*/ 14312 h 14362"/>
                <a:gd name="T70" fmla="*/ 11479 w 11626"/>
                <a:gd name="T71" fmla="*/ 14215 h 14362"/>
                <a:gd name="T72" fmla="*/ 11577 w 11626"/>
                <a:gd name="T73" fmla="*/ 14068 h 14362"/>
                <a:gd name="T74" fmla="*/ 11626 w 11626"/>
                <a:gd name="T75" fmla="*/ 13873 h 14362"/>
                <a:gd name="T76" fmla="*/ 0 w 11626"/>
                <a:gd name="T77" fmla="*/ 0 h 14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626" h="14362" extrusionOk="0">
                  <a:moveTo>
                    <a:pt x="2614" y="1686"/>
                  </a:moveTo>
                  <a:lnTo>
                    <a:pt x="2711" y="1710"/>
                  </a:lnTo>
                  <a:lnTo>
                    <a:pt x="2785" y="1759"/>
                  </a:lnTo>
                  <a:lnTo>
                    <a:pt x="2834" y="1857"/>
                  </a:lnTo>
                  <a:lnTo>
                    <a:pt x="2858" y="1930"/>
                  </a:lnTo>
                  <a:lnTo>
                    <a:pt x="2858" y="12432"/>
                  </a:lnTo>
                  <a:lnTo>
                    <a:pt x="2834" y="12529"/>
                  </a:lnTo>
                  <a:lnTo>
                    <a:pt x="2785" y="12603"/>
                  </a:lnTo>
                  <a:lnTo>
                    <a:pt x="2711" y="12652"/>
                  </a:lnTo>
                  <a:lnTo>
                    <a:pt x="2614" y="12676"/>
                  </a:lnTo>
                  <a:lnTo>
                    <a:pt x="2516" y="12652"/>
                  </a:lnTo>
                  <a:lnTo>
                    <a:pt x="2443" y="12603"/>
                  </a:lnTo>
                  <a:lnTo>
                    <a:pt x="2394" y="12529"/>
                  </a:lnTo>
                  <a:lnTo>
                    <a:pt x="2369" y="12432"/>
                  </a:lnTo>
                  <a:lnTo>
                    <a:pt x="2369" y="1930"/>
                  </a:lnTo>
                  <a:lnTo>
                    <a:pt x="2394" y="1857"/>
                  </a:lnTo>
                  <a:lnTo>
                    <a:pt x="2443" y="1759"/>
                  </a:lnTo>
                  <a:lnTo>
                    <a:pt x="2516" y="1710"/>
                  </a:lnTo>
                  <a:lnTo>
                    <a:pt x="2614" y="1686"/>
                  </a:lnTo>
                  <a:close/>
                  <a:moveTo>
                    <a:pt x="5813" y="1686"/>
                  </a:moveTo>
                  <a:lnTo>
                    <a:pt x="5911" y="1710"/>
                  </a:lnTo>
                  <a:lnTo>
                    <a:pt x="5984" y="1759"/>
                  </a:lnTo>
                  <a:lnTo>
                    <a:pt x="6033" y="1857"/>
                  </a:lnTo>
                  <a:lnTo>
                    <a:pt x="6057" y="1930"/>
                  </a:lnTo>
                  <a:lnTo>
                    <a:pt x="6057" y="12432"/>
                  </a:lnTo>
                  <a:lnTo>
                    <a:pt x="6033" y="12529"/>
                  </a:lnTo>
                  <a:lnTo>
                    <a:pt x="5984" y="12603"/>
                  </a:lnTo>
                  <a:lnTo>
                    <a:pt x="5911" y="12652"/>
                  </a:lnTo>
                  <a:lnTo>
                    <a:pt x="5813" y="12676"/>
                  </a:lnTo>
                  <a:lnTo>
                    <a:pt x="5715" y="12652"/>
                  </a:lnTo>
                  <a:lnTo>
                    <a:pt x="5642" y="12603"/>
                  </a:lnTo>
                  <a:lnTo>
                    <a:pt x="5593" y="12529"/>
                  </a:lnTo>
                  <a:lnTo>
                    <a:pt x="5569" y="12432"/>
                  </a:lnTo>
                  <a:lnTo>
                    <a:pt x="5569" y="1930"/>
                  </a:lnTo>
                  <a:lnTo>
                    <a:pt x="5593" y="1857"/>
                  </a:lnTo>
                  <a:lnTo>
                    <a:pt x="5642" y="1759"/>
                  </a:lnTo>
                  <a:lnTo>
                    <a:pt x="5715" y="1710"/>
                  </a:lnTo>
                  <a:lnTo>
                    <a:pt x="5813" y="1686"/>
                  </a:lnTo>
                  <a:close/>
                  <a:moveTo>
                    <a:pt x="9013" y="1686"/>
                  </a:moveTo>
                  <a:lnTo>
                    <a:pt x="9110" y="1710"/>
                  </a:lnTo>
                  <a:lnTo>
                    <a:pt x="9183" y="1759"/>
                  </a:lnTo>
                  <a:lnTo>
                    <a:pt x="9232" y="1857"/>
                  </a:lnTo>
                  <a:lnTo>
                    <a:pt x="9257" y="1930"/>
                  </a:lnTo>
                  <a:lnTo>
                    <a:pt x="9257" y="12432"/>
                  </a:lnTo>
                  <a:lnTo>
                    <a:pt x="9232" y="12529"/>
                  </a:lnTo>
                  <a:lnTo>
                    <a:pt x="9183" y="12603"/>
                  </a:lnTo>
                  <a:lnTo>
                    <a:pt x="9110" y="12652"/>
                  </a:lnTo>
                  <a:lnTo>
                    <a:pt x="9013" y="12676"/>
                  </a:lnTo>
                  <a:lnTo>
                    <a:pt x="8915" y="12652"/>
                  </a:lnTo>
                  <a:lnTo>
                    <a:pt x="8842" y="12603"/>
                  </a:lnTo>
                  <a:lnTo>
                    <a:pt x="8793" y="12529"/>
                  </a:lnTo>
                  <a:lnTo>
                    <a:pt x="8768" y="12432"/>
                  </a:lnTo>
                  <a:lnTo>
                    <a:pt x="8768" y="1930"/>
                  </a:lnTo>
                  <a:lnTo>
                    <a:pt x="8793" y="1857"/>
                  </a:lnTo>
                  <a:lnTo>
                    <a:pt x="8842" y="1759"/>
                  </a:lnTo>
                  <a:lnTo>
                    <a:pt x="8915" y="1710"/>
                  </a:lnTo>
                  <a:lnTo>
                    <a:pt x="9013" y="1686"/>
                  </a:lnTo>
                  <a:close/>
                  <a:moveTo>
                    <a:pt x="0" y="0"/>
                  </a:moveTo>
                  <a:lnTo>
                    <a:pt x="0" y="13873"/>
                  </a:lnTo>
                  <a:lnTo>
                    <a:pt x="0" y="13970"/>
                  </a:lnTo>
                  <a:lnTo>
                    <a:pt x="49" y="14068"/>
                  </a:lnTo>
                  <a:lnTo>
                    <a:pt x="74" y="14141"/>
                  </a:lnTo>
                  <a:lnTo>
                    <a:pt x="147" y="14215"/>
                  </a:lnTo>
                  <a:lnTo>
                    <a:pt x="220" y="14263"/>
                  </a:lnTo>
                  <a:lnTo>
                    <a:pt x="294" y="14312"/>
                  </a:lnTo>
                  <a:lnTo>
                    <a:pt x="391" y="14337"/>
                  </a:lnTo>
                  <a:lnTo>
                    <a:pt x="489" y="14361"/>
                  </a:lnTo>
                  <a:lnTo>
                    <a:pt x="11137" y="14361"/>
                  </a:lnTo>
                  <a:lnTo>
                    <a:pt x="11235" y="14337"/>
                  </a:lnTo>
                  <a:lnTo>
                    <a:pt x="11333" y="14312"/>
                  </a:lnTo>
                  <a:lnTo>
                    <a:pt x="11406" y="14263"/>
                  </a:lnTo>
                  <a:lnTo>
                    <a:pt x="11479" y="14215"/>
                  </a:lnTo>
                  <a:lnTo>
                    <a:pt x="11553" y="14141"/>
                  </a:lnTo>
                  <a:lnTo>
                    <a:pt x="11577" y="14068"/>
                  </a:lnTo>
                  <a:lnTo>
                    <a:pt x="11626" y="13970"/>
                  </a:lnTo>
                  <a:lnTo>
                    <a:pt x="11626" y="13873"/>
                  </a:lnTo>
                  <a:lnTo>
                    <a:pt x="1162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52277" name="Google Shape;427;p31">
            <a:extLst>
              <a:ext uri="{FF2B5EF4-FFF2-40B4-BE49-F238E27FC236}">
                <a16:creationId xmlns:a16="http://schemas.microsoft.com/office/drawing/2014/main" id="{9C15D560-AC6A-394B-A525-ACB60D35584F}"/>
              </a:ext>
            </a:extLst>
          </p:cNvPr>
          <p:cNvGrpSpPr>
            <a:grpSpLocks/>
          </p:cNvGrpSpPr>
          <p:nvPr/>
        </p:nvGrpSpPr>
        <p:grpSpPr bwMode="auto">
          <a:xfrm>
            <a:off x="1196975" y="3255963"/>
            <a:ext cx="339725" cy="228600"/>
            <a:chOff x="1241275" y="3718400"/>
            <a:chExt cx="450650" cy="302875"/>
          </a:xfrm>
        </p:grpSpPr>
        <p:sp>
          <p:nvSpPr>
            <p:cNvPr id="52392" name="Google Shape;428;p31">
              <a:extLst>
                <a:ext uri="{FF2B5EF4-FFF2-40B4-BE49-F238E27FC236}">
                  <a16:creationId xmlns:a16="http://schemas.microsoft.com/office/drawing/2014/main" id="{CE726C4C-73ED-6B46-899D-E1D72F03608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1275" y="3718400"/>
              <a:ext cx="450650" cy="302875"/>
            </a:xfrm>
            <a:custGeom>
              <a:avLst/>
              <a:gdLst>
                <a:gd name="T0" fmla="*/ 17048 w 18026"/>
                <a:gd name="T1" fmla="*/ 977 h 12115"/>
                <a:gd name="T2" fmla="*/ 17048 w 18026"/>
                <a:gd name="T3" fmla="*/ 3127 h 12115"/>
                <a:gd name="T4" fmla="*/ 978 w 18026"/>
                <a:gd name="T5" fmla="*/ 3127 h 12115"/>
                <a:gd name="T6" fmla="*/ 978 w 18026"/>
                <a:gd name="T7" fmla="*/ 977 h 12115"/>
                <a:gd name="T8" fmla="*/ 17048 w 18026"/>
                <a:gd name="T9" fmla="*/ 977 h 12115"/>
                <a:gd name="T10" fmla="*/ 17048 w 18026"/>
                <a:gd name="T11" fmla="*/ 5447 h 12115"/>
                <a:gd name="T12" fmla="*/ 17048 w 18026"/>
                <a:gd name="T13" fmla="*/ 11137 h 12115"/>
                <a:gd name="T14" fmla="*/ 978 w 18026"/>
                <a:gd name="T15" fmla="*/ 11137 h 12115"/>
                <a:gd name="T16" fmla="*/ 978 w 18026"/>
                <a:gd name="T17" fmla="*/ 5447 h 12115"/>
                <a:gd name="T18" fmla="*/ 17048 w 18026"/>
                <a:gd name="T19" fmla="*/ 5447 h 12115"/>
                <a:gd name="T20" fmla="*/ 978 w 18026"/>
                <a:gd name="T21" fmla="*/ 1 h 12115"/>
                <a:gd name="T22" fmla="*/ 782 w 18026"/>
                <a:gd name="T23" fmla="*/ 25 h 12115"/>
                <a:gd name="T24" fmla="*/ 587 w 18026"/>
                <a:gd name="T25" fmla="*/ 74 h 12115"/>
                <a:gd name="T26" fmla="*/ 416 w 18026"/>
                <a:gd name="T27" fmla="*/ 172 h 12115"/>
                <a:gd name="T28" fmla="*/ 294 w 18026"/>
                <a:gd name="T29" fmla="*/ 294 h 12115"/>
                <a:gd name="T30" fmla="*/ 172 w 18026"/>
                <a:gd name="T31" fmla="*/ 440 h 12115"/>
                <a:gd name="T32" fmla="*/ 74 w 18026"/>
                <a:gd name="T33" fmla="*/ 611 h 12115"/>
                <a:gd name="T34" fmla="*/ 25 w 18026"/>
                <a:gd name="T35" fmla="*/ 782 h 12115"/>
                <a:gd name="T36" fmla="*/ 1 w 18026"/>
                <a:gd name="T37" fmla="*/ 977 h 12115"/>
                <a:gd name="T38" fmla="*/ 1 w 18026"/>
                <a:gd name="T39" fmla="*/ 11137 h 12115"/>
                <a:gd name="T40" fmla="*/ 25 w 18026"/>
                <a:gd name="T41" fmla="*/ 11333 h 12115"/>
                <a:gd name="T42" fmla="*/ 74 w 18026"/>
                <a:gd name="T43" fmla="*/ 11504 h 12115"/>
                <a:gd name="T44" fmla="*/ 172 w 18026"/>
                <a:gd name="T45" fmla="*/ 11675 h 12115"/>
                <a:gd name="T46" fmla="*/ 294 w 18026"/>
                <a:gd name="T47" fmla="*/ 11821 h 12115"/>
                <a:gd name="T48" fmla="*/ 416 w 18026"/>
                <a:gd name="T49" fmla="*/ 11943 h 12115"/>
                <a:gd name="T50" fmla="*/ 587 w 18026"/>
                <a:gd name="T51" fmla="*/ 12041 h 12115"/>
                <a:gd name="T52" fmla="*/ 782 w 18026"/>
                <a:gd name="T53" fmla="*/ 12090 h 12115"/>
                <a:gd name="T54" fmla="*/ 978 w 18026"/>
                <a:gd name="T55" fmla="*/ 12114 h 12115"/>
                <a:gd name="T56" fmla="*/ 17048 w 18026"/>
                <a:gd name="T57" fmla="*/ 12114 h 12115"/>
                <a:gd name="T58" fmla="*/ 17243 w 18026"/>
                <a:gd name="T59" fmla="*/ 12090 h 12115"/>
                <a:gd name="T60" fmla="*/ 17439 w 18026"/>
                <a:gd name="T61" fmla="*/ 12041 h 12115"/>
                <a:gd name="T62" fmla="*/ 17610 w 18026"/>
                <a:gd name="T63" fmla="*/ 11943 h 12115"/>
                <a:gd name="T64" fmla="*/ 17732 w 18026"/>
                <a:gd name="T65" fmla="*/ 11821 h 12115"/>
                <a:gd name="T66" fmla="*/ 17854 w 18026"/>
                <a:gd name="T67" fmla="*/ 11675 h 12115"/>
                <a:gd name="T68" fmla="*/ 17952 w 18026"/>
                <a:gd name="T69" fmla="*/ 11504 h 12115"/>
                <a:gd name="T70" fmla="*/ 18001 w 18026"/>
                <a:gd name="T71" fmla="*/ 11333 h 12115"/>
                <a:gd name="T72" fmla="*/ 18025 w 18026"/>
                <a:gd name="T73" fmla="*/ 11137 h 12115"/>
                <a:gd name="T74" fmla="*/ 18025 w 18026"/>
                <a:gd name="T75" fmla="*/ 977 h 12115"/>
                <a:gd name="T76" fmla="*/ 18001 w 18026"/>
                <a:gd name="T77" fmla="*/ 782 h 12115"/>
                <a:gd name="T78" fmla="*/ 17952 w 18026"/>
                <a:gd name="T79" fmla="*/ 611 h 12115"/>
                <a:gd name="T80" fmla="*/ 17854 w 18026"/>
                <a:gd name="T81" fmla="*/ 440 h 12115"/>
                <a:gd name="T82" fmla="*/ 17732 w 18026"/>
                <a:gd name="T83" fmla="*/ 294 h 12115"/>
                <a:gd name="T84" fmla="*/ 17610 w 18026"/>
                <a:gd name="T85" fmla="*/ 172 h 12115"/>
                <a:gd name="T86" fmla="*/ 17439 w 18026"/>
                <a:gd name="T87" fmla="*/ 74 h 12115"/>
                <a:gd name="T88" fmla="*/ 17243 w 18026"/>
                <a:gd name="T89" fmla="*/ 25 h 12115"/>
                <a:gd name="T90" fmla="*/ 17048 w 18026"/>
                <a:gd name="T91" fmla="*/ 1 h 12115"/>
                <a:gd name="T92" fmla="*/ 978 w 18026"/>
                <a:gd name="T93" fmla="*/ 1 h 12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8026" h="12115" extrusionOk="0">
                  <a:moveTo>
                    <a:pt x="17048" y="977"/>
                  </a:moveTo>
                  <a:lnTo>
                    <a:pt x="17048" y="3127"/>
                  </a:lnTo>
                  <a:lnTo>
                    <a:pt x="978" y="3127"/>
                  </a:lnTo>
                  <a:lnTo>
                    <a:pt x="978" y="977"/>
                  </a:lnTo>
                  <a:lnTo>
                    <a:pt x="17048" y="977"/>
                  </a:lnTo>
                  <a:close/>
                  <a:moveTo>
                    <a:pt x="17048" y="5447"/>
                  </a:moveTo>
                  <a:lnTo>
                    <a:pt x="17048" y="11137"/>
                  </a:lnTo>
                  <a:lnTo>
                    <a:pt x="978" y="11137"/>
                  </a:lnTo>
                  <a:lnTo>
                    <a:pt x="978" y="5447"/>
                  </a:lnTo>
                  <a:lnTo>
                    <a:pt x="17048" y="5447"/>
                  </a:lnTo>
                  <a:close/>
                  <a:moveTo>
                    <a:pt x="978" y="1"/>
                  </a:moveTo>
                  <a:lnTo>
                    <a:pt x="782" y="25"/>
                  </a:lnTo>
                  <a:lnTo>
                    <a:pt x="587" y="74"/>
                  </a:lnTo>
                  <a:lnTo>
                    <a:pt x="416" y="172"/>
                  </a:lnTo>
                  <a:lnTo>
                    <a:pt x="294" y="294"/>
                  </a:lnTo>
                  <a:lnTo>
                    <a:pt x="172" y="440"/>
                  </a:lnTo>
                  <a:lnTo>
                    <a:pt x="74" y="611"/>
                  </a:lnTo>
                  <a:lnTo>
                    <a:pt x="25" y="782"/>
                  </a:lnTo>
                  <a:lnTo>
                    <a:pt x="1" y="977"/>
                  </a:lnTo>
                  <a:lnTo>
                    <a:pt x="1" y="11137"/>
                  </a:lnTo>
                  <a:lnTo>
                    <a:pt x="25" y="11333"/>
                  </a:lnTo>
                  <a:lnTo>
                    <a:pt x="74" y="11504"/>
                  </a:lnTo>
                  <a:lnTo>
                    <a:pt x="172" y="11675"/>
                  </a:lnTo>
                  <a:lnTo>
                    <a:pt x="294" y="11821"/>
                  </a:lnTo>
                  <a:lnTo>
                    <a:pt x="416" y="11943"/>
                  </a:lnTo>
                  <a:lnTo>
                    <a:pt x="587" y="12041"/>
                  </a:lnTo>
                  <a:lnTo>
                    <a:pt x="782" y="12090"/>
                  </a:lnTo>
                  <a:lnTo>
                    <a:pt x="978" y="12114"/>
                  </a:lnTo>
                  <a:lnTo>
                    <a:pt x="17048" y="12114"/>
                  </a:lnTo>
                  <a:lnTo>
                    <a:pt x="17243" y="12090"/>
                  </a:lnTo>
                  <a:lnTo>
                    <a:pt x="17439" y="12041"/>
                  </a:lnTo>
                  <a:lnTo>
                    <a:pt x="17610" y="11943"/>
                  </a:lnTo>
                  <a:lnTo>
                    <a:pt x="17732" y="11821"/>
                  </a:lnTo>
                  <a:lnTo>
                    <a:pt x="17854" y="11675"/>
                  </a:lnTo>
                  <a:lnTo>
                    <a:pt x="17952" y="11504"/>
                  </a:lnTo>
                  <a:lnTo>
                    <a:pt x="18001" y="11333"/>
                  </a:lnTo>
                  <a:lnTo>
                    <a:pt x="18025" y="11137"/>
                  </a:lnTo>
                  <a:lnTo>
                    <a:pt x="18025" y="977"/>
                  </a:lnTo>
                  <a:lnTo>
                    <a:pt x="18001" y="782"/>
                  </a:lnTo>
                  <a:lnTo>
                    <a:pt x="17952" y="611"/>
                  </a:lnTo>
                  <a:lnTo>
                    <a:pt x="17854" y="440"/>
                  </a:lnTo>
                  <a:lnTo>
                    <a:pt x="17732" y="294"/>
                  </a:lnTo>
                  <a:lnTo>
                    <a:pt x="17610" y="172"/>
                  </a:lnTo>
                  <a:lnTo>
                    <a:pt x="17439" y="74"/>
                  </a:lnTo>
                  <a:lnTo>
                    <a:pt x="17243" y="25"/>
                  </a:lnTo>
                  <a:lnTo>
                    <a:pt x="17048" y="1"/>
                  </a:lnTo>
                  <a:lnTo>
                    <a:pt x="978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93" name="Google Shape;429;p31">
              <a:extLst>
                <a:ext uri="{FF2B5EF4-FFF2-40B4-BE49-F238E27FC236}">
                  <a16:creationId xmlns:a16="http://schemas.microsoft.com/office/drawing/2014/main" id="{EFAF4F62-C227-8D48-B996-B6FF2CC49CA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3175" y="3895475"/>
              <a:ext cx="174050" cy="12225"/>
            </a:xfrm>
            <a:custGeom>
              <a:avLst/>
              <a:gdLst>
                <a:gd name="T0" fmla="*/ 245 w 6962"/>
                <a:gd name="T1" fmla="*/ 0 h 489"/>
                <a:gd name="T2" fmla="*/ 147 w 6962"/>
                <a:gd name="T3" fmla="*/ 25 h 489"/>
                <a:gd name="T4" fmla="*/ 74 w 6962"/>
                <a:gd name="T5" fmla="*/ 74 h 489"/>
                <a:gd name="T6" fmla="*/ 25 w 6962"/>
                <a:gd name="T7" fmla="*/ 147 h 489"/>
                <a:gd name="T8" fmla="*/ 1 w 6962"/>
                <a:gd name="T9" fmla="*/ 244 h 489"/>
                <a:gd name="T10" fmla="*/ 25 w 6962"/>
                <a:gd name="T11" fmla="*/ 342 h 489"/>
                <a:gd name="T12" fmla="*/ 74 w 6962"/>
                <a:gd name="T13" fmla="*/ 415 h 489"/>
                <a:gd name="T14" fmla="*/ 147 w 6962"/>
                <a:gd name="T15" fmla="*/ 464 h 489"/>
                <a:gd name="T16" fmla="*/ 245 w 6962"/>
                <a:gd name="T17" fmla="*/ 489 h 489"/>
                <a:gd name="T18" fmla="*/ 6717 w 6962"/>
                <a:gd name="T19" fmla="*/ 489 h 489"/>
                <a:gd name="T20" fmla="*/ 6815 w 6962"/>
                <a:gd name="T21" fmla="*/ 464 h 489"/>
                <a:gd name="T22" fmla="*/ 6888 w 6962"/>
                <a:gd name="T23" fmla="*/ 415 h 489"/>
                <a:gd name="T24" fmla="*/ 6961 w 6962"/>
                <a:gd name="T25" fmla="*/ 342 h 489"/>
                <a:gd name="T26" fmla="*/ 6961 w 6962"/>
                <a:gd name="T27" fmla="*/ 244 h 489"/>
                <a:gd name="T28" fmla="*/ 6961 w 6962"/>
                <a:gd name="T29" fmla="*/ 147 h 489"/>
                <a:gd name="T30" fmla="*/ 6888 w 6962"/>
                <a:gd name="T31" fmla="*/ 74 h 489"/>
                <a:gd name="T32" fmla="*/ 6815 w 6962"/>
                <a:gd name="T33" fmla="*/ 25 h 489"/>
                <a:gd name="T34" fmla="*/ 6717 w 6962"/>
                <a:gd name="T35" fmla="*/ 0 h 489"/>
                <a:gd name="T36" fmla="*/ 245 w 6962"/>
                <a:gd name="T37" fmla="*/ 0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962" h="489" extrusionOk="0">
                  <a:moveTo>
                    <a:pt x="245" y="0"/>
                  </a:moveTo>
                  <a:lnTo>
                    <a:pt x="147" y="25"/>
                  </a:lnTo>
                  <a:lnTo>
                    <a:pt x="74" y="74"/>
                  </a:lnTo>
                  <a:lnTo>
                    <a:pt x="25" y="147"/>
                  </a:lnTo>
                  <a:lnTo>
                    <a:pt x="1" y="244"/>
                  </a:lnTo>
                  <a:lnTo>
                    <a:pt x="25" y="342"/>
                  </a:lnTo>
                  <a:lnTo>
                    <a:pt x="74" y="415"/>
                  </a:lnTo>
                  <a:lnTo>
                    <a:pt x="147" y="464"/>
                  </a:lnTo>
                  <a:lnTo>
                    <a:pt x="245" y="489"/>
                  </a:lnTo>
                  <a:lnTo>
                    <a:pt x="6717" y="489"/>
                  </a:lnTo>
                  <a:lnTo>
                    <a:pt x="6815" y="464"/>
                  </a:lnTo>
                  <a:lnTo>
                    <a:pt x="6888" y="415"/>
                  </a:lnTo>
                  <a:lnTo>
                    <a:pt x="6961" y="342"/>
                  </a:lnTo>
                  <a:lnTo>
                    <a:pt x="6961" y="244"/>
                  </a:lnTo>
                  <a:lnTo>
                    <a:pt x="6961" y="147"/>
                  </a:lnTo>
                  <a:lnTo>
                    <a:pt x="6888" y="74"/>
                  </a:lnTo>
                  <a:lnTo>
                    <a:pt x="6815" y="25"/>
                  </a:lnTo>
                  <a:lnTo>
                    <a:pt x="6717" y="0"/>
                  </a:lnTo>
                  <a:lnTo>
                    <a:pt x="24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94" name="Google Shape;430;p31">
              <a:extLst>
                <a:ext uri="{FF2B5EF4-FFF2-40B4-BE49-F238E27FC236}">
                  <a16:creationId xmlns:a16="http://schemas.microsoft.com/office/drawing/2014/main" id="{E8192B91-246E-6640-8327-8BCD6DF4B14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3175" y="3935775"/>
              <a:ext cx="122750" cy="12225"/>
            </a:xfrm>
            <a:custGeom>
              <a:avLst/>
              <a:gdLst>
                <a:gd name="T0" fmla="*/ 245 w 4910"/>
                <a:gd name="T1" fmla="*/ 0 h 489"/>
                <a:gd name="T2" fmla="*/ 147 w 4910"/>
                <a:gd name="T3" fmla="*/ 25 h 489"/>
                <a:gd name="T4" fmla="*/ 74 w 4910"/>
                <a:gd name="T5" fmla="*/ 73 h 489"/>
                <a:gd name="T6" fmla="*/ 25 w 4910"/>
                <a:gd name="T7" fmla="*/ 147 h 489"/>
                <a:gd name="T8" fmla="*/ 1 w 4910"/>
                <a:gd name="T9" fmla="*/ 244 h 489"/>
                <a:gd name="T10" fmla="*/ 25 w 4910"/>
                <a:gd name="T11" fmla="*/ 342 h 489"/>
                <a:gd name="T12" fmla="*/ 74 w 4910"/>
                <a:gd name="T13" fmla="*/ 415 h 489"/>
                <a:gd name="T14" fmla="*/ 147 w 4910"/>
                <a:gd name="T15" fmla="*/ 464 h 489"/>
                <a:gd name="T16" fmla="*/ 245 w 4910"/>
                <a:gd name="T17" fmla="*/ 489 h 489"/>
                <a:gd name="T18" fmla="*/ 4666 w 4910"/>
                <a:gd name="T19" fmla="*/ 489 h 489"/>
                <a:gd name="T20" fmla="*/ 4763 w 4910"/>
                <a:gd name="T21" fmla="*/ 464 h 489"/>
                <a:gd name="T22" fmla="*/ 4837 w 4910"/>
                <a:gd name="T23" fmla="*/ 415 h 489"/>
                <a:gd name="T24" fmla="*/ 4885 w 4910"/>
                <a:gd name="T25" fmla="*/ 342 h 489"/>
                <a:gd name="T26" fmla="*/ 4910 w 4910"/>
                <a:gd name="T27" fmla="*/ 244 h 489"/>
                <a:gd name="T28" fmla="*/ 4885 w 4910"/>
                <a:gd name="T29" fmla="*/ 147 h 489"/>
                <a:gd name="T30" fmla="*/ 4837 w 4910"/>
                <a:gd name="T31" fmla="*/ 73 h 489"/>
                <a:gd name="T32" fmla="*/ 4763 w 4910"/>
                <a:gd name="T33" fmla="*/ 25 h 489"/>
                <a:gd name="T34" fmla="*/ 4666 w 4910"/>
                <a:gd name="T35" fmla="*/ 0 h 489"/>
                <a:gd name="T36" fmla="*/ 245 w 4910"/>
                <a:gd name="T37" fmla="*/ 0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910" h="489" extrusionOk="0">
                  <a:moveTo>
                    <a:pt x="245" y="0"/>
                  </a:moveTo>
                  <a:lnTo>
                    <a:pt x="147" y="25"/>
                  </a:lnTo>
                  <a:lnTo>
                    <a:pt x="74" y="73"/>
                  </a:lnTo>
                  <a:lnTo>
                    <a:pt x="25" y="147"/>
                  </a:lnTo>
                  <a:lnTo>
                    <a:pt x="1" y="244"/>
                  </a:lnTo>
                  <a:lnTo>
                    <a:pt x="25" y="342"/>
                  </a:lnTo>
                  <a:lnTo>
                    <a:pt x="74" y="415"/>
                  </a:lnTo>
                  <a:lnTo>
                    <a:pt x="147" y="464"/>
                  </a:lnTo>
                  <a:lnTo>
                    <a:pt x="245" y="489"/>
                  </a:lnTo>
                  <a:lnTo>
                    <a:pt x="4666" y="489"/>
                  </a:lnTo>
                  <a:lnTo>
                    <a:pt x="4763" y="464"/>
                  </a:lnTo>
                  <a:lnTo>
                    <a:pt x="4837" y="415"/>
                  </a:lnTo>
                  <a:lnTo>
                    <a:pt x="4885" y="342"/>
                  </a:lnTo>
                  <a:lnTo>
                    <a:pt x="4910" y="244"/>
                  </a:lnTo>
                  <a:lnTo>
                    <a:pt x="4885" y="147"/>
                  </a:lnTo>
                  <a:lnTo>
                    <a:pt x="4837" y="73"/>
                  </a:lnTo>
                  <a:lnTo>
                    <a:pt x="4763" y="25"/>
                  </a:lnTo>
                  <a:lnTo>
                    <a:pt x="4666" y="0"/>
                  </a:lnTo>
                  <a:lnTo>
                    <a:pt x="24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95" name="Google Shape;431;p31">
              <a:extLst>
                <a:ext uri="{FF2B5EF4-FFF2-40B4-BE49-F238E27FC236}">
                  <a16:creationId xmlns:a16="http://schemas.microsoft.com/office/drawing/2014/main" id="{A51A9605-CC1B-DC48-A4B4-F9593F8D871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0375" y="3901575"/>
              <a:ext cx="62300" cy="40325"/>
            </a:xfrm>
            <a:custGeom>
              <a:avLst/>
              <a:gdLst>
                <a:gd name="T0" fmla="*/ 392 w 2492"/>
                <a:gd name="T1" fmla="*/ 0 h 1613"/>
                <a:gd name="T2" fmla="*/ 294 w 2492"/>
                <a:gd name="T3" fmla="*/ 25 h 1613"/>
                <a:gd name="T4" fmla="*/ 221 w 2492"/>
                <a:gd name="T5" fmla="*/ 74 h 1613"/>
                <a:gd name="T6" fmla="*/ 147 w 2492"/>
                <a:gd name="T7" fmla="*/ 147 h 1613"/>
                <a:gd name="T8" fmla="*/ 99 w 2492"/>
                <a:gd name="T9" fmla="*/ 220 h 1613"/>
                <a:gd name="T10" fmla="*/ 50 w 2492"/>
                <a:gd name="T11" fmla="*/ 294 h 1613"/>
                <a:gd name="T12" fmla="*/ 25 w 2492"/>
                <a:gd name="T13" fmla="*/ 391 h 1613"/>
                <a:gd name="T14" fmla="*/ 1 w 2492"/>
                <a:gd name="T15" fmla="*/ 489 h 1613"/>
                <a:gd name="T16" fmla="*/ 1 w 2492"/>
                <a:gd name="T17" fmla="*/ 1124 h 1613"/>
                <a:gd name="T18" fmla="*/ 25 w 2492"/>
                <a:gd name="T19" fmla="*/ 1222 h 1613"/>
                <a:gd name="T20" fmla="*/ 50 w 2492"/>
                <a:gd name="T21" fmla="*/ 1319 h 1613"/>
                <a:gd name="T22" fmla="*/ 99 w 2492"/>
                <a:gd name="T23" fmla="*/ 1393 h 1613"/>
                <a:gd name="T24" fmla="*/ 147 w 2492"/>
                <a:gd name="T25" fmla="*/ 1466 h 1613"/>
                <a:gd name="T26" fmla="*/ 221 w 2492"/>
                <a:gd name="T27" fmla="*/ 1515 h 1613"/>
                <a:gd name="T28" fmla="*/ 294 w 2492"/>
                <a:gd name="T29" fmla="*/ 1564 h 1613"/>
                <a:gd name="T30" fmla="*/ 392 w 2492"/>
                <a:gd name="T31" fmla="*/ 1588 h 1613"/>
                <a:gd name="T32" fmla="*/ 489 w 2492"/>
                <a:gd name="T33" fmla="*/ 1612 h 1613"/>
                <a:gd name="T34" fmla="*/ 2004 w 2492"/>
                <a:gd name="T35" fmla="*/ 1612 h 1613"/>
                <a:gd name="T36" fmla="*/ 2101 w 2492"/>
                <a:gd name="T37" fmla="*/ 1588 h 1613"/>
                <a:gd name="T38" fmla="*/ 2199 w 2492"/>
                <a:gd name="T39" fmla="*/ 1564 h 1613"/>
                <a:gd name="T40" fmla="*/ 2272 w 2492"/>
                <a:gd name="T41" fmla="*/ 1515 h 1613"/>
                <a:gd name="T42" fmla="*/ 2345 w 2492"/>
                <a:gd name="T43" fmla="*/ 1466 h 1613"/>
                <a:gd name="T44" fmla="*/ 2394 w 2492"/>
                <a:gd name="T45" fmla="*/ 1393 h 1613"/>
                <a:gd name="T46" fmla="*/ 2443 w 2492"/>
                <a:gd name="T47" fmla="*/ 1319 h 1613"/>
                <a:gd name="T48" fmla="*/ 2492 w 2492"/>
                <a:gd name="T49" fmla="*/ 1222 h 1613"/>
                <a:gd name="T50" fmla="*/ 2492 w 2492"/>
                <a:gd name="T51" fmla="*/ 1124 h 1613"/>
                <a:gd name="T52" fmla="*/ 2492 w 2492"/>
                <a:gd name="T53" fmla="*/ 489 h 1613"/>
                <a:gd name="T54" fmla="*/ 2492 w 2492"/>
                <a:gd name="T55" fmla="*/ 391 h 1613"/>
                <a:gd name="T56" fmla="*/ 2443 w 2492"/>
                <a:gd name="T57" fmla="*/ 294 h 1613"/>
                <a:gd name="T58" fmla="*/ 2394 w 2492"/>
                <a:gd name="T59" fmla="*/ 220 h 1613"/>
                <a:gd name="T60" fmla="*/ 2345 w 2492"/>
                <a:gd name="T61" fmla="*/ 147 h 1613"/>
                <a:gd name="T62" fmla="*/ 2272 w 2492"/>
                <a:gd name="T63" fmla="*/ 74 h 1613"/>
                <a:gd name="T64" fmla="*/ 2199 w 2492"/>
                <a:gd name="T65" fmla="*/ 25 h 1613"/>
                <a:gd name="T66" fmla="*/ 2101 w 2492"/>
                <a:gd name="T67" fmla="*/ 0 h 1613"/>
                <a:gd name="T68" fmla="*/ 392 w 2492"/>
                <a:gd name="T69" fmla="*/ 0 h 1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492" h="1613" extrusionOk="0">
                  <a:moveTo>
                    <a:pt x="392" y="0"/>
                  </a:moveTo>
                  <a:lnTo>
                    <a:pt x="294" y="25"/>
                  </a:lnTo>
                  <a:lnTo>
                    <a:pt x="221" y="74"/>
                  </a:lnTo>
                  <a:lnTo>
                    <a:pt x="147" y="147"/>
                  </a:lnTo>
                  <a:lnTo>
                    <a:pt x="99" y="220"/>
                  </a:lnTo>
                  <a:lnTo>
                    <a:pt x="50" y="294"/>
                  </a:lnTo>
                  <a:lnTo>
                    <a:pt x="25" y="391"/>
                  </a:lnTo>
                  <a:lnTo>
                    <a:pt x="1" y="489"/>
                  </a:lnTo>
                  <a:lnTo>
                    <a:pt x="1" y="1124"/>
                  </a:lnTo>
                  <a:lnTo>
                    <a:pt x="25" y="1222"/>
                  </a:lnTo>
                  <a:lnTo>
                    <a:pt x="50" y="1319"/>
                  </a:lnTo>
                  <a:lnTo>
                    <a:pt x="99" y="1393"/>
                  </a:lnTo>
                  <a:lnTo>
                    <a:pt x="147" y="1466"/>
                  </a:lnTo>
                  <a:lnTo>
                    <a:pt x="221" y="1515"/>
                  </a:lnTo>
                  <a:lnTo>
                    <a:pt x="294" y="1564"/>
                  </a:lnTo>
                  <a:lnTo>
                    <a:pt x="392" y="1588"/>
                  </a:lnTo>
                  <a:lnTo>
                    <a:pt x="489" y="1612"/>
                  </a:lnTo>
                  <a:lnTo>
                    <a:pt x="2004" y="1612"/>
                  </a:lnTo>
                  <a:lnTo>
                    <a:pt x="2101" y="1588"/>
                  </a:lnTo>
                  <a:lnTo>
                    <a:pt x="2199" y="1564"/>
                  </a:lnTo>
                  <a:lnTo>
                    <a:pt x="2272" y="1515"/>
                  </a:lnTo>
                  <a:lnTo>
                    <a:pt x="2345" y="1466"/>
                  </a:lnTo>
                  <a:lnTo>
                    <a:pt x="2394" y="1393"/>
                  </a:lnTo>
                  <a:lnTo>
                    <a:pt x="2443" y="1319"/>
                  </a:lnTo>
                  <a:lnTo>
                    <a:pt x="2492" y="1222"/>
                  </a:lnTo>
                  <a:lnTo>
                    <a:pt x="2492" y="1124"/>
                  </a:lnTo>
                  <a:lnTo>
                    <a:pt x="2492" y="489"/>
                  </a:lnTo>
                  <a:lnTo>
                    <a:pt x="2492" y="391"/>
                  </a:lnTo>
                  <a:lnTo>
                    <a:pt x="2443" y="294"/>
                  </a:lnTo>
                  <a:lnTo>
                    <a:pt x="2394" y="220"/>
                  </a:lnTo>
                  <a:lnTo>
                    <a:pt x="2345" y="147"/>
                  </a:lnTo>
                  <a:lnTo>
                    <a:pt x="2272" y="74"/>
                  </a:lnTo>
                  <a:lnTo>
                    <a:pt x="2199" y="25"/>
                  </a:lnTo>
                  <a:lnTo>
                    <a:pt x="2101" y="0"/>
                  </a:lnTo>
                  <a:lnTo>
                    <a:pt x="39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52278" name="Google Shape;432;p31">
            <a:extLst>
              <a:ext uri="{FF2B5EF4-FFF2-40B4-BE49-F238E27FC236}">
                <a16:creationId xmlns:a16="http://schemas.microsoft.com/office/drawing/2014/main" id="{837C3962-759A-254B-BFE5-EF0EEAB435E3}"/>
              </a:ext>
            </a:extLst>
          </p:cNvPr>
          <p:cNvGrpSpPr>
            <a:grpSpLocks/>
          </p:cNvGrpSpPr>
          <p:nvPr/>
        </p:nvGrpSpPr>
        <p:grpSpPr bwMode="auto">
          <a:xfrm>
            <a:off x="1709738" y="3238500"/>
            <a:ext cx="330200" cy="263525"/>
            <a:chOff x="1921475" y="3695200"/>
            <a:chExt cx="438400" cy="349875"/>
          </a:xfrm>
        </p:grpSpPr>
        <p:sp>
          <p:nvSpPr>
            <p:cNvPr id="52389" name="Google Shape;433;p31">
              <a:extLst>
                <a:ext uri="{FF2B5EF4-FFF2-40B4-BE49-F238E27FC236}">
                  <a16:creationId xmlns:a16="http://schemas.microsoft.com/office/drawing/2014/main" id="{C8F00D25-62BC-CB4C-BEE4-B1664AACFF8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6900" y="3992550"/>
              <a:ext cx="52525" cy="52525"/>
            </a:xfrm>
            <a:custGeom>
              <a:avLst/>
              <a:gdLst>
                <a:gd name="T0" fmla="*/ 831 w 2101"/>
                <a:gd name="T1" fmla="*/ 1 h 2101"/>
                <a:gd name="T2" fmla="*/ 636 w 2101"/>
                <a:gd name="T3" fmla="*/ 74 h 2101"/>
                <a:gd name="T4" fmla="*/ 465 w 2101"/>
                <a:gd name="T5" fmla="*/ 171 h 2101"/>
                <a:gd name="T6" fmla="*/ 318 w 2101"/>
                <a:gd name="T7" fmla="*/ 294 h 2101"/>
                <a:gd name="T8" fmla="*/ 172 w 2101"/>
                <a:gd name="T9" fmla="*/ 440 h 2101"/>
                <a:gd name="T10" fmla="*/ 74 w 2101"/>
                <a:gd name="T11" fmla="*/ 636 h 2101"/>
                <a:gd name="T12" fmla="*/ 25 w 2101"/>
                <a:gd name="T13" fmla="*/ 831 h 2101"/>
                <a:gd name="T14" fmla="*/ 1 w 2101"/>
                <a:gd name="T15" fmla="*/ 1051 h 2101"/>
                <a:gd name="T16" fmla="*/ 25 w 2101"/>
                <a:gd name="T17" fmla="*/ 1246 h 2101"/>
                <a:gd name="T18" fmla="*/ 74 w 2101"/>
                <a:gd name="T19" fmla="*/ 1441 h 2101"/>
                <a:gd name="T20" fmla="*/ 172 w 2101"/>
                <a:gd name="T21" fmla="*/ 1637 h 2101"/>
                <a:gd name="T22" fmla="*/ 318 w 2101"/>
                <a:gd name="T23" fmla="*/ 1783 h 2101"/>
                <a:gd name="T24" fmla="*/ 465 w 2101"/>
                <a:gd name="T25" fmla="*/ 1906 h 2101"/>
                <a:gd name="T26" fmla="*/ 636 w 2101"/>
                <a:gd name="T27" fmla="*/ 2003 h 2101"/>
                <a:gd name="T28" fmla="*/ 831 w 2101"/>
                <a:gd name="T29" fmla="*/ 2076 h 2101"/>
                <a:gd name="T30" fmla="*/ 1051 w 2101"/>
                <a:gd name="T31" fmla="*/ 2101 h 2101"/>
                <a:gd name="T32" fmla="*/ 1271 w 2101"/>
                <a:gd name="T33" fmla="*/ 2076 h 2101"/>
                <a:gd name="T34" fmla="*/ 1466 w 2101"/>
                <a:gd name="T35" fmla="*/ 2003 h 2101"/>
                <a:gd name="T36" fmla="*/ 1637 w 2101"/>
                <a:gd name="T37" fmla="*/ 1906 h 2101"/>
                <a:gd name="T38" fmla="*/ 1783 w 2101"/>
                <a:gd name="T39" fmla="*/ 1783 h 2101"/>
                <a:gd name="T40" fmla="*/ 1930 w 2101"/>
                <a:gd name="T41" fmla="*/ 1637 h 2101"/>
                <a:gd name="T42" fmla="*/ 2028 w 2101"/>
                <a:gd name="T43" fmla="*/ 1441 h 2101"/>
                <a:gd name="T44" fmla="*/ 2077 w 2101"/>
                <a:gd name="T45" fmla="*/ 1246 h 2101"/>
                <a:gd name="T46" fmla="*/ 2101 w 2101"/>
                <a:gd name="T47" fmla="*/ 1051 h 2101"/>
                <a:gd name="T48" fmla="*/ 2077 w 2101"/>
                <a:gd name="T49" fmla="*/ 831 h 2101"/>
                <a:gd name="T50" fmla="*/ 2028 w 2101"/>
                <a:gd name="T51" fmla="*/ 636 h 2101"/>
                <a:gd name="T52" fmla="*/ 1930 w 2101"/>
                <a:gd name="T53" fmla="*/ 440 h 2101"/>
                <a:gd name="T54" fmla="*/ 1783 w 2101"/>
                <a:gd name="T55" fmla="*/ 294 h 2101"/>
                <a:gd name="T56" fmla="*/ 1637 w 2101"/>
                <a:gd name="T57" fmla="*/ 171 h 2101"/>
                <a:gd name="T58" fmla="*/ 1466 w 2101"/>
                <a:gd name="T59" fmla="*/ 74 h 2101"/>
                <a:gd name="T60" fmla="*/ 1271 w 2101"/>
                <a:gd name="T61" fmla="*/ 1 h 2101"/>
                <a:gd name="T62" fmla="*/ 831 w 2101"/>
                <a:gd name="T63" fmla="*/ 1 h 2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101" h="2101" extrusionOk="0">
                  <a:moveTo>
                    <a:pt x="831" y="1"/>
                  </a:moveTo>
                  <a:lnTo>
                    <a:pt x="636" y="74"/>
                  </a:lnTo>
                  <a:lnTo>
                    <a:pt x="465" y="171"/>
                  </a:lnTo>
                  <a:lnTo>
                    <a:pt x="318" y="294"/>
                  </a:lnTo>
                  <a:lnTo>
                    <a:pt x="172" y="440"/>
                  </a:lnTo>
                  <a:lnTo>
                    <a:pt x="74" y="636"/>
                  </a:lnTo>
                  <a:lnTo>
                    <a:pt x="25" y="831"/>
                  </a:lnTo>
                  <a:lnTo>
                    <a:pt x="1" y="1051"/>
                  </a:lnTo>
                  <a:lnTo>
                    <a:pt x="25" y="1246"/>
                  </a:lnTo>
                  <a:lnTo>
                    <a:pt x="74" y="1441"/>
                  </a:lnTo>
                  <a:lnTo>
                    <a:pt x="172" y="1637"/>
                  </a:lnTo>
                  <a:lnTo>
                    <a:pt x="318" y="1783"/>
                  </a:lnTo>
                  <a:lnTo>
                    <a:pt x="465" y="1906"/>
                  </a:lnTo>
                  <a:lnTo>
                    <a:pt x="636" y="2003"/>
                  </a:lnTo>
                  <a:lnTo>
                    <a:pt x="831" y="2076"/>
                  </a:lnTo>
                  <a:lnTo>
                    <a:pt x="1051" y="2101"/>
                  </a:lnTo>
                  <a:lnTo>
                    <a:pt x="1271" y="2076"/>
                  </a:lnTo>
                  <a:lnTo>
                    <a:pt x="1466" y="2003"/>
                  </a:lnTo>
                  <a:lnTo>
                    <a:pt x="1637" y="1906"/>
                  </a:lnTo>
                  <a:lnTo>
                    <a:pt x="1783" y="1783"/>
                  </a:lnTo>
                  <a:lnTo>
                    <a:pt x="1930" y="1637"/>
                  </a:lnTo>
                  <a:lnTo>
                    <a:pt x="2028" y="1441"/>
                  </a:lnTo>
                  <a:lnTo>
                    <a:pt x="2077" y="1246"/>
                  </a:lnTo>
                  <a:lnTo>
                    <a:pt x="2101" y="1051"/>
                  </a:lnTo>
                  <a:lnTo>
                    <a:pt x="2077" y="831"/>
                  </a:lnTo>
                  <a:lnTo>
                    <a:pt x="2028" y="636"/>
                  </a:lnTo>
                  <a:lnTo>
                    <a:pt x="1930" y="440"/>
                  </a:lnTo>
                  <a:lnTo>
                    <a:pt x="1783" y="294"/>
                  </a:lnTo>
                  <a:lnTo>
                    <a:pt x="1637" y="171"/>
                  </a:lnTo>
                  <a:lnTo>
                    <a:pt x="1466" y="74"/>
                  </a:lnTo>
                  <a:lnTo>
                    <a:pt x="1271" y="1"/>
                  </a:lnTo>
                  <a:lnTo>
                    <a:pt x="831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90" name="Google Shape;434;p31">
              <a:extLst>
                <a:ext uri="{FF2B5EF4-FFF2-40B4-BE49-F238E27FC236}">
                  <a16:creationId xmlns:a16="http://schemas.microsoft.com/office/drawing/2014/main" id="{13A93E8B-BAC1-2D4B-BF31-F912C54AE243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3800" y="3992550"/>
              <a:ext cx="52550" cy="52525"/>
            </a:xfrm>
            <a:custGeom>
              <a:avLst/>
              <a:gdLst>
                <a:gd name="T0" fmla="*/ 831 w 2102"/>
                <a:gd name="T1" fmla="*/ 1 h 2101"/>
                <a:gd name="T2" fmla="*/ 636 w 2102"/>
                <a:gd name="T3" fmla="*/ 74 h 2101"/>
                <a:gd name="T4" fmla="*/ 465 w 2102"/>
                <a:gd name="T5" fmla="*/ 171 h 2101"/>
                <a:gd name="T6" fmla="*/ 318 w 2102"/>
                <a:gd name="T7" fmla="*/ 294 h 2101"/>
                <a:gd name="T8" fmla="*/ 172 w 2102"/>
                <a:gd name="T9" fmla="*/ 440 h 2101"/>
                <a:gd name="T10" fmla="*/ 74 w 2102"/>
                <a:gd name="T11" fmla="*/ 636 h 2101"/>
                <a:gd name="T12" fmla="*/ 25 w 2102"/>
                <a:gd name="T13" fmla="*/ 831 h 2101"/>
                <a:gd name="T14" fmla="*/ 1 w 2102"/>
                <a:gd name="T15" fmla="*/ 1051 h 2101"/>
                <a:gd name="T16" fmla="*/ 25 w 2102"/>
                <a:gd name="T17" fmla="*/ 1246 h 2101"/>
                <a:gd name="T18" fmla="*/ 74 w 2102"/>
                <a:gd name="T19" fmla="*/ 1441 h 2101"/>
                <a:gd name="T20" fmla="*/ 172 w 2102"/>
                <a:gd name="T21" fmla="*/ 1637 h 2101"/>
                <a:gd name="T22" fmla="*/ 318 w 2102"/>
                <a:gd name="T23" fmla="*/ 1783 h 2101"/>
                <a:gd name="T24" fmla="*/ 465 w 2102"/>
                <a:gd name="T25" fmla="*/ 1906 h 2101"/>
                <a:gd name="T26" fmla="*/ 636 w 2102"/>
                <a:gd name="T27" fmla="*/ 2003 h 2101"/>
                <a:gd name="T28" fmla="*/ 831 w 2102"/>
                <a:gd name="T29" fmla="*/ 2076 h 2101"/>
                <a:gd name="T30" fmla="*/ 1051 w 2102"/>
                <a:gd name="T31" fmla="*/ 2101 h 2101"/>
                <a:gd name="T32" fmla="*/ 1271 w 2102"/>
                <a:gd name="T33" fmla="*/ 2076 h 2101"/>
                <a:gd name="T34" fmla="*/ 1466 w 2102"/>
                <a:gd name="T35" fmla="*/ 2003 h 2101"/>
                <a:gd name="T36" fmla="*/ 1637 w 2102"/>
                <a:gd name="T37" fmla="*/ 1906 h 2101"/>
                <a:gd name="T38" fmla="*/ 1784 w 2102"/>
                <a:gd name="T39" fmla="*/ 1783 h 2101"/>
                <a:gd name="T40" fmla="*/ 1930 w 2102"/>
                <a:gd name="T41" fmla="*/ 1637 h 2101"/>
                <a:gd name="T42" fmla="*/ 2028 w 2102"/>
                <a:gd name="T43" fmla="*/ 1441 h 2101"/>
                <a:gd name="T44" fmla="*/ 2077 w 2102"/>
                <a:gd name="T45" fmla="*/ 1246 h 2101"/>
                <a:gd name="T46" fmla="*/ 2101 w 2102"/>
                <a:gd name="T47" fmla="*/ 1051 h 2101"/>
                <a:gd name="T48" fmla="*/ 2077 w 2102"/>
                <a:gd name="T49" fmla="*/ 831 h 2101"/>
                <a:gd name="T50" fmla="*/ 2028 w 2102"/>
                <a:gd name="T51" fmla="*/ 636 h 2101"/>
                <a:gd name="T52" fmla="*/ 1930 w 2102"/>
                <a:gd name="T53" fmla="*/ 440 h 2101"/>
                <a:gd name="T54" fmla="*/ 1784 w 2102"/>
                <a:gd name="T55" fmla="*/ 294 h 2101"/>
                <a:gd name="T56" fmla="*/ 1637 w 2102"/>
                <a:gd name="T57" fmla="*/ 171 h 2101"/>
                <a:gd name="T58" fmla="*/ 1466 w 2102"/>
                <a:gd name="T59" fmla="*/ 74 h 2101"/>
                <a:gd name="T60" fmla="*/ 1271 w 2102"/>
                <a:gd name="T61" fmla="*/ 1 h 2101"/>
                <a:gd name="T62" fmla="*/ 831 w 2102"/>
                <a:gd name="T63" fmla="*/ 1 h 2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102" h="2101" extrusionOk="0">
                  <a:moveTo>
                    <a:pt x="831" y="1"/>
                  </a:moveTo>
                  <a:lnTo>
                    <a:pt x="636" y="74"/>
                  </a:lnTo>
                  <a:lnTo>
                    <a:pt x="465" y="171"/>
                  </a:lnTo>
                  <a:lnTo>
                    <a:pt x="318" y="294"/>
                  </a:lnTo>
                  <a:lnTo>
                    <a:pt x="172" y="440"/>
                  </a:lnTo>
                  <a:lnTo>
                    <a:pt x="74" y="636"/>
                  </a:lnTo>
                  <a:lnTo>
                    <a:pt x="25" y="831"/>
                  </a:lnTo>
                  <a:lnTo>
                    <a:pt x="1" y="1051"/>
                  </a:lnTo>
                  <a:lnTo>
                    <a:pt x="25" y="1246"/>
                  </a:lnTo>
                  <a:lnTo>
                    <a:pt x="74" y="1441"/>
                  </a:lnTo>
                  <a:lnTo>
                    <a:pt x="172" y="1637"/>
                  </a:lnTo>
                  <a:lnTo>
                    <a:pt x="318" y="1783"/>
                  </a:lnTo>
                  <a:lnTo>
                    <a:pt x="465" y="1906"/>
                  </a:lnTo>
                  <a:lnTo>
                    <a:pt x="636" y="2003"/>
                  </a:lnTo>
                  <a:lnTo>
                    <a:pt x="831" y="2076"/>
                  </a:lnTo>
                  <a:lnTo>
                    <a:pt x="1051" y="2101"/>
                  </a:lnTo>
                  <a:lnTo>
                    <a:pt x="1271" y="2076"/>
                  </a:lnTo>
                  <a:lnTo>
                    <a:pt x="1466" y="2003"/>
                  </a:lnTo>
                  <a:lnTo>
                    <a:pt x="1637" y="1906"/>
                  </a:lnTo>
                  <a:lnTo>
                    <a:pt x="1784" y="1783"/>
                  </a:lnTo>
                  <a:lnTo>
                    <a:pt x="1930" y="1637"/>
                  </a:lnTo>
                  <a:lnTo>
                    <a:pt x="2028" y="1441"/>
                  </a:lnTo>
                  <a:lnTo>
                    <a:pt x="2077" y="1246"/>
                  </a:lnTo>
                  <a:lnTo>
                    <a:pt x="2101" y="1051"/>
                  </a:lnTo>
                  <a:lnTo>
                    <a:pt x="2077" y="831"/>
                  </a:lnTo>
                  <a:lnTo>
                    <a:pt x="2028" y="636"/>
                  </a:lnTo>
                  <a:lnTo>
                    <a:pt x="1930" y="440"/>
                  </a:lnTo>
                  <a:lnTo>
                    <a:pt x="1784" y="294"/>
                  </a:lnTo>
                  <a:lnTo>
                    <a:pt x="1637" y="171"/>
                  </a:lnTo>
                  <a:lnTo>
                    <a:pt x="1466" y="74"/>
                  </a:lnTo>
                  <a:lnTo>
                    <a:pt x="1271" y="1"/>
                  </a:lnTo>
                  <a:lnTo>
                    <a:pt x="831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91" name="Google Shape;435;p31">
              <a:extLst>
                <a:ext uri="{FF2B5EF4-FFF2-40B4-BE49-F238E27FC236}">
                  <a16:creationId xmlns:a16="http://schemas.microsoft.com/office/drawing/2014/main" id="{DF648315-9E0F-D14F-81AB-BBB87DC9E4C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1475" y="3695200"/>
              <a:ext cx="438400" cy="297975"/>
            </a:xfrm>
            <a:custGeom>
              <a:avLst/>
              <a:gdLst>
                <a:gd name="T0" fmla="*/ 15948 w 17536"/>
                <a:gd name="T1" fmla="*/ 3517 h 11919"/>
                <a:gd name="T2" fmla="*/ 13946 w 17536"/>
                <a:gd name="T3" fmla="*/ 8133 h 11919"/>
                <a:gd name="T4" fmla="*/ 13677 w 17536"/>
                <a:gd name="T5" fmla="*/ 8182 h 11919"/>
                <a:gd name="T6" fmla="*/ 13555 w 17536"/>
                <a:gd name="T7" fmla="*/ 7865 h 11919"/>
                <a:gd name="T8" fmla="*/ 15729 w 17536"/>
                <a:gd name="T9" fmla="*/ 3371 h 11919"/>
                <a:gd name="T10" fmla="*/ 13872 w 17536"/>
                <a:gd name="T11" fmla="*/ 3395 h 11919"/>
                <a:gd name="T12" fmla="*/ 12578 w 17536"/>
                <a:gd name="T13" fmla="*/ 8231 h 11919"/>
                <a:gd name="T14" fmla="*/ 12309 w 17536"/>
                <a:gd name="T15" fmla="*/ 8329 h 11919"/>
                <a:gd name="T16" fmla="*/ 12138 w 17536"/>
                <a:gd name="T17" fmla="*/ 8036 h 11919"/>
                <a:gd name="T18" fmla="*/ 13628 w 17536"/>
                <a:gd name="T19" fmla="*/ 3273 h 11919"/>
                <a:gd name="T20" fmla="*/ 11821 w 17536"/>
                <a:gd name="T21" fmla="*/ 3371 h 11919"/>
                <a:gd name="T22" fmla="*/ 11137 w 17536"/>
                <a:gd name="T23" fmla="*/ 8426 h 11919"/>
                <a:gd name="T24" fmla="*/ 10844 w 17536"/>
                <a:gd name="T25" fmla="*/ 8451 h 11919"/>
                <a:gd name="T26" fmla="*/ 11357 w 17536"/>
                <a:gd name="T27" fmla="*/ 3420 h 11919"/>
                <a:gd name="T28" fmla="*/ 11625 w 17536"/>
                <a:gd name="T29" fmla="*/ 3200 h 11919"/>
                <a:gd name="T30" fmla="*/ 9745 w 17536"/>
                <a:gd name="T31" fmla="*/ 3249 h 11919"/>
                <a:gd name="T32" fmla="*/ 9745 w 17536"/>
                <a:gd name="T33" fmla="*/ 8573 h 11919"/>
                <a:gd name="T34" fmla="*/ 9403 w 17536"/>
                <a:gd name="T35" fmla="*/ 8573 h 11919"/>
                <a:gd name="T36" fmla="*/ 9305 w 17536"/>
                <a:gd name="T37" fmla="*/ 3273 h 11919"/>
                <a:gd name="T38" fmla="*/ 7522 w 17536"/>
                <a:gd name="T39" fmla="*/ 3029 h 11919"/>
                <a:gd name="T40" fmla="*/ 8402 w 17536"/>
                <a:gd name="T41" fmla="*/ 8500 h 11919"/>
                <a:gd name="T42" fmla="*/ 8206 w 17536"/>
                <a:gd name="T43" fmla="*/ 8768 h 11919"/>
                <a:gd name="T44" fmla="*/ 7913 w 17536"/>
                <a:gd name="T45" fmla="*/ 8573 h 11919"/>
                <a:gd name="T46" fmla="*/ 7327 w 17536"/>
                <a:gd name="T47" fmla="*/ 3053 h 11919"/>
                <a:gd name="T48" fmla="*/ 5520 w 17536"/>
                <a:gd name="T49" fmla="*/ 2980 h 11919"/>
                <a:gd name="T50" fmla="*/ 7009 w 17536"/>
                <a:gd name="T51" fmla="*/ 8720 h 11919"/>
                <a:gd name="T52" fmla="*/ 6692 w 17536"/>
                <a:gd name="T53" fmla="*/ 8915 h 11919"/>
                <a:gd name="T54" fmla="*/ 5153 w 17536"/>
                <a:gd name="T55" fmla="*/ 3249 h 11919"/>
                <a:gd name="T56" fmla="*/ 5349 w 17536"/>
                <a:gd name="T57" fmla="*/ 2956 h 11919"/>
                <a:gd name="T58" fmla="*/ 220 w 17536"/>
                <a:gd name="T59" fmla="*/ 74 h 11919"/>
                <a:gd name="T60" fmla="*/ 0 w 17536"/>
                <a:gd name="T61" fmla="*/ 367 h 11919"/>
                <a:gd name="T62" fmla="*/ 73 w 17536"/>
                <a:gd name="T63" fmla="*/ 758 h 11919"/>
                <a:gd name="T64" fmla="*/ 391 w 17536"/>
                <a:gd name="T65" fmla="*/ 953 h 11919"/>
                <a:gd name="T66" fmla="*/ 4518 w 17536"/>
                <a:gd name="T67" fmla="*/ 11235 h 11919"/>
                <a:gd name="T68" fmla="*/ 4567 w 17536"/>
                <a:gd name="T69" fmla="*/ 11699 h 11919"/>
                <a:gd name="T70" fmla="*/ 5275 w 17536"/>
                <a:gd name="T71" fmla="*/ 11406 h 11919"/>
                <a:gd name="T72" fmla="*/ 6179 w 17536"/>
                <a:gd name="T73" fmla="*/ 11528 h 11919"/>
                <a:gd name="T74" fmla="*/ 6692 w 17536"/>
                <a:gd name="T75" fmla="*/ 11919 h 11919"/>
                <a:gd name="T76" fmla="*/ 13286 w 17536"/>
                <a:gd name="T77" fmla="*/ 11601 h 11919"/>
                <a:gd name="T78" fmla="*/ 13897 w 17536"/>
                <a:gd name="T79" fmla="*/ 11406 h 11919"/>
                <a:gd name="T80" fmla="*/ 14971 w 17536"/>
                <a:gd name="T81" fmla="*/ 11699 h 11919"/>
                <a:gd name="T82" fmla="*/ 15020 w 17536"/>
                <a:gd name="T83" fmla="*/ 11235 h 11919"/>
                <a:gd name="T84" fmla="*/ 14752 w 17536"/>
                <a:gd name="T85" fmla="*/ 10966 h 11919"/>
                <a:gd name="T86" fmla="*/ 6252 w 17536"/>
                <a:gd name="T87" fmla="*/ 9941 h 11919"/>
                <a:gd name="T88" fmla="*/ 14190 w 17536"/>
                <a:gd name="T89" fmla="*/ 9159 h 11919"/>
                <a:gd name="T90" fmla="*/ 14776 w 17536"/>
                <a:gd name="T91" fmla="*/ 8768 h 11919"/>
                <a:gd name="T92" fmla="*/ 17511 w 17536"/>
                <a:gd name="T93" fmla="*/ 3005 h 11919"/>
                <a:gd name="T94" fmla="*/ 17414 w 17536"/>
                <a:gd name="T95" fmla="*/ 2565 h 11919"/>
                <a:gd name="T96" fmla="*/ 4592 w 17536"/>
                <a:gd name="T97" fmla="*/ 2003 h 11919"/>
                <a:gd name="T98" fmla="*/ 3908 w 17536"/>
                <a:gd name="T99" fmla="*/ 25 h 119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7536" h="11919" extrusionOk="0">
                  <a:moveTo>
                    <a:pt x="15729" y="3371"/>
                  </a:moveTo>
                  <a:lnTo>
                    <a:pt x="15826" y="3395"/>
                  </a:lnTo>
                  <a:lnTo>
                    <a:pt x="15899" y="3444"/>
                  </a:lnTo>
                  <a:lnTo>
                    <a:pt x="15948" y="3517"/>
                  </a:lnTo>
                  <a:lnTo>
                    <a:pt x="15973" y="3615"/>
                  </a:lnTo>
                  <a:lnTo>
                    <a:pt x="15948" y="3713"/>
                  </a:lnTo>
                  <a:lnTo>
                    <a:pt x="13994" y="8060"/>
                  </a:lnTo>
                  <a:lnTo>
                    <a:pt x="13946" y="8133"/>
                  </a:lnTo>
                  <a:lnTo>
                    <a:pt x="13897" y="8158"/>
                  </a:lnTo>
                  <a:lnTo>
                    <a:pt x="13848" y="8207"/>
                  </a:lnTo>
                  <a:lnTo>
                    <a:pt x="13775" y="8207"/>
                  </a:lnTo>
                  <a:lnTo>
                    <a:pt x="13677" y="8182"/>
                  </a:lnTo>
                  <a:lnTo>
                    <a:pt x="13604" y="8133"/>
                  </a:lnTo>
                  <a:lnTo>
                    <a:pt x="13555" y="8036"/>
                  </a:lnTo>
                  <a:lnTo>
                    <a:pt x="13530" y="7962"/>
                  </a:lnTo>
                  <a:lnTo>
                    <a:pt x="13555" y="7865"/>
                  </a:lnTo>
                  <a:lnTo>
                    <a:pt x="15509" y="3517"/>
                  </a:lnTo>
                  <a:lnTo>
                    <a:pt x="15558" y="3420"/>
                  </a:lnTo>
                  <a:lnTo>
                    <a:pt x="15631" y="3371"/>
                  </a:lnTo>
                  <a:lnTo>
                    <a:pt x="15729" y="3371"/>
                  </a:lnTo>
                  <a:close/>
                  <a:moveTo>
                    <a:pt x="13628" y="3273"/>
                  </a:moveTo>
                  <a:lnTo>
                    <a:pt x="13726" y="3298"/>
                  </a:lnTo>
                  <a:lnTo>
                    <a:pt x="13824" y="3322"/>
                  </a:lnTo>
                  <a:lnTo>
                    <a:pt x="13872" y="3395"/>
                  </a:lnTo>
                  <a:lnTo>
                    <a:pt x="13897" y="3493"/>
                  </a:lnTo>
                  <a:lnTo>
                    <a:pt x="13897" y="3591"/>
                  </a:lnTo>
                  <a:lnTo>
                    <a:pt x="12602" y="8158"/>
                  </a:lnTo>
                  <a:lnTo>
                    <a:pt x="12578" y="8231"/>
                  </a:lnTo>
                  <a:lnTo>
                    <a:pt x="12505" y="8304"/>
                  </a:lnTo>
                  <a:lnTo>
                    <a:pt x="12456" y="8329"/>
                  </a:lnTo>
                  <a:lnTo>
                    <a:pt x="12358" y="8353"/>
                  </a:lnTo>
                  <a:lnTo>
                    <a:pt x="12309" y="8329"/>
                  </a:lnTo>
                  <a:lnTo>
                    <a:pt x="12212" y="8304"/>
                  </a:lnTo>
                  <a:lnTo>
                    <a:pt x="12163" y="8231"/>
                  </a:lnTo>
                  <a:lnTo>
                    <a:pt x="12138" y="8133"/>
                  </a:lnTo>
                  <a:lnTo>
                    <a:pt x="12138" y="8036"/>
                  </a:lnTo>
                  <a:lnTo>
                    <a:pt x="13433" y="3469"/>
                  </a:lnTo>
                  <a:lnTo>
                    <a:pt x="13482" y="3371"/>
                  </a:lnTo>
                  <a:lnTo>
                    <a:pt x="13530" y="3298"/>
                  </a:lnTo>
                  <a:lnTo>
                    <a:pt x="13628" y="3273"/>
                  </a:lnTo>
                  <a:close/>
                  <a:moveTo>
                    <a:pt x="11625" y="3200"/>
                  </a:moveTo>
                  <a:lnTo>
                    <a:pt x="11723" y="3224"/>
                  </a:lnTo>
                  <a:lnTo>
                    <a:pt x="11796" y="3298"/>
                  </a:lnTo>
                  <a:lnTo>
                    <a:pt x="11821" y="3371"/>
                  </a:lnTo>
                  <a:lnTo>
                    <a:pt x="11845" y="3469"/>
                  </a:lnTo>
                  <a:lnTo>
                    <a:pt x="11210" y="8280"/>
                  </a:lnTo>
                  <a:lnTo>
                    <a:pt x="11186" y="8353"/>
                  </a:lnTo>
                  <a:lnTo>
                    <a:pt x="11137" y="8426"/>
                  </a:lnTo>
                  <a:lnTo>
                    <a:pt x="11064" y="8475"/>
                  </a:lnTo>
                  <a:lnTo>
                    <a:pt x="10966" y="8500"/>
                  </a:lnTo>
                  <a:lnTo>
                    <a:pt x="10942" y="8500"/>
                  </a:lnTo>
                  <a:lnTo>
                    <a:pt x="10844" y="8451"/>
                  </a:lnTo>
                  <a:lnTo>
                    <a:pt x="10771" y="8402"/>
                  </a:lnTo>
                  <a:lnTo>
                    <a:pt x="10722" y="8304"/>
                  </a:lnTo>
                  <a:lnTo>
                    <a:pt x="10722" y="8207"/>
                  </a:lnTo>
                  <a:lnTo>
                    <a:pt x="11357" y="3420"/>
                  </a:lnTo>
                  <a:lnTo>
                    <a:pt x="11381" y="3322"/>
                  </a:lnTo>
                  <a:lnTo>
                    <a:pt x="11454" y="3249"/>
                  </a:lnTo>
                  <a:lnTo>
                    <a:pt x="11528" y="3200"/>
                  </a:lnTo>
                  <a:lnTo>
                    <a:pt x="11625" y="3200"/>
                  </a:lnTo>
                  <a:close/>
                  <a:moveTo>
                    <a:pt x="9525" y="3102"/>
                  </a:moveTo>
                  <a:lnTo>
                    <a:pt x="9623" y="3127"/>
                  </a:lnTo>
                  <a:lnTo>
                    <a:pt x="9696" y="3175"/>
                  </a:lnTo>
                  <a:lnTo>
                    <a:pt x="9745" y="3249"/>
                  </a:lnTo>
                  <a:lnTo>
                    <a:pt x="9769" y="3346"/>
                  </a:lnTo>
                  <a:lnTo>
                    <a:pt x="9818" y="8378"/>
                  </a:lnTo>
                  <a:lnTo>
                    <a:pt x="9794" y="8475"/>
                  </a:lnTo>
                  <a:lnTo>
                    <a:pt x="9745" y="8573"/>
                  </a:lnTo>
                  <a:lnTo>
                    <a:pt x="9672" y="8622"/>
                  </a:lnTo>
                  <a:lnTo>
                    <a:pt x="9574" y="8646"/>
                  </a:lnTo>
                  <a:lnTo>
                    <a:pt x="9476" y="8622"/>
                  </a:lnTo>
                  <a:lnTo>
                    <a:pt x="9403" y="8573"/>
                  </a:lnTo>
                  <a:lnTo>
                    <a:pt x="9354" y="8475"/>
                  </a:lnTo>
                  <a:lnTo>
                    <a:pt x="9330" y="8402"/>
                  </a:lnTo>
                  <a:lnTo>
                    <a:pt x="9281" y="3346"/>
                  </a:lnTo>
                  <a:lnTo>
                    <a:pt x="9305" y="3273"/>
                  </a:lnTo>
                  <a:lnTo>
                    <a:pt x="9354" y="3175"/>
                  </a:lnTo>
                  <a:lnTo>
                    <a:pt x="9427" y="3127"/>
                  </a:lnTo>
                  <a:lnTo>
                    <a:pt x="9525" y="3102"/>
                  </a:lnTo>
                  <a:close/>
                  <a:moveTo>
                    <a:pt x="7522" y="3029"/>
                  </a:moveTo>
                  <a:lnTo>
                    <a:pt x="7620" y="3078"/>
                  </a:lnTo>
                  <a:lnTo>
                    <a:pt x="7669" y="3151"/>
                  </a:lnTo>
                  <a:lnTo>
                    <a:pt x="7693" y="3249"/>
                  </a:lnTo>
                  <a:lnTo>
                    <a:pt x="8402" y="8500"/>
                  </a:lnTo>
                  <a:lnTo>
                    <a:pt x="8402" y="8597"/>
                  </a:lnTo>
                  <a:lnTo>
                    <a:pt x="8353" y="8671"/>
                  </a:lnTo>
                  <a:lnTo>
                    <a:pt x="8279" y="8744"/>
                  </a:lnTo>
                  <a:lnTo>
                    <a:pt x="8206" y="8768"/>
                  </a:lnTo>
                  <a:lnTo>
                    <a:pt x="8084" y="8768"/>
                  </a:lnTo>
                  <a:lnTo>
                    <a:pt x="8011" y="8720"/>
                  </a:lnTo>
                  <a:lnTo>
                    <a:pt x="7962" y="8646"/>
                  </a:lnTo>
                  <a:lnTo>
                    <a:pt x="7913" y="8573"/>
                  </a:lnTo>
                  <a:lnTo>
                    <a:pt x="7229" y="3298"/>
                  </a:lnTo>
                  <a:lnTo>
                    <a:pt x="7229" y="3200"/>
                  </a:lnTo>
                  <a:lnTo>
                    <a:pt x="7278" y="3127"/>
                  </a:lnTo>
                  <a:lnTo>
                    <a:pt x="7327" y="3053"/>
                  </a:lnTo>
                  <a:lnTo>
                    <a:pt x="7425" y="3029"/>
                  </a:lnTo>
                  <a:lnTo>
                    <a:pt x="7522" y="3029"/>
                  </a:lnTo>
                  <a:close/>
                  <a:moveTo>
                    <a:pt x="5446" y="2956"/>
                  </a:moveTo>
                  <a:lnTo>
                    <a:pt x="5520" y="2980"/>
                  </a:lnTo>
                  <a:lnTo>
                    <a:pt x="5593" y="3053"/>
                  </a:lnTo>
                  <a:lnTo>
                    <a:pt x="5642" y="3127"/>
                  </a:lnTo>
                  <a:lnTo>
                    <a:pt x="7009" y="8622"/>
                  </a:lnTo>
                  <a:lnTo>
                    <a:pt x="7009" y="8720"/>
                  </a:lnTo>
                  <a:lnTo>
                    <a:pt x="6985" y="8793"/>
                  </a:lnTo>
                  <a:lnTo>
                    <a:pt x="6912" y="8866"/>
                  </a:lnTo>
                  <a:lnTo>
                    <a:pt x="6814" y="8915"/>
                  </a:lnTo>
                  <a:lnTo>
                    <a:pt x="6692" y="8915"/>
                  </a:lnTo>
                  <a:lnTo>
                    <a:pt x="6619" y="8866"/>
                  </a:lnTo>
                  <a:lnTo>
                    <a:pt x="6570" y="8817"/>
                  </a:lnTo>
                  <a:lnTo>
                    <a:pt x="6521" y="8744"/>
                  </a:lnTo>
                  <a:lnTo>
                    <a:pt x="5153" y="3249"/>
                  </a:lnTo>
                  <a:lnTo>
                    <a:pt x="5153" y="3151"/>
                  </a:lnTo>
                  <a:lnTo>
                    <a:pt x="5178" y="3053"/>
                  </a:lnTo>
                  <a:lnTo>
                    <a:pt x="5251" y="3005"/>
                  </a:lnTo>
                  <a:lnTo>
                    <a:pt x="5349" y="2956"/>
                  </a:lnTo>
                  <a:lnTo>
                    <a:pt x="5446" y="2956"/>
                  </a:lnTo>
                  <a:close/>
                  <a:moveTo>
                    <a:pt x="391" y="0"/>
                  </a:moveTo>
                  <a:lnTo>
                    <a:pt x="293" y="25"/>
                  </a:lnTo>
                  <a:lnTo>
                    <a:pt x="220" y="74"/>
                  </a:lnTo>
                  <a:lnTo>
                    <a:pt x="147" y="123"/>
                  </a:lnTo>
                  <a:lnTo>
                    <a:pt x="73" y="196"/>
                  </a:lnTo>
                  <a:lnTo>
                    <a:pt x="25" y="294"/>
                  </a:lnTo>
                  <a:lnTo>
                    <a:pt x="0" y="367"/>
                  </a:lnTo>
                  <a:lnTo>
                    <a:pt x="0" y="489"/>
                  </a:lnTo>
                  <a:lnTo>
                    <a:pt x="0" y="587"/>
                  </a:lnTo>
                  <a:lnTo>
                    <a:pt x="25" y="660"/>
                  </a:lnTo>
                  <a:lnTo>
                    <a:pt x="73" y="758"/>
                  </a:lnTo>
                  <a:lnTo>
                    <a:pt x="147" y="831"/>
                  </a:lnTo>
                  <a:lnTo>
                    <a:pt x="220" y="880"/>
                  </a:lnTo>
                  <a:lnTo>
                    <a:pt x="293" y="929"/>
                  </a:lnTo>
                  <a:lnTo>
                    <a:pt x="391" y="953"/>
                  </a:lnTo>
                  <a:lnTo>
                    <a:pt x="489" y="977"/>
                  </a:lnTo>
                  <a:lnTo>
                    <a:pt x="3346" y="977"/>
                  </a:lnTo>
                  <a:lnTo>
                    <a:pt x="5300" y="9281"/>
                  </a:lnTo>
                  <a:lnTo>
                    <a:pt x="4518" y="11235"/>
                  </a:lnTo>
                  <a:lnTo>
                    <a:pt x="4494" y="11357"/>
                  </a:lnTo>
                  <a:lnTo>
                    <a:pt x="4494" y="11479"/>
                  </a:lnTo>
                  <a:lnTo>
                    <a:pt x="4518" y="11577"/>
                  </a:lnTo>
                  <a:lnTo>
                    <a:pt x="4567" y="11699"/>
                  </a:lnTo>
                  <a:lnTo>
                    <a:pt x="4592" y="11724"/>
                  </a:lnTo>
                  <a:lnTo>
                    <a:pt x="4811" y="11577"/>
                  </a:lnTo>
                  <a:lnTo>
                    <a:pt x="5031" y="11479"/>
                  </a:lnTo>
                  <a:lnTo>
                    <a:pt x="5275" y="11406"/>
                  </a:lnTo>
                  <a:lnTo>
                    <a:pt x="5715" y="11406"/>
                  </a:lnTo>
                  <a:lnTo>
                    <a:pt x="5886" y="11430"/>
                  </a:lnTo>
                  <a:lnTo>
                    <a:pt x="6033" y="11479"/>
                  </a:lnTo>
                  <a:lnTo>
                    <a:pt x="6179" y="11528"/>
                  </a:lnTo>
                  <a:lnTo>
                    <a:pt x="6326" y="11601"/>
                  </a:lnTo>
                  <a:lnTo>
                    <a:pt x="6448" y="11699"/>
                  </a:lnTo>
                  <a:lnTo>
                    <a:pt x="6570" y="11797"/>
                  </a:lnTo>
                  <a:lnTo>
                    <a:pt x="6692" y="11919"/>
                  </a:lnTo>
                  <a:lnTo>
                    <a:pt x="12920" y="11919"/>
                  </a:lnTo>
                  <a:lnTo>
                    <a:pt x="13042" y="11797"/>
                  </a:lnTo>
                  <a:lnTo>
                    <a:pt x="13164" y="11699"/>
                  </a:lnTo>
                  <a:lnTo>
                    <a:pt x="13286" y="11601"/>
                  </a:lnTo>
                  <a:lnTo>
                    <a:pt x="13433" y="11528"/>
                  </a:lnTo>
                  <a:lnTo>
                    <a:pt x="13579" y="11479"/>
                  </a:lnTo>
                  <a:lnTo>
                    <a:pt x="13726" y="11430"/>
                  </a:lnTo>
                  <a:lnTo>
                    <a:pt x="13897" y="11406"/>
                  </a:lnTo>
                  <a:lnTo>
                    <a:pt x="14312" y="11406"/>
                  </a:lnTo>
                  <a:lnTo>
                    <a:pt x="14556" y="11479"/>
                  </a:lnTo>
                  <a:lnTo>
                    <a:pt x="14776" y="11553"/>
                  </a:lnTo>
                  <a:lnTo>
                    <a:pt x="14971" y="11699"/>
                  </a:lnTo>
                  <a:lnTo>
                    <a:pt x="15020" y="11553"/>
                  </a:lnTo>
                  <a:lnTo>
                    <a:pt x="15045" y="11430"/>
                  </a:lnTo>
                  <a:lnTo>
                    <a:pt x="15045" y="11308"/>
                  </a:lnTo>
                  <a:lnTo>
                    <a:pt x="15020" y="11235"/>
                  </a:lnTo>
                  <a:lnTo>
                    <a:pt x="14971" y="11137"/>
                  </a:lnTo>
                  <a:lnTo>
                    <a:pt x="14898" y="11064"/>
                  </a:lnTo>
                  <a:lnTo>
                    <a:pt x="14825" y="11015"/>
                  </a:lnTo>
                  <a:lnTo>
                    <a:pt x="14752" y="10966"/>
                  </a:lnTo>
                  <a:lnTo>
                    <a:pt x="14654" y="10942"/>
                  </a:lnTo>
                  <a:lnTo>
                    <a:pt x="5691" y="10942"/>
                  </a:lnTo>
                  <a:lnTo>
                    <a:pt x="6106" y="9916"/>
                  </a:lnTo>
                  <a:lnTo>
                    <a:pt x="6252" y="9941"/>
                  </a:lnTo>
                  <a:lnTo>
                    <a:pt x="6423" y="9941"/>
                  </a:lnTo>
                  <a:lnTo>
                    <a:pt x="13848" y="9257"/>
                  </a:lnTo>
                  <a:lnTo>
                    <a:pt x="14019" y="9232"/>
                  </a:lnTo>
                  <a:lnTo>
                    <a:pt x="14190" y="9159"/>
                  </a:lnTo>
                  <a:lnTo>
                    <a:pt x="14336" y="9086"/>
                  </a:lnTo>
                  <a:lnTo>
                    <a:pt x="14507" y="8988"/>
                  </a:lnTo>
                  <a:lnTo>
                    <a:pt x="14654" y="8890"/>
                  </a:lnTo>
                  <a:lnTo>
                    <a:pt x="14776" y="8768"/>
                  </a:lnTo>
                  <a:lnTo>
                    <a:pt x="14874" y="8622"/>
                  </a:lnTo>
                  <a:lnTo>
                    <a:pt x="14971" y="8475"/>
                  </a:lnTo>
                  <a:lnTo>
                    <a:pt x="17463" y="3151"/>
                  </a:lnTo>
                  <a:lnTo>
                    <a:pt x="17511" y="3005"/>
                  </a:lnTo>
                  <a:lnTo>
                    <a:pt x="17536" y="2882"/>
                  </a:lnTo>
                  <a:lnTo>
                    <a:pt x="17511" y="2760"/>
                  </a:lnTo>
                  <a:lnTo>
                    <a:pt x="17487" y="2638"/>
                  </a:lnTo>
                  <a:lnTo>
                    <a:pt x="17414" y="2565"/>
                  </a:lnTo>
                  <a:lnTo>
                    <a:pt x="17292" y="2492"/>
                  </a:lnTo>
                  <a:lnTo>
                    <a:pt x="17169" y="2443"/>
                  </a:lnTo>
                  <a:lnTo>
                    <a:pt x="17023" y="2418"/>
                  </a:lnTo>
                  <a:lnTo>
                    <a:pt x="4592" y="2003"/>
                  </a:lnTo>
                  <a:lnTo>
                    <a:pt x="4225" y="367"/>
                  </a:lnTo>
                  <a:lnTo>
                    <a:pt x="4152" y="220"/>
                  </a:lnTo>
                  <a:lnTo>
                    <a:pt x="4054" y="98"/>
                  </a:lnTo>
                  <a:lnTo>
                    <a:pt x="3908" y="25"/>
                  </a:lnTo>
                  <a:lnTo>
                    <a:pt x="3737" y="0"/>
                  </a:lnTo>
                  <a:lnTo>
                    <a:pt x="39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52279" name="Google Shape;436;p31">
            <a:extLst>
              <a:ext uri="{FF2B5EF4-FFF2-40B4-BE49-F238E27FC236}">
                <a16:creationId xmlns:a16="http://schemas.microsoft.com/office/drawing/2014/main" id="{C8F17B3B-6AFD-7B47-AF07-68E36FAEB1AC}"/>
              </a:ext>
            </a:extLst>
          </p:cNvPr>
          <p:cNvGrpSpPr>
            <a:grpSpLocks/>
          </p:cNvGrpSpPr>
          <p:nvPr/>
        </p:nvGrpSpPr>
        <p:grpSpPr bwMode="auto">
          <a:xfrm>
            <a:off x="2219325" y="3235325"/>
            <a:ext cx="323850" cy="271463"/>
            <a:chOff x="2599825" y="3689700"/>
            <a:chExt cx="429850" cy="360275"/>
          </a:xfrm>
        </p:grpSpPr>
        <p:sp>
          <p:nvSpPr>
            <p:cNvPr id="52387" name="Google Shape;437;p31">
              <a:extLst>
                <a:ext uri="{FF2B5EF4-FFF2-40B4-BE49-F238E27FC236}">
                  <a16:creationId xmlns:a16="http://schemas.microsoft.com/office/drawing/2014/main" id="{BE752902-A6E8-C04B-834D-846EFE15FA4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9825" y="3689700"/>
              <a:ext cx="429850" cy="169150"/>
            </a:xfrm>
            <a:custGeom>
              <a:avLst/>
              <a:gdLst>
                <a:gd name="T0" fmla="*/ 10258 w 17194"/>
                <a:gd name="T1" fmla="*/ 1002 h 6766"/>
                <a:gd name="T2" fmla="*/ 10429 w 17194"/>
                <a:gd name="T3" fmla="*/ 1075 h 6766"/>
                <a:gd name="T4" fmla="*/ 10575 w 17194"/>
                <a:gd name="T5" fmla="*/ 1197 h 6766"/>
                <a:gd name="T6" fmla="*/ 10649 w 17194"/>
                <a:gd name="T7" fmla="*/ 1368 h 6766"/>
                <a:gd name="T8" fmla="*/ 10649 w 17194"/>
                <a:gd name="T9" fmla="*/ 1881 h 6766"/>
                <a:gd name="T10" fmla="*/ 6545 w 17194"/>
                <a:gd name="T11" fmla="*/ 1466 h 6766"/>
                <a:gd name="T12" fmla="*/ 6594 w 17194"/>
                <a:gd name="T13" fmla="*/ 1295 h 6766"/>
                <a:gd name="T14" fmla="*/ 6692 w 17194"/>
                <a:gd name="T15" fmla="*/ 1124 h 6766"/>
                <a:gd name="T16" fmla="*/ 6839 w 17194"/>
                <a:gd name="T17" fmla="*/ 1026 h 6766"/>
                <a:gd name="T18" fmla="*/ 7034 w 17194"/>
                <a:gd name="T19" fmla="*/ 978 h 6766"/>
                <a:gd name="T20" fmla="*/ 7034 w 17194"/>
                <a:gd name="T21" fmla="*/ 1 h 6766"/>
                <a:gd name="T22" fmla="*/ 6741 w 17194"/>
                <a:gd name="T23" fmla="*/ 50 h 6766"/>
                <a:gd name="T24" fmla="*/ 6204 w 17194"/>
                <a:gd name="T25" fmla="*/ 269 h 6766"/>
                <a:gd name="T26" fmla="*/ 5813 w 17194"/>
                <a:gd name="T27" fmla="*/ 660 h 6766"/>
                <a:gd name="T28" fmla="*/ 5593 w 17194"/>
                <a:gd name="T29" fmla="*/ 1173 h 6766"/>
                <a:gd name="T30" fmla="*/ 5569 w 17194"/>
                <a:gd name="T31" fmla="*/ 1466 h 6766"/>
                <a:gd name="T32" fmla="*/ 391 w 17194"/>
                <a:gd name="T33" fmla="*/ 1881 h 6766"/>
                <a:gd name="T34" fmla="*/ 220 w 17194"/>
                <a:gd name="T35" fmla="*/ 1955 h 6766"/>
                <a:gd name="T36" fmla="*/ 73 w 17194"/>
                <a:gd name="T37" fmla="*/ 2077 h 6766"/>
                <a:gd name="T38" fmla="*/ 0 w 17194"/>
                <a:gd name="T39" fmla="*/ 2272 h 6766"/>
                <a:gd name="T40" fmla="*/ 0 w 17194"/>
                <a:gd name="T41" fmla="*/ 5789 h 6766"/>
                <a:gd name="T42" fmla="*/ 73 w 17194"/>
                <a:gd name="T43" fmla="*/ 6155 h 6766"/>
                <a:gd name="T44" fmla="*/ 293 w 17194"/>
                <a:gd name="T45" fmla="*/ 6473 h 6766"/>
                <a:gd name="T46" fmla="*/ 586 w 17194"/>
                <a:gd name="T47" fmla="*/ 6693 h 6766"/>
                <a:gd name="T48" fmla="*/ 977 w 17194"/>
                <a:gd name="T49" fmla="*/ 6766 h 6766"/>
                <a:gd name="T50" fmla="*/ 7742 w 17194"/>
                <a:gd name="T51" fmla="*/ 6155 h 6766"/>
                <a:gd name="T52" fmla="*/ 7791 w 17194"/>
                <a:gd name="T53" fmla="*/ 5984 h 6766"/>
                <a:gd name="T54" fmla="*/ 7889 w 17194"/>
                <a:gd name="T55" fmla="*/ 5813 h 6766"/>
                <a:gd name="T56" fmla="*/ 8060 w 17194"/>
                <a:gd name="T57" fmla="*/ 5716 h 6766"/>
                <a:gd name="T58" fmla="*/ 8231 w 17194"/>
                <a:gd name="T59" fmla="*/ 5667 h 6766"/>
                <a:gd name="T60" fmla="*/ 9061 w 17194"/>
                <a:gd name="T61" fmla="*/ 5691 h 6766"/>
                <a:gd name="T62" fmla="*/ 9232 w 17194"/>
                <a:gd name="T63" fmla="*/ 5765 h 6766"/>
                <a:gd name="T64" fmla="*/ 9354 w 17194"/>
                <a:gd name="T65" fmla="*/ 5887 h 6766"/>
                <a:gd name="T66" fmla="*/ 9427 w 17194"/>
                <a:gd name="T67" fmla="*/ 6058 h 6766"/>
                <a:gd name="T68" fmla="*/ 9452 w 17194"/>
                <a:gd name="T69" fmla="*/ 6766 h 6766"/>
                <a:gd name="T70" fmla="*/ 16412 w 17194"/>
                <a:gd name="T71" fmla="*/ 6741 h 6766"/>
                <a:gd name="T72" fmla="*/ 16754 w 17194"/>
                <a:gd name="T73" fmla="*/ 6595 h 6766"/>
                <a:gd name="T74" fmla="*/ 17023 w 17194"/>
                <a:gd name="T75" fmla="*/ 6326 h 6766"/>
                <a:gd name="T76" fmla="*/ 17169 w 17194"/>
                <a:gd name="T77" fmla="*/ 5984 h 6766"/>
                <a:gd name="T78" fmla="*/ 17194 w 17194"/>
                <a:gd name="T79" fmla="*/ 2370 h 6766"/>
                <a:gd name="T80" fmla="*/ 17145 w 17194"/>
                <a:gd name="T81" fmla="*/ 2174 h 6766"/>
                <a:gd name="T82" fmla="*/ 17047 w 17194"/>
                <a:gd name="T83" fmla="*/ 2028 h 6766"/>
                <a:gd name="T84" fmla="*/ 16901 w 17194"/>
                <a:gd name="T85" fmla="*/ 1906 h 6766"/>
                <a:gd name="T86" fmla="*/ 11625 w 17194"/>
                <a:gd name="T87" fmla="*/ 1881 h 6766"/>
                <a:gd name="T88" fmla="*/ 11625 w 17194"/>
                <a:gd name="T89" fmla="*/ 1320 h 6766"/>
                <a:gd name="T90" fmla="*/ 11503 w 17194"/>
                <a:gd name="T91" fmla="*/ 904 h 6766"/>
                <a:gd name="T92" fmla="*/ 11186 w 17194"/>
                <a:gd name="T93" fmla="*/ 440 h 6766"/>
                <a:gd name="T94" fmla="*/ 10722 w 17194"/>
                <a:gd name="T95" fmla="*/ 123 h 6766"/>
                <a:gd name="T96" fmla="*/ 10307 w 17194"/>
                <a:gd name="T97" fmla="*/ 25 h 6766"/>
                <a:gd name="T98" fmla="*/ 7034 w 17194"/>
                <a:gd name="T99" fmla="*/ 1 h 6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7194" h="6766" extrusionOk="0">
                  <a:moveTo>
                    <a:pt x="10160" y="978"/>
                  </a:moveTo>
                  <a:lnTo>
                    <a:pt x="10258" y="1002"/>
                  </a:lnTo>
                  <a:lnTo>
                    <a:pt x="10355" y="1026"/>
                  </a:lnTo>
                  <a:lnTo>
                    <a:pt x="10429" y="1075"/>
                  </a:lnTo>
                  <a:lnTo>
                    <a:pt x="10502" y="1124"/>
                  </a:lnTo>
                  <a:lnTo>
                    <a:pt x="10575" y="1197"/>
                  </a:lnTo>
                  <a:lnTo>
                    <a:pt x="10600" y="1295"/>
                  </a:lnTo>
                  <a:lnTo>
                    <a:pt x="10649" y="1368"/>
                  </a:lnTo>
                  <a:lnTo>
                    <a:pt x="10649" y="1466"/>
                  </a:lnTo>
                  <a:lnTo>
                    <a:pt x="10649" y="1881"/>
                  </a:lnTo>
                  <a:lnTo>
                    <a:pt x="6545" y="1881"/>
                  </a:lnTo>
                  <a:lnTo>
                    <a:pt x="6545" y="1466"/>
                  </a:lnTo>
                  <a:lnTo>
                    <a:pt x="6545" y="1368"/>
                  </a:lnTo>
                  <a:lnTo>
                    <a:pt x="6594" y="1295"/>
                  </a:lnTo>
                  <a:lnTo>
                    <a:pt x="6619" y="1197"/>
                  </a:lnTo>
                  <a:lnTo>
                    <a:pt x="6692" y="1124"/>
                  </a:lnTo>
                  <a:lnTo>
                    <a:pt x="6765" y="1075"/>
                  </a:lnTo>
                  <a:lnTo>
                    <a:pt x="6839" y="1026"/>
                  </a:lnTo>
                  <a:lnTo>
                    <a:pt x="6936" y="1002"/>
                  </a:lnTo>
                  <a:lnTo>
                    <a:pt x="7034" y="978"/>
                  </a:lnTo>
                  <a:lnTo>
                    <a:pt x="10160" y="978"/>
                  </a:lnTo>
                  <a:close/>
                  <a:moveTo>
                    <a:pt x="7034" y="1"/>
                  </a:moveTo>
                  <a:lnTo>
                    <a:pt x="6887" y="25"/>
                  </a:lnTo>
                  <a:lnTo>
                    <a:pt x="6741" y="50"/>
                  </a:lnTo>
                  <a:lnTo>
                    <a:pt x="6472" y="123"/>
                  </a:lnTo>
                  <a:lnTo>
                    <a:pt x="6204" y="269"/>
                  </a:lnTo>
                  <a:lnTo>
                    <a:pt x="6008" y="440"/>
                  </a:lnTo>
                  <a:lnTo>
                    <a:pt x="5813" y="660"/>
                  </a:lnTo>
                  <a:lnTo>
                    <a:pt x="5691" y="904"/>
                  </a:lnTo>
                  <a:lnTo>
                    <a:pt x="5593" y="1173"/>
                  </a:lnTo>
                  <a:lnTo>
                    <a:pt x="5569" y="1320"/>
                  </a:lnTo>
                  <a:lnTo>
                    <a:pt x="5569" y="1466"/>
                  </a:lnTo>
                  <a:lnTo>
                    <a:pt x="5569" y="1881"/>
                  </a:lnTo>
                  <a:lnTo>
                    <a:pt x="391" y="1881"/>
                  </a:lnTo>
                  <a:lnTo>
                    <a:pt x="293" y="1906"/>
                  </a:lnTo>
                  <a:lnTo>
                    <a:pt x="220" y="1955"/>
                  </a:lnTo>
                  <a:lnTo>
                    <a:pt x="147" y="2028"/>
                  </a:lnTo>
                  <a:lnTo>
                    <a:pt x="73" y="2077"/>
                  </a:lnTo>
                  <a:lnTo>
                    <a:pt x="49" y="2174"/>
                  </a:lnTo>
                  <a:lnTo>
                    <a:pt x="0" y="2272"/>
                  </a:lnTo>
                  <a:lnTo>
                    <a:pt x="0" y="2370"/>
                  </a:lnTo>
                  <a:lnTo>
                    <a:pt x="0" y="5789"/>
                  </a:lnTo>
                  <a:lnTo>
                    <a:pt x="24" y="5984"/>
                  </a:lnTo>
                  <a:lnTo>
                    <a:pt x="73" y="6155"/>
                  </a:lnTo>
                  <a:lnTo>
                    <a:pt x="171" y="6326"/>
                  </a:lnTo>
                  <a:lnTo>
                    <a:pt x="293" y="6473"/>
                  </a:lnTo>
                  <a:lnTo>
                    <a:pt x="440" y="6595"/>
                  </a:lnTo>
                  <a:lnTo>
                    <a:pt x="586" y="6693"/>
                  </a:lnTo>
                  <a:lnTo>
                    <a:pt x="782" y="6741"/>
                  </a:lnTo>
                  <a:lnTo>
                    <a:pt x="977" y="6766"/>
                  </a:lnTo>
                  <a:lnTo>
                    <a:pt x="7742" y="6766"/>
                  </a:lnTo>
                  <a:lnTo>
                    <a:pt x="7742" y="6155"/>
                  </a:lnTo>
                  <a:lnTo>
                    <a:pt x="7767" y="6058"/>
                  </a:lnTo>
                  <a:lnTo>
                    <a:pt x="7791" y="5984"/>
                  </a:lnTo>
                  <a:lnTo>
                    <a:pt x="7840" y="5887"/>
                  </a:lnTo>
                  <a:lnTo>
                    <a:pt x="7889" y="5813"/>
                  </a:lnTo>
                  <a:lnTo>
                    <a:pt x="7962" y="5765"/>
                  </a:lnTo>
                  <a:lnTo>
                    <a:pt x="8060" y="5716"/>
                  </a:lnTo>
                  <a:lnTo>
                    <a:pt x="8133" y="5691"/>
                  </a:lnTo>
                  <a:lnTo>
                    <a:pt x="8231" y="5667"/>
                  </a:lnTo>
                  <a:lnTo>
                    <a:pt x="8963" y="5667"/>
                  </a:lnTo>
                  <a:lnTo>
                    <a:pt x="9061" y="5691"/>
                  </a:lnTo>
                  <a:lnTo>
                    <a:pt x="9134" y="5716"/>
                  </a:lnTo>
                  <a:lnTo>
                    <a:pt x="9232" y="5765"/>
                  </a:lnTo>
                  <a:lnTo>
                    <a:pt x="9305" y="5813"/>
                  </a:lnTo>
                  <a:lnTo>
                    <a:pt x="9354" y="5887"/>
                  </a:lnTo>
                  <a:lnTo>
                    <a:pt x="9403" y="5984"/>
                  </a:lnTo>
                  <a:lnTo>
                    <a:pt x="9427" y="6058"/>
                  </a:lnTo>
                  <a:lnTo>
                    <a:pt x="9452" y="6155"/>
                  </a:lnTo>
                  <a:lnTo>
                    <a:pt x="9452" y="6766"/>
                  </a:lnTo>
                  <a:lnTo>
                    <a:pt x="16217" y="6766"/>
                  </a:lnTo>
                  <a:lnTo>
                    <a:pt x="16412" y="6741"/>
                  </a:lnTo>
                  <a:lnTo>
                    <a:pt x="16608" y="6693"/>
                  </a:lnTo>
                  <a:lnTo>
                    <a:pt x="16754" y="6595"/>
                  </a:lnTo>
                  <a:lnTo>
                    <a:pt x="16901" y="6473"/>
                  </a:lnTo>
                  <a:lnTo>
                    <a:pt x="17023" y="6326"/>
                  </a:lnTo>
                  <a:lnTo>
                    <a:pt x="17121" y="6155"/>
                  </a:lnTo>
                  <a:lnTo>
                    <a:pt x="17169" y="5984"/>
                  </a:lnTo>
                  <a:lnTo>
                    <a:pt x="17194" y="5789"/>
                  </a:lnTo>
                  <a:lnTo>
                    <a:pt x="17194" y="2370"/>
                  </a:lnTo>
                  <a:lnTo>
                    <a:pt x="17194" y="2272"/>
                  </a:lnTo>
                  <a:lnTo>
                    <a:pt x="17145" y="2174"/>
                  </a:lnTo>
                  <a:lnTo>
                    <a:pt x="17121" y="2077"/>
                  </a:lnTo>
                  <a:lnTo>
                    <a:pt x="17047" y="2028"/>
                  </a:lnTo>
                  <a:lnTo>
                    <a:pt x="16974" y="1955"/>
                  </a:lnTo>
                  <a:lnTo>
                    <a:pt x="16901" y="1906"/>
                  </a:lnTo>
                  <a:lnTo>
                    <a:pt x="16803" y="1881"/>
                  </a:lnTo>
                  <a:lnTo>
                    <a:pt x="11625" y="1881"/>
                  </a:lnTo>
                  <a:lnTo>
                    <a:pt x="11625" y="1466"/>
                  </a:lnTo>
                  <a:lnTo>
                    <a:pt x="11625" y="1320"/>
                  </a:lnTo>
                  <a:lnTo>
                    <a:pt x="11601" y="1173"/>
                  </a:lnTo>
                  <a:lnTo>
                    <a:pt x="11503" y="904"/>
                  </a:lnTo>
                  <a:lnTo>
                    <a:pt x="11381" y="660"/>
                  </a:lnTo>
                  <a:lnTo>
                    <a:pt x="11186" y="440"/>
                  </a:lnTo>
                  <a:lnTo>
                    <a:pt x="10990" y="269"/>
                  </a:lnTo>
                  <a:lnTo>
                    <a:pt x="10722" y="123"/>
                  </a:lnTo>
                  <a:lnTo>
                    <a:pt x="10453" y="50"/>
                  </a:lnTo>
                  <a:lnTo>
                    <a:pt x="10307" y="25"/>
                  </a:lnTo>
                  <a:lnTo>
                    <a:pt x="10160" y="1"/>
                  </a:lnTo>
                  <a:lnTo>
                    <a:pt x="7034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88" name="Google Shape;438;p31">
              <a:extLst>
                <a:ext uri="{FF2B5EF4-FFF2-40B4-BE49-F238E27FC236}">
                  <a16:creationId xmlns:a16="http://schemas.microsoft.com/office/drawing/2014/main" id="{FCD003E2-F657-8847-8521-E45AE916A022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9825" y="3861275"/>
              <a:ext cx="429850" cy="188700"/>
            </a:xfrm>
            <a:custGeom>
              <a:avLst/>
              <a:gdLst>
                <a:gd name="T0" fmla="*/ 0 w 17194"/>
                <a:gd name="T1" fmla="*/ 1 h 7548"/>
                <a:gd name="T2" fmla="*/ 0 w 17194"/>
                <a:gd name="T3" fmla="*/ 7059 h 7548"/>
                <a:gd name="T4" fmla="*/ 0 w 17194"/>
                <a:gd name="T5" fmla="*/ 7157 h 7548"/>
                <a:gd name="T6" fmla="*/ 49 w 17194"/>
                <a:gd name="T7" fmla="*/ 7230 h 7548"/>
                <a:gd name="T8" fmla="*/ 73 w 17194"/>
                <a:gd name="T9" fmla="*/ 7327 h 7548"/>
                <a:gd name="T10" fmla="*/ 147 w 17194"/>
                <a:gd name="T11" fmla="*/ 7401 h 7548"/>
                <a:gd name="T12" fmla="*/ 220 w 17194"/>
                <a:gd name="T13" fmla="*/ 7450 h 7548"/>
                <a:gd name="T14" fmla="*/ 293 w 17194"/>
                <a:gd name="T15" fmla="*/ 7498 h 7548"/>
                <a:gd name="T16" fmla="*/ 391 w 17194"/>
                <a:gd name="T17" fmla="*/ 7523 h 7548"/>
                <a:gd name="T18" fmla="*/ 489 w 17194"/>
                <a:gd name="T19" fmla="*/ 7547 h 7548"/>
                <a:gd name="T20" fmla="*/ 16705 w 17194"/>
                <a:gd name="T21" fmla="*/ 7547 h 7548"/>
                <a:gd name="T22" fmla="*/ 16803 w 17194"/>
                <a:gd name="T23" fmla="*/ 7523 h 7548"/>
                <a:gd name="T24" fmla="*/ 16901 w 17194"/>
                <a:gd name="T25" fmla="*/ 7498 h 7548"/>
                <a:gd name="T26" fmla="*/ 16974 w 17194"/>
                <a:gd name="T27" fmla="*/ 7450 h 7548"/>
                <a:gd name="T28" fmla="*/ 17047 w 17194"/>
                <a:gd name="T29" fmla="*/ 7401 h 7548"/>
                <a:gd name="T30" fmla="*/ 17121 w 17194"/>
                <a:gd name="T31" fmla="*/ 7327 h 7548"/>
                <a:gd name="T32" fmla="*/ 17145 w 17194"/>
                <a:gd name="T33" fmla="*/ 7230 h 7548"/>
                <a:gd name="T34" fmla="*/ 17194 w 17194"/>
                <a:gd name="T35" fmla="*/ 7157 h 7548"/>
                <a:gd name="T36" fmla="*/ 17194 w 17194"/>
                <a:gd name="T37" fmla="*/ 7059 h 7548"/>
                <a:gd name="T38" fmla="*/ 17194 w 17194"/>
                <a:gd name="T39" fmla="*/ 1 h 7548"/>
                <a:gd name="T40" fmla="*/ 16974 w 17194"/>
                <a:gd name="T41" fmla="*/ 172 h 7548"/>
                <a:gd name="T42" fmla="*/ 16754 w 17194"/>
                <a:gd name="T43" fmla="*/ 294 h 7548"/>
                <a:gd name="T44" fmla="*/ 16486 w 17194"/>
                <a:gd name="T45" fmla="*/ 367 h 7548"/>
                <a:gd name="T46" fmla="*/ 16217 w 17194"/>
                <a:gd name="T47" fmla="*/ 391 h 7548"/>
                <a:gd name="T48" fmla="*/ 9452 w 17194"/>
                <a:gd name="T49" fmla="*/ 391 h 7548"/>
                <a:gd name="T50" fmla="*/ 9452 w 17194"/>
                <a:gd name="T51" fmla="*/ 855 h 7548"/>
                <a:gd name="T52" fmla="*/ 9427 w 17194"/>
                <a:gd name="T53" fmla="*/ 953 h 7548"/>
                <a:gd name="T54" fmla="*/ 9403 w 17194"/>
                <a:gd name="T55" fmla="*/ 1051 h 7548"/>
                <a:gd name="T56" fmla="*/ 9354 w 17194"/>
                <a:gd name="T57" fmla="*/ 1148 h 7548"/>
                <a:gd name="T58" fmla="*/ 9305 w 17194"/>
                <a:gd name="T59" fmla="*/ 1197 h 7548"/>
                <a:gd name="T60" fmla="*/ 9232 w 17194"/>
                <a:gd name="T61" fmla="*/ 1271 h 7548"/>
                <a:gd name="T62" fmla="*/ 9134 w 17194"/>
                <a:gd name="T63" fmla="*/ 1319 h 7548"/>
                <a:gd name="T64" fmla="*/ 9061 w 17194"/>
                <a:gd name="T65" fmla="*/ 1344 h 7548"/>
                <a:gd name="T66" fmla="*/ 8133 w 17194"/>
                <a:gd name="T67" fmla="*/ 1344 h 7548"/>
                <a:gd name="T68" fmla="*/ 8060 w 17194"/>
                <a:gd name="T69" fmla="*/ 1319 h 7548"/>
                <a:gd name="T70" fmla="*/ 7962 w 17194"/>
                <a:gd name="T71" fmla="*/ 1271 h 7548"/>
                <a:gd name="T72" fmla="*/ 7889 w 17194"/>
                <a:gd name="T73" fmla="*/ 1197 h 7548"/>
                <a:gd name="T74" fmla="*/ 7840 w 17194"/>
                <a:gd name="T75" fmla="*/ 1148 h 7548"/>
                <a:gd name="T76" fmla="*/ 7791 w 17194"/>
                <a:gd name="T77" fmla="*/ 1051 h 7548"/>
                <a:gd name="T78" fmla="*/ 7767 w 17194"/>
                <a:gd name="T79" fmla="*/ 953 h 7548"/>
                <a:gd name="T80" fmla="*/ 7742 w 17194"/>
                <a:gd name="T81" fmla="*/ 855 h 7548"/>
                <a:gd name="T82" fmla="*/ 7742 w 17194"/>
                <a:gd name="T83" fmla="*/ 391 h 7548"/>
                <a:gd name="T84" fmla="*/ 977 w 17194"/>
                <a:gd name="T85" fmla="*/ 391 h 7548"/>
                <a:gd name="T86" fmla="*/ 708 w 17194"/>
                <a:gd name="T87" fmla="*/ 367 h 7548"/>
                <a:gd name="T88" fmla="*/ 440 w 17194"/>
                <a:gd name="T89" fmla="*/ 294 h 7548"/>
                <a:gd name="T90" fmla="*/ 220 w 17194"/>
                <a:gd name="T91" fmla="*/ 172 h 7548"/>
                <a:gd name="T92" fmla="*/ 0 w 17194"/>
                <a:gd name="T93" fmla="*/ 1 h 7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7194" h="7548" extrusionOk="0">
                  <a:moveTo>
                    <a:pt x="0" y="1"/>
                  </a:moveTo>
                  <a:lnTo>
                    <a:pt x="0" y="7059"/>
                  </a:lnTo>
                  <a:lnTo>
                    <a:pt x="0" y="7157"/>
                  </a:lnTo>
                  <a:lnTo>
                    <a:pt x="49" y="7230"/>
                  </a:lnTo>
                  <a:lnTo>
                    <a:pt x="73" y="7327"/>
                  </a:lnTo>
                  <a:lnTo>
                    <a:pt x="147" y="7401"/>
                  </a:lnTo>
                  <a:lnTo>
                    <a:pt x="220" y="7450"/>
                  </a:lnTo>
                  <a:lnTo>
                    <a:pt x="293" y="7498"/>
                  </a:lnTo>
                  <a:lnTo>
                    <a:pt x="391" y="7523"/>
                  </a:lnTo>
                  <a:lnTo>
                    <a:pt x="489" y="7547"/>
                  </a:lnTo>
                  <a:lnTo>
                    <a:pt x="16705" y="7547"/>
                  </a:lnTo>
                  <a:lnTo>
                    <a:pt x="16803" y="7523"/>
                  </a:lnTo>
                  <a:lnTo>
                    <a:pt x="16901" y="7498"/>
                  </a:lnTo>
                  <a:lnTo>
                    <a:pt x="16974" y="7450"/>
                  </a:lnTo>
                  <a:lnTo>
                    <a:pt x="17047" y="7401"/>
                  </a:lnTo>
                  <a:lnTo>
                    <a:pt x="17121" y="7327"/>
                  </a:lnTo>
                  <a:lnTo>
                    <a:pt x="17145" y="7230"/>
                  </a:lnTo>
                  <a:lnTo>
                    <a:pt x="17194" y="7157"/>
                  </a:lnTo>
                  <a:lnTo>
                    <a:pt x="17194" y="7059"/>
                  </a:lnTo>
                  <a:lnTo>
                    <a:pt x="17194" y="1"/>
                  </a:lnTo>
                  <a:lnTo>
                    <a:pt x="16974" y="172"/>
                  </a:lnTo>
                  <a:lnTo>
                    <a:pt x="16754" y="294"/>
                  </a:lnTo>
                  <a:lnTo>
                    <a:pt x="16486" y="367"/>
                  </a:lnTo>
                  <a:lnTo>
                    <a:pt x="16217" y="391"/>
                  </a:lnTo>
                  <a:lnTo>
                    <a:pt x="9452" y="391"/>
                  </a:lnTo>
                  <a:lnTo>
                    <a:pt x="9452" y="855"/>
                  </a:lnTo>
                  <a:lnTo>
                    <a:pt x="9427" y="953"/>
                  </a:lnTo>
                  <a:lnTo>
                    <a:pt x="9403" y="1051"/>
                  </a:lnTo>
                  <a:lnTo>
                    <a:pt x="9354" y="1148"/>
                  </a:lnTo>
                  <a:lnTo>
                    <a:pt x="9305" y="1197"/>
                  </a:lnTo>
                  <a:lnTo>
                    <a:pt x="9232" y="1271"/>
                  </a:lnTo>
                  <a:lnTo>
                    <a:pt x="9134" y="1319"/>
                  </a:lnTo>
                  <a:lnTo>
                    <a:pt x="9061" y="1344"/>
                  </a:lnTo>
                  <a:lnTo>
                    <a:pt x="8133" y="1344"/>
                  </a:lnTo>
                  <a:lnTo>
                    <a:pt x="8060" y="1319"/>
                  </a:lnTo>
                  <a:lnTo>
                    <a:pt x="7962" y="1271"/>
                  </a:lnTo>
                  <a:lnTo>
                    <a:pt x="7889" y="1197"/>
                  </a:lnTo>
                  <a:lnTo>
                    <a:pt x="7840" y="1148"/>
                  </a:lnTo>
                  <a:lnTo>
                    <a:pt x="7791" y="1051"/>
                  </a:lnTo>
                  <a:lnTo>
                    <a:pt x="7767" y="953"/>
                  </a:lnTo>
                  <a:lnTo>
                    <a:pt x="7742" y="855"/>
                  </a:lnTo>
                  <a:lnTo>
                    <a:pt x="7742" y="391"/>
                  </a:lnTo>
                  <a:lnTo>
                    <a:pt x="977" y="391"/>
                  </a:lnTo>
                  <a:lnTo>
                    <a:pt x="708" y="367"/>
                  </a:lnTo>
                  <a:lnTo>
                    <a:pt x="440" y="294"/>
                  </a:lnTo>
                  <a:lnTo>
                    <a:pt x="220" y="17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52280" name="Google Shape;439;p31">
            <a:extLst>
              <a:ext uri="{FF2B5EF4-FFF2-40B4-BE49-F238E27FC236}">
                <a16:creationId xmlns:a16="http://schemas.microsoft.com/office/drawing/2014/main" id="{5146DE01-10A3-5148-AADB-6ADDB64895E4}"/>
              </a:ext>
            </a:extLst>
          </p:cNvPr>
          <p:cNvGrpSpPr>
            <a:grpSpLocks/>
          </p:cNvGrpSpPr>
          <p:nvPr/>
        </p:nvGrpSpPr>
        <p:grpSpPr bwMode="auto">
          <a:xfrm>
            <a:off x="2743200" y="3206750"/>
            <a:ext cx="292100" cy="304800"/>
            <a:chOff x="3294650" y="3652450"/>
            <a:chExt cx="388350" cy="405450"/>
          </a:xfrm>
        </p:grpSpPr>
        <p:sp>
          <p:nvSpPr>
            <p:cNvPr id="52384" name="Google Shape;440;p31">
              <a:extLst>
                <a:ext uri="{FF2B5EF4-FFF2-40B4-BE49-F238E27FC236}">
                  <a16:creationId xmlns:a16="http://schemas.microsoft.com/office/drawing/2014/main" id="{1F08A46D-F946-D246-8627-22F167037A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4650" y="3681775"/>
              <a:ext cx="376150" cy="376125"/>
            </a:xfrm>
            <a:custGeom>
              <a:avLst/>
              <a:gdLst>
                <a:gd name="T0" fmla="*/ 6766 w 15046"/>
                <a:gd name="T1" fmla="*/ 49 h 15045"/>
                <a:gd name="T2" fmla="*/ 6009 w 15046"/>
                <a:gd name="T3" fmla="*/ 147 h 15045"/>
                <a:gd name="T4" fmla="*/ 5276 w 15046"/>
                <a:gd name="T5" fmla="*/ 342 h 15045"/>
                <a:gd name="T6" fmla="*/ 4592 w 15046"/>
                <a:gd name="T7" fmla="*/ 586 h 15045"/>
                <a:gd name="T8" fmla="*/ 3933 w 15046"/>
                <a:gd name="T9" fmla="*/ 904 h 15045"/>
                <a:gd name="T10" fmla="*/ 3322 w 15046"/>
                <a:gd name="T11" fmla="*/ 1295 h 15045"/>
                <a:gd name="T12" fmla="*/ 2736 w 15046"/>
                <a:gd name="T13" fmla="*/ 1710 h 15045"/>
                <a:gd name="T14" fmla="*/ 2199 w 15046"/>
                <a:gd name="T15" fmla="*/ 2198 h 15045"/>
                <a:gd name="T16" fmla="*/ 1710 w 15046"/>
                <a:gd name="T17" fmla="*/ 2736 h 15045"/>
                <a:gd name="T18" fmla="*/ 1295 w 15046"/>
                <a:gd name="T19" fmla="*/ 3322 h 15045"/>
                <a:gd name="T20" fmla="*/ 904 w 15046"/>
                <a:gd name="T21" fmla="*/ 3932 h 15045"/>
                <a:gd name="T22" fmla="*/ 587 w 15046"/>
                <a:gd name="T23" fmla="*/ 4592 h 15045"/>
                <a:gd name="T24" fmla="*/ 342 w 15046"/>
                <a:gd name="T25" fmla="*/ 5276 h 15045"/>
                <a:gd name="T26" fmla="*/ 147 w 15046"/>
                <a:gd name="T27" fmla="*/ 6008 h 15045"/>
                <a:gd name="T28" fmla="*/ 49 w 15046"/>
                <a:gd name="T29" fmla="*/ 6765 h 15045"/>
                <a:gd name="T30" fmla="*/ 0 w 15046"/>
                <a:gd name="T31" fmla="*/ 7522 h 15045"/>
                <a:gd name="T32" fmla="*/ 49 w 15046"/>
                <a:gd name="T33" fmla="*/ 8280 h 15045"/>
                <a:gd name="T34" fmla="*/ 147 w 15046"/>
                <a:gd name="T35" fmla="*/ 9037 h 15045"/>
                <a:gd name="T36" fmla="*/ 342 w 15046"/>
                <a:gd name="T37" fmla="*/ 9769 h 15045"/>
                <a:gd name="T38" fmla="*/ 587 w 15046"/>
                <a:gd name="T39" fmla="*/ 10453 h 15045"/>
                <a:gd name="T40" fmla="*/ 904 w 15046"/>
                <a:gd name="T41" fmla="*/ 11113 h 15045"/>
                <a:gd name="T42" fmla="*/ 1295 w 15046"/>
                <a:gd name="T43" fmla="*/ 11723 h 15045"/>
                <a:gd name="T44" fmla="*/ 1710 w 15046"/>
                <a:gd name="T45" fmla="*/ 12309 h 15045"/>
                <a:gd name="T46" fmla="*/ 2199 w 15046"/>
                <a:gd name="T47" fmla="*/ 12847 h 15045"/>
                <a:gd name="T48" fmla="*/ 2736 w 15046"/>
                <a:gd name="T49" fmla="*/ 13335 h 15045"/>
                <a:gd name="T50" fmla="*/ 3322 w 15046"/>
                <a:gd name="T51" fmla="*/ 13750 h 15045"/>
                <a:gd name="T52" fmla="*/ 3933 w 15046"/>
                <a:gd name="T53" fmla="*/ 14141 h 15045"/>
                <a:gd name="T54" fmla="*/ 4592 w 15046"/>
                <a:gd name="T55" fmla="*/ 14459 h 15045"/>
                <a:gd name="T56" fmla="*/ 5276 w 15046"/>
                <a:gd name="T57" fmla="*/ 14703 h 15045"/>
                <a:gd name="T58" fmla="*/ 6009 w 15046"/>
                <a:gd name="T59" fmla="*/ 14898 h 15045"/>
                <a:gd name="T60" fmla="*/ 6766 w 15046"/>
                <a:gd name="T61" fmla="*/ 14996 h 15045"/>
                <a:gd name="T62" fmla="*/ 7914 w 15046"/>
                <a:gd name="T63" fmla="*/ 15045 h 15045"/>
                <a:gd name="T64" fmla="*/ 8671 w 15046"/>
                <a:gd name="T65" fmla="*/ 14947 h 15045"/>
                <a:gd name="T66" fmla="*/ 9403 w 15046"/>
                <a:gd name="T67" fmla="*/ 14801 h 15045"/>
                <a:gd name="T68" fmla="*/ 10112 w 15046"/>
                <a:gd name="T69" fmla="*/ 14581 h 15045"/>
                <a:gd name="T70" fmla="*/ 10795 w 15046"/>
                <a:gd name="T71" fmla="*/ 14312 h 15045"/>
                <a:gd name="T72" fmla="*/ 11430 w 15046"/>
                <a:gd name="T73" fmla="*/ 13946 h 15045"/>
                <a:gd name="T74" fmla="*/ 12017 w 15046"/>
                <a:gd name="T75" fmla="*/ 13555 h 15045"/>
                <a:gd name="T76" fmla="*/ 12578 w 15046"/>
                <a:gd name="T77" fmla="*/ 13091 h 15045"/>
                <a:gd name="T78" fmla="*/ 13091 w 15046"/>
                <a:gd name="T79" fmla="*/ 12578 h 15045"/>
                <a:gd name="T80" fmla="*/ 13555 w 15046"/>
                <a:gd name="T81" fmla="*/ 12016 h 15045"/>
                <a:gd name="T82" fmla="*/ 13946 w 15046"/>
                <a:gd name="T83" fmla="*/ 11430 h 15045"/>
                <a:gd name="T84" fmla="*/ 14312 w 15046"/>
                <a:gd name="T85" fmla="*/ 10795 h 15045"/>
                <a:gd name="T86" fmla="*/ 14581 w 15046"/>
                <a:gd name="T87" fmla="*/ 10111 h 15045"/>
                <a:gd name="T88" fmla="*/ 14801 w 15046"/>
                <a:gd name="T89" fmla="*/ 9403 h 15045"/>
                <a:gd name="T90" fmla="*/ 14947 w 15046"/>
                <a:gd name="T91" fmla="*/ 8670 h 15045"/>
                <a:gd name="T92" fmla="*/ 15045 w 15046"/>
                <a:gd name="T93" fmla="*/ 7913 h 15045"/>
                <a:gd name="T94" fmla="*/ 7523 w 15046"/>
                <a:gd name="T95" fmla="*/ 7522 h 15045"/>
                <a:gd name="T96" fmla="*/ 7132 w 15046"/>
                <a:gd name="T97" fmla="*/ 0 h 150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046" h="15045" extrusionOk="0">
                  <a:moveTo>
                    <a:pt x="7132" y="0"/>
                  </a:moveTo>
                  <a:lnTo>
                    <a:pt x="6766" y="49"/>
                  </a:lnTo>
                  <a:lnTo>
                    <a:pt x="6375" y="98"/>
                  </a:lnTo>
                  <a:lnTo>
                    <a:pt x="6009" y="147"/>
                  </a:lnTo>
                  <a:lnTo>
                    <a:pt x="5642" y="244"/>
                  </a:lnTo>
                  <a:lnTo>
                    <a:pt x="5276" y="342"/>
                  </a:lnTo>
                  <a:lnTo>
                    <a:pt x="4934" y="464"/>
                  </a:lnTo>
                  <a:lnTo>
                    <a:pt x="4592" y="586"/>
                  </a:lnTo>
                  <a:lnTo>
                    <a:pt x="4250" y="733"/>
                  </a:lnTo>
                  <a:lnTo>
                    <a:pt x="3933" y="904"/>
                  </a:lnTo>
                  <a:lnTo>
                    <a:pt x="3615" y="1099"/>
                  </a:lnTo>
                  <a:lnTo>
                    <a:pt x="3322" y="1295"/>
                  </a:lnTo>
                  <a:lnTo>
                    <a:pt x="3029" y="1490"/>
                  </a:lnTo>
                  <a:lnTo>
                    <a:pt x="2736" y="1710"/>
                  </a:lnTo>
                  <a:lnTo>
                    <a:pt x="2467" y="1954"/>
                  </a:lnTo>
                  <a:lnTo>
                    <a:pt x="2199" y="2198"/>
                  </a:lnTo>
                  <a:lnTo>
                    <a:pt x="1954" y="2467"/>
                  </a:lnTo>
                  <a:lnTo>
                    <a:pt x="1710" y="2736"/>
                  </a:lnTo>
                  <a:lnTo>
                    <a:pt x="1490" y="3029"/>
                  </a:lnTo>
                  <a:lnTo>
                    <a:pt x="1295" y="3322"/>
                  </a:lnTo>
                  <a:lnTo>
                    <a:pt x="1100" y="3615"/>
                  </a:lnTo>
                  <a:lnTo>
                    <a:pt x="904" y="3932"/>
                  </a:lnTo>
                  <a:lnTo>
                    <a:pt x="733" y="4250"/>
                  </a:lnTo>
                  <a:lnTo>
                    <a:pt x="587" y="4592"/>
                  </a:lnTo>
                  <a:lnTo>
                    <a:pt x="465" y="4934"/>
                  </a:lnTo>
                  <a:lnTo>
                    <a:pt x="342" y="5276"/>
                  </a:lnTo>
                  <a:lnTo>
                    <a:pt x="245" y="5642"/>
                  </a:lnTo>
                  <a:lnTo>
                    <a:pt x="147" y="6008"/>
                  </a:lnTo>
                  <a:lnTo>
                    <a:pt x="98" y="6375"/>
                  </a:lnTo>
                  <a:lnTo>
                    <a:pt x="49" y="6765"/>
                  </a:lnTo>
                  <a:lnTo>
                    <a:pt x="0" y="7132"/>
                  </a:lnTo>
                  <a:lnTo>
                    <a:pt x="0" y="7522"/>
                  </a:lnTo>
                  <a:lnTo>
                    <a:pt x="0" y="7913"/>
                  </a:lnTo>
                  <a:lnTo>
                    <a:pt x="49" y="8280"/>
                  </a:lnTo>
                  <a:lnTo>
                    <a:pt x="98" y="8670"/>
                  </a:lnTo>
                  <a:lnTo>
                    <a:pt x="147" y="9037"/>
                  </a:lnTo>
                  <a:lnTo>
                    <a:pt x="245" y="9403"/>
                  </a:lnTo>
                  <a:lnTo>
                    <a:pt x="342" y="9769"/>
                  </a:lnTo>
                  <a:lnTo>
                    <a:pt x="465" y="10111"/>
                  </a:lnTo>
                  <a:lnTo>
                    <a:pt x="587" y="10453"/>
                  </a:lnTo>
                  <a:lnTo>
                    <a:pt x="733" y="10795"/>
                  </a:lnTo>
                  <a:lnTo>
                    <a:pt x="904" y="11113"/>
                  </a:lnTo>
                  <a:lnTo>
                    <a:pt x="1100" y="11430"/>
                  </a:lnTo>
                  <a:lnTo>
                    <a:pt x="1295" y="11723"/>
                  </a:lnTo>
                  <a:lnTo>
                    <a:pt x="1490" y="12016"/>
                  </a:lnTo>
                  <a:lnTo>
                    <a:pt x="1710" y="12309"/>
                  </a:lnTo>
                  <a:lnTo>
                    <a:pt x="1954" y="12578"/>
                  </a:lnTo>
                  <a:lnTo>
                    <a:pt x="2199" y="12847"/>
                  </a:lnTo>
                  <a:lnTo>
                    <a:pt x="2467" y="13091"/>
                  </a:lnTo>
                  <a:lnTo>
                    <a:pt x="2736" y="13335"/>
                  </a:lnTo>
                  <a:lnTo>
                    <a:pt x="3029" y="13555"/>
                  </a:lnTo>
                  <a:lnTo>
                    <a:pt x="3322" y="13750"/>
                  </a:lnTo>
                  <a:lnTo>
                    <a:pt x="3615" y="13946"/>
                  </a:lnTo>
                  <a:lnTo>
                    <a:pt x="3933" y="14141"/>
                  </a:lnTo>
                  <a:lnTo>
                    <a:pt x="4250" y="14312"/>
                  </a:lnTo>
                  <a:lnTo>
                    <a:pt x="4592" y="14459"/>
                  </a:lnTo>
                  <a:lnTo>
                    <a:pt x="4934" y="14581"/>
                  </a:lnTo>
                  <a:lnTo>
                    <a:pt x="5276" y="14703"/>
                  </a:lnTo>
                  <a:lnTo>
                    <a:pt x="5642" y="14801"/>
                  </a:lnTo>
                  <a:lnTo>
                    <a:pt x="6009" y="14898"/>
                  </a:lnTo>
                  <a:lnTo>
                    <a:pt x="6375" y="14947"/>
                  </a:lnTo>
                  <a:lnTo>
                    <a:pt x="6766" y="14996"/>
                  </a:lnTo>
                  <a:lnTo>
                    <a:pt x="7132" y="15045"/>
                  </a:lnTo>
                  <a:lnTo>
                    <a:pt x="7914" y="15045"/>
                  </a:lnTo>
                  <a:lnTo>
                    <a:pt x="8280" y="14996"/>
                  </a:lnTo>
                  <a:lnTo>
                    <a:pt x="8671" y="14947"/>
                  </a:lnTo>
                  <a:lnTo>
                    <a:pt x="9037" y="14898"/>
                  </a:lnTo>
                  <a:lnTo>
                    <a:pt x="9403" y="14801"/>
                  </a:lnTo>
                  <a:lnTo>
                    <a:pt x="9770" y="14703"/>
                  </a:lnTo>
                  <a:lnTo>
                    <a:pt x="10112" y="14581"/>
                  </a:lnTo>
                  <a:lnTo>
                    <a:pt x="10454" y="14459"/>
                  </a:lnTo>
                  <a:lnTo>
                    <a:pt x="10795" y="14312"/>
                  </a:lnTo>
                  <a:lnTo>
                    <a:pt x="11113" y="14141"/>
                  </a:lnTo>
                  <a:lnTo>
                    <a:pt x="11430" y="13946"/>
                  </a:lnTo>
                  <a:lnTo>
                    <a:pt x="11724" y="13750"/>
                  </a:lnTo>
                  <a:lnTo>
                    <a:pt x="12017" y="13555"/>
                  </a:lnTo>
                  <a:lnTo>
                    <a:pt x="12310" y="13335"/>
                  </a:lnTo>
                  <a:lnTo>
                    <a:pt x="12578" y="13091"/>
                  </a:lnTo>
                  <a:lnTo>
                    <a:pt x="12847" y="12847"/>
                  </a:lnTo>
                  <a:lnTo>
                    <a:pt x="13091" y="12578"/>
                  </a:lnTo>
                  <a:lnTo>
                    <a:pt x="13335" y="12309"/>
                  </a:lnTo>
                  <a:lnTo>
                    <a:pt x="13555" y="12016"/>
                  </a:lnTo>
                  <a:lnTo>
                    <a:pt x="13751" y="11723"/>
                  </a:lnTo>
                  <a:lnTo>
                    <a:pt x="13946" y="11430"/>
                  </a:lnTo>
                  <a:lnTo>
                    <a:pt x="14141" y="11113"/>
                  </a:lnTo>
                  <a:lnTo>
                    <a:pt x="14312" y="10795"/>
                  </a:lnTo>
                  <a:lnTo>
                    <a:pt x="14459" y="10453"/>
                  </a:lnTo>
                  <a:lnTo>
                    <a:pt x="14581" y="10111"/>
                  </a:lnTo>
                  <a:lnTo>
                    <a:pt x="14703" y="9769"/>
                  </a:lnTo>
                  <a:lnTo>
                    <a:pt x="14801" y="9403"/>
                  </a:lnTo>
                  <a:lnTo>
                    <a:pt x="14899" y="9037"/>
                  </a:lnTo>
                  <a:lnTo>
                    <a:pt x="14947" y="8670"/>
                  </a:lnTo>
                  <a:lnTo>
                    <a:pt x="14996" y="8280"/>
                  </a:lnTo>
                  <a:lnTo>
                    <a:pt x="15045" y="7913"/>
                  </a:lnTo>
                  <a:lnTo>
                    <a:pt x="15045" y="7522"/>
                  </a:lnTo>
                  <a:lnTo>
                    <a:pt x="7523" y="7522"/>
                  </a:lnTo>
                  <a:lnTo>
                    <a:pt x="7523" y="0"/>
                  </a:lnTo>
                  <a:lnTo>
                    <a:pt x="713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85" name="Google Shape;441;p31">
              <a:extLst>
                <a:ext uri="{FF2B5EF4-FFF2-40B4-BE49-F238E27FC236}">
                  <a16:creationId xmlns:a16="http://schemas.microsoft.com/office/drawing/2014/main" id="{2AD28D89-C536-7547-8B4F-E602A03D38B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4925" y="3760525"/>
              <a:ext cx="188075" cy="97100"/>
            </a:xfrm>
            <a:custGeom>
              <a:avLst/>
              <a:gdLst>
                <a:gd name="T0" fmla="*/ 2491 w 7523"/>
                <a:gd name="T1" fmla="*/ 2956 h 3884"/>
                <a:gd name="T2" fmla="*/ 2491 w 7523"/>
                <a:gd name="T3" fmla="*/ 3396 h 3884"/>
                <a:gd name="T4" fmla="*/ 1759 w 7523"/>
                <a:gd name="T5" fmla="*/ 3396 h 3884"/>
                <a:gd name="T6" fmla="*/ 2491 w 7523"/>
                <a:gd name="T7" fmla="*/ 2956 h 3884"/>
                <a:gd name="T8" fmla="*/ 3346 w 7523"/>
                <a:gd name="T9" fmla="*/ 2443 h 3884"/>
                <a:gd name="T10" fmla="*/ 3346 w 7523"/>
                <a:gd name="T11" fmla="*/ 3396 h 3884"/>
                <a:gd name="T12" fmla="*/ 2980 w 7523"/>
                <a:gd name="T13" fmla="*/ 3396 h 3884"/>
                <a:gd name="T14" fmla="*/ 2980 w 7523"/>
                <a:gd name="T15" fmla="*/ 2663 h 3884"/>
                <a:gd name="T16" fmla="*/ 3346 w 7523"/>
                <a:gd name="T17" fmla="*/ 2443 h 3884"/>
                <a:gd name="T18" fmla="*/ 4201 w 7523"/>
                <a:gd name="T19" fmla="*/ 1930 h 3884"/>
                <a:gd name="T20" fmla="*/ 4201 w 7523"/>
                <a:gd name="T21" fmla="*/ 3396 h 3884"/>
                <a:gd name="T22" fmla="*/ 3835 w 7523"/>
                <a:gd name="T23" fmla="*/ 3396 h 3884"/>
                <a:gd name="T24" fmla="*/ 3835 w 7523"/>
                <a:gd name="T25" fmla="*/ 2150 h 3884"/>
                <a:gd name="T26" fmla="*/ 3835 w 7523"/>
                <a:gd name="T27" fmla="*/ 2150 h 3884"/>
                <a:gd name="T28" fmla="*/ 4201 w 7523"/>
                <a:gd name="T29" fmla="*/ 1930 h 3884"/>
                <a:gd name="T30" fmla="*/ 5056 w 7523"/>
                <a:gd name="T31" fmla="*/ 1393 h 3884"/>
                <a:gd name="T32" fmla="*/ 5056 w 7523"/>
                <a:gd name="T33" fmla="*/ 3396 h 3884"/>
                <a:gd name="T34" fmla="*/ 4689 w 7523"/>
                <a:gd name="T35" fmla="*/ 3396 h 3884"/>
                <a:gd name="T36" fmla="*/ 4689 w 7523"/>
                <a:gd name="T37" fmla="*/ 1637 h 3884"/>
                <a:gd name="T38" fmla="*/ 5056 w 7523"/>
                <a:gd name="T39" fmla="*/ 1393 h 3884"/>
                <a:gd name="T40" fmla="*/ 5911 w 7523"/>
                <a:gd name="T41" fmla="*/ 885 h 3884"/>
                <a:gd name="T42" fmla="*/ 5911 w 7523"/>
                <a:gd name="T43" fmla="*/ 3396 h 3884"/>
                <a:gd name="T44" fmla="*/ 5544 w 7523"/>
                <a:gd name="T45" fmla="*/ 3396 h 3884"/>
                <a:gd name="T46" fmla="*/ 5544 w 7523"/>
                <a:gd name="T47" fmla="*/ 1100 h 3884"/>
                <a:gd name="T48" fmla="*/ 5911 w 7523"/>
                <a:gd name="T49" fmla="*/ 885 h 3884"/>
                <a:gd name="T50" fmla="*/ 6399 w 7523"/>
                <a:gd name="T51" fmla="*/ 978 h 3884"/>
                <a:gd name="T52" fmla="*/ 6619 w 7523"/>
                <a:gd name="T53" fmla="*/ 1539 h 3884"/>
                <a:gd name="T54" fmla="*/ 6790 w 7523"/>
                <a:gd name="T55" fmla="*/ 2031 h 3884"/>
                <a:gd name="T56" fmla="*/ 6790 w 7523"/>
                <a:gd name="T57" fmla="*/ 3396 h 3884"/>
                <a:gd name="T58" fmla="*/ 6399 w 7523"/>
                <a:gd name="T59" fmla="*/ 3396 h 3884"/>
                <a:gd name="T60" fmla="*/ 6399 w 7523"/>
                <a:gd name="T61" fmla="*/ 978 h 3884"/>
                <a:gd name="T62" fmla="*/ 6448 w 7523"/>
                <a:gd name="T63" fmla="*/ 1 h 3884"/>
                <a:gd name="T64" fmla="*/ 0 w 7523"/>
                <a:gd name="T65" fmla="*/ 3884 h 3884"/>
                <a:gd name="T66" fmla="*/ 7523 w 7523"/>
                <a:gd name="T67" fmla="*/ 3884 h 3884"/>
                <a:gd name="T68" fmla="*/ 7498 w 7523"/>
                <a:gd name="T69" fmla="*/ 3347 h 3884"/>
                <a:gd name="T70" fmla="*/ 7449 w 7523"/>
                <a:gd name="T71" fmla="*/ 2834 h 3884"/>
                <a:gd name="T72" fmla="*/ 7352 w 7523"/>
                <a:gd name="T73" fmla="*/ 2321 h 3884"/>
                <a:gd name="T74" fmla="*/ 7229 w 7523"/>
                <a:gd name="T75" fmla="*/ 1832 h 3884"/>
                <a:gd name="T76" fmla="*/ 7083 w 7523"/>
                <a:gd name="T77" fmla="*/ 1344 h 3884"/>
                <a:gd name="T78" fmla="*/ 6912 w 7523"/>
                <a:gd name="T79" fmla="*/ 880 h 3884"/>
                <a:gd name="T80" fmla="*/ 6692 w 7523"/>
                <a:gd name="T81" fmla="*/ 440 h 3884"/>
                <a:gd name="T82" fmla="*/ 6448 w 7523"/>
                <a:gd name="T83" fmla="*/ 1 h 38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523" h="3884" extrusionOk="0">
                  <a:moveTo>
                    <a:pt x="2491" y="2956"/>
                  </a:moveTo>
                  <a:lnTo>
                    <a:pt x="2491" y="3396"/>
                  </a:lnTo>
                  <a:lnTo>
                    <a:pt x="1759" y="3396"/>
                  </a:lnTo>
                  <a:lnTo>
                    <a:pt x="2491" y="2956"/>
                  </a:lnTo>
                  <a:close/>
                  <a:moveTo>
                    <a:pt x="3346" y="2443"/>
                  </a:moveTo>
                  <a:lnTo>
                    <a:pt x="3346" y="3396"/>
                  </a:lnTo>
                  <a:lnTo>
                    <a:pt x="2980" y="3396"/>
                  </a:lnTo>
                  <a:lnTo>
                    <a:pt x="2980" y="2663"/>
                  </a:lnTo>
                  <a:lnTo>
                    <a:pt x="3346" y="2443"/>
                  </a:lnTo>
                  <a:close/>
                  <a:moveTo>
                    <a:pt x="4201" y="1930"/>
                  </a:moveTo>
                  <a:lnTo>
                    <a:pt x="4201" y="3396"/>
                  </a:lnTo>
                  <a:lnTo>
                    <a:pt x="3835" y="3396"/>
                  </a:lnTo>
                  <a:lnTo>
                    <a:pt x="3835" y="2150"/>
                  </a:lnTo>
                  <a:lnTo>
                    <a:pt x="4201" y="1930"/>
                  </a:lnTo>
                  <a:close/>
                  <a:moveTo>
                    <a:pt x="5056" y="1393"/>
                  </a:moveTo>
                  <a:lnTo>
                    <a:pt x="5056" y="3396"/>
                  </a:lnTo>
                  <a:lnTo>
                    <a:pt x="4689" y="3396"/>
                  </a:lnTo>
                  <a:lnTo>
                    <a:pt x="4689" y="1637"/>
                  </a:lnTo>
                  <a:lnTo>
                    <a:pt x="5056" y="1393"/>
                  </a:lnTo>
                  <a:close/>
                  <a:moveTo>
                    <a:pt x="5911" y="885"/>
                  </a:moveTo>
                  <a:lnTo>
                    <a:pt x="5911" y="3396"/>
                  </a:lnTo>
                  <a:lnTo>
                    <a:pt x="5544" y="3396"/>
                  </a:lnTo>
                  <a:lnTo>
                    <a:pt x="5544" y="1100"/>
                  </a:lnTo>
                  <a:lnTo>
                    <a:pt x="5911" y="885"/>
                  </a:lnTo>
                  <a:close/>
                  <a:moveTo>
                    <a:pt x="6399" y="978"/>
                  </a:moveTo>
                  <a:lnTo>
                    <a:pt x="6619" y="1539"/>
                  </a:lnTo>
                  <a:lnTo>
                    <a:pt x="6790" y="2031"/>
                  </a:lnTo>
                  <a:lnTo>
                    <a:pt x="6790" y="3396"/>
                  </a:lnTo>
                  <a:lnTo>
                    <a:pt x="6399" y="3396"/>
                  </a:lnTo>
                  <a:lnTo>
                    <a:pt x="6399" y="978"/>
                  </a:lnTo>
                  <a:close/>
                  <a:moveTo>
                    <a:pt x="6448" y="1"/>
                  </a:moveTo>
                  <a:lnTo>
                    <a:pt x="0" y="3884"/>
                  </a:lnTo>
                  <a:lnTo>
                    <a:pt x="7523" y="3884"/>
                  </a:lnTo>
                  <a:lnTo>
                    <a:pt x="7498" y="3347"/>
                  </a:lnTo>
                  <a:lnTo>
                    <a:pt x="7449" y="2834"/>
                  </a:lnTo>
                  <a:lnTo>
                    <a:pt x="7352" y="2321"/>
                  </a:lnTo>
                  <a:lnTo>
                    <a:pt x="7229" y="1832"/>
                  </a:lnTo>
                  <a:lnTo>
                    <a:pt x="7083" y="1344"/>
                  </a:lnTo>
                  <a:lnTo>
                    <a:pt x="6912" y="880"/>
                  </a:lnTo>
                  <a:lnTo>
                    <a:pt x="6692" y="440"/>
                  </a:lnTo>
                  <a:lnTo>
                    <a:pt x="6448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86" name="Google Shape;442;p31">
              <a:extLst>
                <a:ext uri="{FF2B5EF4-FFF2-40B4-BE49-F238E27FC236}">
                  <a16:creationId xmlns:a16="http://schemas.microsoft.com/office/drawing/2014/main" id="{17837F11-413E-994E-B518-1254A1DF66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4925" y="3652450"/>
              <a:ext cx="161200" cy="188100"/>
            </a:xfrm>
            <a:custGeom>
              <a:avLst/>
              <a:gdLst>
                <a:gd name="T0" fmla="*/ 489 w 6448"/>
                <a:gd name="T1" fmla="*/ 514 h 7524"/>
                <a:gd name="T2" fmla="*/ 879 w 6448"/>
                <a:gd name="T3" fmla="*/ 538 h 7524"/>
                <a:gd name="T4" fmla="*/ 1270 w 6448"/>
                <a:gd name="T5" fmla="*/ 611 h 7524"/>
                <a:gd name="T6" fmla="*/ 1661 w 6448"/>
                <a:gd name="T7" fmla="*/ 685 h 7524"/>
                <a:gd name="T8" fmla="*/ 2052 w 6448"/>
                <a:gd name="T9" fmla="*/ 782 h 7524"/>
                <a:gd name="T10" fmla="*/ 2418 w 6448"/>
                <a:gd name="T11" fmla="*/ 929 h 7524"/>
                <a:gd name="T12" fmla="*/ 2809 w 6448"/>
                <a:gd name="T13" fmla="*/ 1075 h 7524"/>
                <a:gd name="T14" fmla="*/ 3151 w 6448"/>
                <a:gd name="T15" fmla="*/ 1246 h 7524"/>
                <a:gd name="T16" fmla="*/ 3517 w 6448"/>
                <a:gd name="T17" fmla="*/ 1417 h 7524"/>
                <a:gd name="T18" fmla="*/ 3835 w 6448"/>
                <a:gd name="T19" fmla="*/ 1637 h 7524"/>
                <a:gd name="T20" fmla="*/ 4152 w 6448"/>
                <a:gd name="T21" fmla="*/ 1857 h 7524"/>
                <a:gd name="T22" fmla="*/ 4445 w 6448"/>
                <a:gd name="T23" fmla="*/ 2077 h 7524"/>
                <a:gd name="T24" fmla="*/ 4738 w 6448"/>
                <a:gd name="T25" fmla="*/ 2321 h 7524"/>
                <a:gd name="T26" fmla="*/ 5031 w 6448"/>
                <a:gd name="T27" fmla="*/ 2590 h 7524"/>
                <a:gd name="T28" fmla="*/ 5276 w 6448"/>
                <a:gd name="T29" fmla="*/ 2883 h 7524"/>
                <a:gd name="T30" fmla="*/ 5520 w 6448"/>
                <a:gd name="T31" fmla="*/ 3176 h 7524"/>
                <a:gd name="T32" fmla="*/ 5764 w 6448"/>
                <a:gd name="T33" fmla="*/ 3493 h 7524"/>
                <a:gd name="T34" fmla="*/ 489 w 6448"/>
                <a:gd name="T35" fmla="*/ 6668 h 7524"/>
                <a:gd name="T36" fmla="*/ 489 w 6448"/>
                <a:gd name="T37" fmla="*/ 514 h 7524"/>
                <a:gd name="T38" fmla="*/ 0 w 6448"/>
                <a:gd name="T39" fmla="*/ 1 h 7524"/>
                <a:gd name="T40" fmla="*/ 0 w 6448"/>
                <a:gd name="T41" fmla="*/ 7523 h 7524"/>
                <a:gd name="T42" fmla="*/ 6448 w 6448"/>
                <a:gd name="T43" fmla="*/ 3640 h 7524"/>
                <a:gd name="T44" fmla="*/ 6179 w 6448"/>
                <a:gd name="T45" fmla="*/ 3249 h 7524"/>
                <a:gd name="T46" fmla="*/ 5911 w 6448"/>
                <a:gd name="T47" fmla="*/ 2858 h 7524"/>
                <a:gd name="T48" fmla="*/ 5593 w 6448"/>
                <a:gd name="T49" fmla="*/ 2492 h 7524"/>
                <a:gd name="T50" fmla="*/ 5276 w 6448"/>
                <a:gd name="T51" fmla="*/ 2150 h 7524"/>
                <a:gd name="T52" fmla="*/ 4909 w 6448"/>
                <a:gd name="T53" fmla="*/ 1833 h 7524"/>
                <a:gd name="T54" fmla="*/ 4543 w 6448"/>
                <a:gd name="T55" fmla="*/ 1540 h 7524"/>
                <a:gd name="T56" fmla="*/ 4152 w 6448"/>
                <a:gd name="T57" fmla="*/ 1246 h 7524"/>
                <a:gd name="T58" fmla="*/ 3761 w 6448"/>
                <a:gd name="T59" fmla="*/ 1002 h 7524"/>
                <a:gd name="T60" fmla="*/ 3322 w 6448"/>
                <a:gd name="T61" fmla="*/ 782 h 7524"/>
                <a:gd name="T62" fmla="*/ 2882 w 6448"/>
                <a:gd name="T63" fmla="*/ 587 h 7524"/>
                <a:gd name="T64" fmla="*/ 2443 w 6448"/>
                <a:gd name="T65" fmla="*/ 416 h 7524"/>
                <a:gd name="T66" fmla="*/ 1978 w 6448"/>
                <a:gd name="T67" fmla="*/ 270 h 7524"/>
                <a:gd name="T68" fmla="*/ 1490 w 6448"/>
                <a:gd name="T69" fmla="*/ 147 h 7524"/>
                <a:gd name="T70" fmla="*/ 1002 w 6448"/>
                <a:gd name="T71" fmla="*/ 74 h 7524"/>
                <a:gd name="T72" fmla="*/ 513 w 6448"/>
                <a:gd name="T73" fmla="*/ 25 h 7524"/>
                <a:gd name="T74" fmla="*/ 0 w 6448"/>
                <a:gd name="T75" fmla="*/ 1 h 7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448" h="7524" extrusionOk="0">
                  <a:moveTo>
                    <a:pt x="489" y="514"/>
                  </a:moveTo>
                  <a:lnTo>
                    <a:pt x="879" y="538"/>
                  </a:lnTo>
                  <a:lnTo>
                    <a:pt x="1270" y="611"/>
                  </a:lnTo>
                  <a:lnTo>
                    <a:pt x="1661" y="685"/>
                  </a:lnTo>
                  <a:lnTo>
                    <a:pt x="2052" y="782"/>
                  </a:lnTo>
                  <a:lnTo>
                    <a:pt x="2418" y="929"/>
                  </a:lnTo>
                  <a:lnTo>
                    <a:pt x="2809" y="1075"/>
                  </a:lnTo>
                  <a:lnTo>
                    <a:pt x="3151" y="1246"/>
                  </a:lnTo>
                  <a:lnTo>
                    <a:pt x="3517" y="1417"/>
                  </a:lnTo>
                  <a:lnTo>
                    <a:pt x="3835" y="1637"/>
                  </a:lnTo>
                  <a:lnTo>
                    <a:pt x="4152" y="1857"/>
                  </a:lnTo>
                  <a:lnTo>
                    <a:pt x="4445" y="2077"/>
                  </a:lnTo>
                  <a:lnTo>
                    <a:pt x="4738" y="2321"/>
                  </a:lnTo>
                  <a:lnTo>
                    <a:pt x="5031" y="2590"/>
                  </a:lnTo>
                  <a:lnTo>
                    <a:pt x="5276" y="2883"/>
                  </a:lnTo>
                  <a:lnTo>
                    <a:pt x="5520" y="3176"/>
                  </a:lnTo>
                  <a:lnTo>
                    <a:pt x="5764" y="3493"/>
                  </a:lnTo>
                  <a:lnTo>
                    <a:pt x="489" y="6668"/>
                  </a:lnTo>
                  <a:lnTo>
                    <a:pt x="489" y="514"/>
                  </a:lnTo>
                  <a:close/>
                  <a:moveTo>
                    <a:pt x="0" y="1"/>
                  </a:moveTo>
                  <a:lnTo>
                    <a:pt x="0" y="7523"/>
                  </a:lnTo>
                  <a:lnTo>
                    <a:pt x="6448" y="3640"/>
                  </a:lnTo>
                  <a:lnTo>
                    <a:pt x="6179" y="3249"/>
                  </a:lnTo>
                  <a:lnTo>
                    <a:pt x="5911" y="2858"/>
                  </a:lnTo>
                  <a:lnTo>
                    <a:pt x="5593" y="2492"/>
                  </a:lnTo>
                  <a:lnTo>
                    <a:pt x="5276" y="2150"/>
                  </a:lnTo>
                  <a:lnTo>
                    <a:pt x="4909" y="1833"/>
                  </a:lnTo>
                  <a:lnTo>
                    <a:pt x="4543" y="1540"/>
                  </a:lnTo>
                  <a:lnTo>
                    <a:pt x="4152" y="1246"/>
                  </a:lnTo>
                  <a:lnTo>
                    <a:pt x="3761" y="1002"/>
                  </a:lnTo>
                  <a:lnTo>
                    <a:pt x="3322" y="782"/>
                  </a:lnTo>
                  <a:lnTo>
                    <a:pt x="2882" y="587"/>
                  </a:lnTo>
                  <a:lnTo>
                    <a:pt x="2443" y="416"/>
                  </a:lnTo>
                  <a:lnTo>
                    <a:pt x="1978" y="270"/>
                  </a:lnTo>
                  <a:lnTo>
                    <a:pt x="1490" y="147"/>
                  </a:lnTo>
                  <a:lnTo>
                    <a:pt x="1002" y="74"/>
                  </a:lnTo>
                  <a:lnTo>
                    <a:pt x="513" y="2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52281" name="Google Shape;443;p31">
            <a:extLst>
              <a:ext uri="{FF2B5EF4-FFF2-40B4-BE49-F238E27FC236}">
                <a16:creationId xmlns:a16="http://schemas.microsoft.com/office/drawing/2014/main" id="{F024F140-6615-CC4C-AB38-3AEBD8D146EF}"/>
              </a:ext>
            </a:extLst>
          </p:cNvPr>
          <p:cNvGrpSpPr>
            <a:grpSpLocks/>
          </p:cNvGrpSpPr>
          <p:nvPr/>
        </p:nvGrpSpPr>
        <p:grpSpPr bwMode="auto">
          <a:xfrm>
            <a:off x="3225800" y="3244850"/>
            <a:ext cx="341313" cy="250825"/>
            <a:chOff x="3936375" y="3703750"/>
            <a:chExt cx="453050" cy="332175"/>
          </a:xfrm>
        </p:grpSpPr>
        <p:sp>
          <p:nvSpPr>
            <p:cNvPr id="52379" name="Google Shape;444;p31">
              <a:extLst>
                <a:ext uri="{FF2B5EF4-FFF2-40B4-BE49-F238E27FC236}">
                  <a16:creationId xmlns:a16="http://schemas.microsoft.com/office/drawing/2014/main" id="{60071DE8-BEC2-2145-B430-D553809FCA8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6375" y="3703750"/>
              <a:ext cx="453050" cy="332175"/>
            </a:xfrm>
            <a:custGeom>
              <a:avLst/>
              <a:gdLst>
                <a:gd name="T0" fmla="*/ 366 w 18122"/>
                <a:gd name="T1" fmla="*/ 0 h 13287"/>
                <a:gd name="T2" fmla="*/ 293 w 18122"/>
                <a:gd name="T3" fmla="*/ 49 h 13287"/>
                <a:gd name="T4" fmla="*/ 195 w 18122"/>
                <a:gd name="T5" fmla="*/ 74 h 13287"/>
                <a:gd name="T6" fmla="*/ 122 w 18122"/>
                <a:gd name="T7" fmla="*/ 147 h 13287"/>
                <a:gd name="T8" fmla="*/ 73 w 18122"/>
                <a:gd name="T9" fmla="*/ 220 h 13287"/>
                <a:gd name="T10" fmla="*/ 24 w 18122"/>
                <a:gd name="T11" fmla="*/ 293 h 13287"/>
                <a:gd name="T12" fmla="*/ 0 w 18122"/>
                <a:gd name="T13" fmla="*/ 391 h 13287"/>
                <a:gd name="T14" fmla="*/ 0 w 18122"/>
                <a:gd name="T15" fmla="*/ 489 h 13287"/>
                <a:gd name="T16" fmla="*/ 0 w 18122"/>
                <a:gd name="T17" fmla="*/ 12798 h 13287"/>
                <a:gd name="T18" fmla="*/ 0 w 18122"/>
                <a:gd name="T19" fmla="*/ 12896 h 13287"/>
                <a:gd name="T20" fmla="*/ 24 w 18122"/>
                <a:gd name="T21" fmla="*/ 12993 h 13287"/>
                <a:gd name="T22" fmla="*/ 73 w 18122"/>
                <a:gd name="T23" fmla="*/ 13067 h 13287"/>
                <a:gd name="T24" fmla="*/ 122 w 18122"/>
                <a:gd name="T25" fmla="*/ 13140 h 13287"/>
                <a:gd name="T26" fmla="*/ 195 w 18122"/>
                <a:gd name="T27" fmla="*/ 13213 h 13287"/>
                <a:gd name="T28" fmla="*/ 293 w 18122"/>
                <a:gd name="T29" fmla="*/ 13238 h 13287"/>
                <a:gd name="T30" fmla="*/ 366 w 18122"/>
                <a:gd name="T31" fmla="*/ 13287 h 13287"/>
                <a:gd name="T32" fmla="*/ 17756 w 18122"/>
                <a:gd name="T33" fmla="*/ 13287 h 13287"/>
                <a:gd name="T34" fmla="*/ 17829 w 18122"/>
                <a:gd name="T35" fmla="*/ 13238 h 13287"/>
                <a:gd name="T36" fmla="*/ 17927 w 18122"/>
                <a:gd name="T37" fmla="*/ 13213 h 13287"/>
                <a:gd name="T38" fmla="*/ 18000 w 18122"/>
                <a:gd name="T39" fmla="*/ 13140 h 13287"/>
                <a:gd name="T40" fmla="*/ 18049 w 18122"/>
                <a:gd name="T41" fmla="*/ 13067 h 13287"/>
                <a:gd name="T42" fmla="*/ 18098 w 18122"/>
                <a:gd name="T43" fmla="*/ 12993 h 13287"/>
                <a:gd name="T44" fmla="*/ 18122 w 18122"/>
                <a:gd name="T45" fmla="*/ 12896 h 13287"/>
                <a:gd name="T46" fmla="*/ 18122 w 18122"/>
                <a:gd name="T47" fmla="*/ 12798 h 13287"/>
                <a:gd name="T48" fmla="*/ 18122 w 18122"/>
                <a:gd name="T49" fmla="*/ 12700 h 13287"/>
                <a:gd name="T50" fmla="*/ 18098 w 18122"/>
                <a:gd name="T51" fmla="*/ 12603 h 13287"/>
                <a:gd name="T52" fmla="*/ 18049 w 18122"/>
                <a:gd name="T53" fmla="*/ 12529 h 13287"/>
                <a:gd name="T54" fmla="*/ 18000 w 18122"/>
                <a:gd name="T55" fmla="*/ 12456 h 13287"/>
                <a:gd name="T56" fmla="*/ 17927 w 18122"/>
                <a:gd name="T57" fmla="*/ 12383 h 13287"/>
                <a:gd name="T58" fmla="*/ 17829 w 18122"/>
                <a:gd name="T59" fmla="*/ 12358 h 13287"/>
                <a:gd name="T60" fmla="*/ 17756 w 18122"/>
                <a:gd name="T61" fmla="*/ 12310 h 13287"/>
                <a:gd name="T62" fmla="*/ 977 w 18122"/>
                <a:gd name="T63" fmla="*/ 12310 h 13287"/>
                <a:gd name="T64" fmla="*/ 977 w 18122"/>
                <a:gd name="T65" fmla="*/ 489 h 13287"/>
                <a:gd name="T66" fmla="*/ 953 w 18122"/>
                <a:gd name="T67" fmla="*/ 391 h 13287"/>
                <a:gd name="T68" fmla="*/ 928 w 18122"/>
                <a:gd name="T69" fmla="*/ 293 h 13287"/>
                <a:gd name="T70" fmla="*/ 879 w 18122"/>
                <a:gd name="T71" fmla="*/ 220 h 13287"/>
                <a:gd name="T72" fmla="*/ 830 w 18122"/>
                <a:gd name="T73" fmla="*/ 147 h 13287"/>
                <a:gd name="T74" fmla="*/ 757 w 18122"/>
                <a:gd name="T75" fmla="*/ 74 h 13287"/>
                <a:gd name="T76" fmla="*/ 659 w 18122"/>
                <a:gd name="T77" fmla="*/ 49 h 13287"/>
                <a:gd name="T78" fmla="*/ 586 w 18122"/>
                <a:gd name="T79" fmla="*/ 0 h 13287"/>
                <a:gd name="T80" fmla="*/ 366 w 18122"/>
                <a:gd name="T81" fmla="*/ 0 h 13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8122" h="13287" extrusionOk="0">
                  <a:moveTo>
                    <a:pt x="366" y="0"/>
                  </a:moveTo>
                  <a:lnTo>
                    <a:pt x="293" y="49"/>
                  </a:lnTo>
                  <a:lnTo>
                    <a:pt x="195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4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2798"/>
                  </a:lnTo>
                  <a:lnTo>
                    <a:pt x="0" y="12896"/>
                  </a:lnTo>
                  <a:lnTo>
                    <a:pt x="24" y="12993"/>
                  </a:lnTo>
                  <a:lnTo>
                    <a:pt x="73" y="13067"/>
                  </a:lnTo>
                  <a:lnTo>
                    <a:pt x="122" y="13140"/>
                  </a:lnTo>
                  <a:lnTo>
                    <a:pt x="195" y="13213"/>
                  </a:lnTo>
                  <a:lnTo>
                    <a:pt x="293" y="13238"/>
                  </a:lnTo>
                  <a:lnTo>
                    <a:pt x="366" y="13287"/>
                  </a:lnTo>
                  <a:lnTo>
                    <a:pt x="17756" y="13287"/>
                  </a:lnTo>
                  <a:lnTo>
                    <a:pt x="17829" y="13238"/>
                  </a:lnTo>
                  <a:lnTo>
                    <a:pt x="17927" y="13213"/>
                  </a:lnTo>
                  <a:lnTo>
                    <a:pt x="18000" y="13140"/>
                  </a:lnTo>
                  <a:lnTo>
                    <a:pt x="18049" y="13067"/>
                  </a:lnTo>
                  <a:lnTo>
                    <a:pt x="18098" y="12993"/>
                  </a:lnTo>
                  <a:lnTo>
                    <a:pt x="18122" y="12896"/>
                  </a:lnTo>
                  <a:lnTo>
                    <a:pt x="18122" y="12798"/>
                  </a:lnTo>
                  <a:lnTo>
                    <a:pt x="18122" y="12700"/>
                  </a:lnTo>
                  <a:lnTo>
                    <a:pt x="18098" y="12603"/>
                  </a:lnTo>
                  <a:lnTo>
                    <a:pt x="18049" y="12529"/>
                  </a:lnTo>
                  <a:lnTo>
                    <a:pt x="18000" y="12456"/>
                  </a:lnTo>
                  <a:lnTo>
                    <a:pt x="17927" y="12383"/>
                  </a:lnTo>
                  <a:lnTo>
                    <a:pt x="17829" y="12358"/>
                  </a:lnTo>
                  <a:lnTo>
                    <a:pt x="17756" y="12310"/>
                  </a:lnTo>
                  <a:lnTo>
                    <a:pt x="977" y="12310"/>
                  </a:lnTo>
                  <a:lnTo>
                    <a:pt x="977" y="489"/>
                  </a:lnTo>
                  <a:lnTo>
                    <a:pt x="953" y="391"/>
                  </a:lnTo>
                  <a:lnTo>
                    <a:pt x="928" y="293"/>
                  </a:lnTo>
                  <a:lnTo>
                    <a:pt x="879" y="220"/>
                  </a:lnTo>
                  <a:lnTo>
                    <a:pt x="830" y="147"/>
                  </a:lnTo>
                  <a:lnTo>
                    <a:pt x="757" y="74"/>
                  </a:lnTo>
                  <a:lnTo>
                    <a:pt x="659" y="49"/>
                  </a:lnTo>
                  <a:lnTo>
                    <a:pt x="586" y="0"/>
                  </a:lnTo>
                  <a:lnTo>
                    <a:pt x="36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80" name="Google Shape;445;p31">
              <a:extLst>
                <a:ext uri="{FF2B5EF4-FFF2-40B4-BE49-F238E27FC236}">
                  <a16:creationId xmlns:a16="http://schemas.microsoft.com/office/drawing/2014/main" id="{E42FBED2-1B35-B542-A1C0-ECC408B9B9E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8875" y="3864325"/>
              <a:ext cx="77575" cy="133125"/>
            </a:xfrm>
            <a:custGeom>
              <a:avLst/>
              <a:gdLst>
                <a:gd name="T0" fmla="*/ 489 w 3103"/>
                <a:gd name="T1" fmla="*/ 1 h 5325"/>
                <a:gd name="T2" fmla="*/ 391 w 3103"/>
                <a:gd name="T3" fmla="*/ 25 h 5325"/>
                <a:gd name="T4" fmla="*/ 294 w 3103"/>
                <a:gd name="T5" fmla="*/ 50 h 5325"/>
                <a:gd name="T6" fmla="*/ 196 w 3103"/>
                <a:gd name="T7" fmla="*/ 98 h 5325"/>
                <a:gd name="T8" fmla="*/ 147 w 3103"/>
                <a:gd name="T9" fmla="*/ 147 h 5325"/>
                <a:gd name="T10" fmla="*/ 74 w 3103"/>
                <a:gd name="T11" fmla="*/ 220 h 5325"/>
                <a:gd name="T12" fmla="*/ 25 w 3103"/>
                <a:gd name="T13" fmla="*/ 294 h 5325"/>
                <a:gd name="T14" fmla="*/ 0 w 3103"/>
                <a:gd name="T15" fmla="*/ 391 h 5325"/>
                <a:gd name="T16" fmla="*/ 0 w 3103"/>
                <a:gd name="T17" fmla="*/ 489 h 5325"/>
                <a:gd name="T18" fmla="*/ 0 w 3103"/>
                <a:gd name="T19" fmla="*/ 5325 h 5325"/>
                <a:gd name="T20" fmla="*/ 3102 w 3103"/>
                <a:gd name="T21" fmla="*/ 5325 h 5325"/>
                <a:gd name="T22" fmla="*/ 3102 w 3103"/>
                <a:gd name="T23" fmla="*/ 489 h 5325"/>
                <a:gd name="T24" fmla="*/ 3102 w 3103"/>
                <a:gd name="T25" fmla="*/ 391 h 5325"/>
                <a:gd name="T26" fmla="*/ 3053 w 3103"/>
                <a:gd name="T27" fmla="*/ 294 h 5325"/>
                <a:gd name="T28" fmla="*/ 3029 w 3103"/>
                <a:gd name="T29" fmla="*/ 220 h 5325"/>
                <a:gd name="T30" fmla="*/ 2956 w 3103"/>
                <a:gd name="T31" fmla="*/ 147 h 5325"/>
                <a:gd name="T32" fmla="*/ 2882 w 3103"/>
                <a:gd name="T33" fmla="*/ 98 h 5325"/>
                <a:gd name="T34" fmla="*/ 2809 w 3103"/>
                <a:gd name="T35" fmla="*/ 50 h 5325"/>
                <a:gd name="T36" fmla="*/ 2711 w 3103"/>
                <a:gd name="T37" fmla="*/ 25 h 5325"/>
                <a:gd name="T38" fmla="*/ 2614 w 3103"/>
                <a:gd name="T39" fmla="*/ 1 h 5325"/>
                <a:gd name="T40" fmla="*/ 489 w 3103"/>
                <a:gd name="T41" fmla="*/ 1 h 5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103" h="5325" extrusionOk="0">
                  <a:moveTo>
                    <a:pt x="489" y="1"/>
                  </a:moveTo>
                  <a:lnTo>
                    <a:pt x="391" y="25"/>
                  </a:lnTo>
                  <a:lnTo>
                    <a:pt x="294" y="50"/>
                  </a:lnTo>
                  <a:lnTo>
                    <a:pt x="196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25" y="294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5325"/>
                  </a:lnTo>
                  <a:lnTo>
                    <a:pt x="3102" y="5325"/>
                  </a:lnTo>
                  <a:lnTo>
                    <a:pt x="3102" y="489"/>
                  </a:lnTo>
                  <a:lnTo>
                    <a:pt x="3102" y="391"/>
                  </a:lnTo>
                  <a:lnTo>
                    <a:pt x="3053" y="294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882" y="98"/>
                  </a:lnTo>
                  <a:lnTo>
                    <a:pt x="2809" y="50"/>
                  </a:lnTo>
                  <a:lnTo>
                    <a:pt x="2711" y="25"/>
                  </a:lnTo>
                  <a:lnTo>
                    <a:pt x="2614" y="1"/>
                  </a:lnTo>
                  <a:lnTo>
                    <a:pt x="48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81" name="Google Shape;446;p31">
              <a:extLst>
                <a:ext uri="{FF2B5EF4-FFF2-40B4-BE49-F238E27FC236}">
                  <a16:creationId xmlns:a16="http://schemas.microsoft.com/office/drawing/2014/main" id="{C5529404-3540-684A-B818-5A0F8D6B43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9350" y="3864325"/>
              <a:ext cx="77575" cy="133125"/>
            </a:xfrm>
            <a:custGeom>
              <a:avLst/>
              <a:gdLst>
                <a:gd name="T0" fmla="*/ 489 w 3103"/>
                <a:gd name="T1" fmla="*/ 1 h 5325"/>
                <a:gd name="T2" fmla="*/ 392 w 3103"/>
                <a:gd name="T3" fmla="*/ 25 h 5325"/>
                <a:gd name="T4" fmla="*/ 294 w 3103"/>
                <a:gd name="T5" fmla="*/ 50 h 5325"/>
                <a:gd name="T6" fmla="*/ 221 w 3103"/>
                <a:gd name="T7" fmla="*/ 98 h 5325"/>
                <a:gd name="T8" fmla="*/ 147 w 3103"/>
                <a:gd name="T9" fmla="*/ 147 h 5325"/>
                <a:gd name="T10" fmla="*/ 74 w 3103"/>
                <a:gd name="T11" fmla="*/ 220 h 5325"/>
                <a:gd name="T12" fmla="*/ 50 w 3103"/>
                <a:gd name="T13" fmla="*/ 294 h 5325"/>
                <a:gd name="T14" fmla="*/ 1 w 3103"/>
                <a:gd name="T15" fmla="*/ 391 h 5325"/>
                <a:gd name="T16" fmla="*/ 1 w 3103"/>
                <a:gd name="T17" fmla="*/ 489 h 5325"/>
                <a:gd name="T18" fmla="*/ 1 w 3103"/>
                <a:gd name="T19" fmla="*/ 5325 h 5325"/>
                <a:gd name="T20" fmla="*/ 3103 w 3103"/>
                <a:gd name="T21" fmla="*/ 5325 h 5325"/>
                <a:gd name="T22" fmla="*/ 3103 w 3103"/>
                <a:gd name="T23" fmla="*/ 489 h 5325"/>
                <a:gd name="T24" fmla="*/ 3103 w 3103"/>
                <a:gd name="T25" fmla="*/ 391 h 5325"/>
                <a:gd name="T26" fmla="*/ 3078 w 3103"/>
                <a:gd name="T27" fmla="*/ 294 h 5325"/>
                <a:gd name="T28" fmla="*/ 3029 w 3103"/>
                <a:gd name="T29" fmla="*/ 220 h 5325"/>
                <a:gd name="T30" fmla="*/ 2956 w 3103"/>
                <a:gd name="T31" fmla="*/ 147 h 5325"/>
                <a:gd name="T32" fmla="*/ 2907 w 3103"/>
                <a:gd name="T33" fmla="*/ 98 h 5325"/>
                <a:gd name="T34" fmla="*/ 2810 w 3103"/>
                <a:gd name="T35" fmla="*/ 50 h 5325"/>
                <a:gd name="T36" fmla="*/ 2712 w 3103"/>
                <a:gd name="T37" fmla="*/ 25 h 5325"/>
                <a:gd name="T38" fmla="*/ 2614 w 3103"/>
                <a:gd name="T39" fmla="*/ 1 h 5325"/>
                <a:gd name="T40" fmla="*/ 489 w 3103"/>
                <a:gd name="T41" fmla="*/ 1 h 5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103" h="5325" extrusionOk="0">
                  <a:moveTo>
                    <a:pt x="489" y="1"/>
                  </a:moveTo>
                  <a:lnTo>
                    <a:pt x="392" y="25"/>
                  </a:lnTo>
                  <a:lnTo>
                    <a:pt x="294" y="50"/>
                  </a:lnTo>
                  <a:lnTo>
                    <a:pt x="221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4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5325"/>
                  </a:lnTo>
                  <a:lnTo>
                    <a:pt x="3103" y="5325"/>
                  </a:lnTo>
                  <a:lnTo>
                    <a:pt x="3103" y="489"/>
                  </a:lnTo>
                  <a:lnTo>
                    <a:pt x="3103" y="391"/>
                  </a:lnTo>
                  <a:lnTo>
                    <a:pt x="3078" y="294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907" y="98"/>
                  </a:lnTo>
                  <a:lnTo>
                    <a:pt x="2810" y="50"/>
                  </a:lnTo>
                  <a:lnTo>
                    <a:pt x="2712" y="25"/>
                  </a:lnTo>
                  <a:lnTo>
                    <a:pt x="2614" y="1"/>
                  </a:lnTo>
                  <a:lnTo>
                    <a:pt x="48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82" name="Google Shape;447;p31">
              <a:extLst>
                <a:ext uri="{FF2B5EF4-FFF2-40B4-BE49-F238E27FC236}">
                  <a16:creationId xmlns:a16="http://schemas.microsoft.com/office/drawing/2014/main" id="{E73164E8-CC5D-4C48-A574-868219AA316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8625" y="3717800"/>
              <a:ext cx="77575" cy="279650"/>
            </a:xfrm>
            <a:custGeom>
              <a:avLst/>
              <a:gdLst>
                <a:gd name="T0" fmla="*/ 489 w 3103"/>
                <a:gd name="T1" fmla="*/ 0 h 11186"/>
                <a:gd name="T2" fmla="*/ 391 w 3103"/>
                <a:gd name="T3" fmla="*/ 25 h 11186"/>
                <a:gd name="T4" fmla="*/ 294 w 3103"/>
                <a:gd name="T5" fmla="*/ 49 h 11186"/>
                <a:gd name="T6" fmla="*/ 220 w 3103"/>
                <a:gd name="T7" fmla="*/ 98 h 11186"/>
                <a:gd name="T8" fmla="*/ 147 w 3103"/>
                <a:gd name="T9" fmla="*/ 147 h 11186"/>
                <a:gd name="T10" fmla="*/ 74 w 3103"/>
                <a:gd name="T11" fmla="*/ 220 h 11186"/>
                <a:gd name="T12" fmla="*/ 49 w 3103"/>
                <a:gd name="T13" fmla="*/ 293 h 11186"/>
                <a:gd name="T14" fmla="*/ 1 w 3103"/>
                <a:gd name="T15" fmla="*/ 391 h 11186"/>
                <a:gd name="T16" fmla="*/ 1 w 3103"/>
                <a:gd name="T17" fmla="*/ 489 h 11186"/>
                <a:gd name="T18" fmla="*/ 1 w 3103"/>
                <a:gd name="T19" fmla="*/ 11186 h 11186"/>
                <a:gd name="T20" fmla="*/ 3102 w 3103"/>
                <a:gd name="T21" fmla="*/ 11186 h 11186"/>
                <a:gd name="T22" fmla="*/ 3102 w 3103"/>
                <a:gd name="T23" fmla="*/ 489 h 11186"/>
                <a:gd name="T24" fmla="*/ 3102 w 3103"/>
                <a:gd name="T25" fmla="*/ 391 h 11186"/>
                <a:gd name="T26" fmla="*/ 3078 w 3103"/>
                <a:gd name="T27" fmla="*/ 293 h 11186"/>
                <a:gd name="T28" fmla="*/ 3029 w 3103"/>
                <a:gd name="T29" fmla="*/ 220 h 11186"/>
                <a:gd name="T30" fmla="*/ 2956 w 3103"/>
                <a:gd name="T31" fmla="*/ 147 h 11186"/>
                <a:gd name="T32" fmla="*/ 2907 w 3103"/>
                <a:gd name="T33" fmla="*/ 98 h 11186"/>
                <a:gd name="T34" fmla="*/ 2809 w 3103"/>
                <a:gd name="T35" fmla="*/ 49 h 11186"/>
                <a:gd name="T36" fmla="*/ 2712 w 3103"/>
                <a:gd name="T37" fmla="*/ 25 h 11186"/>
                <a:gd name="T38" fmla="*/ 2614 w 3103"/>
                <a:gd name="T39" fmla="*/ 0 h 11186"/>
                <a:gd name="T40" fmla="*/ 489 w 3103"/>
                <a:gd name="T41" fmla="*/ 0 h 11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103" h="11186" extrusionOk="0">
                  <a:moveTo>
                    <a:pt x="489" y="0"/>
                  </a:moveTo>
                  <a:lnTo>
                    <a:pt x="391" y="25"/>
                  </a:lnTo>
                  <a:lnTo>
                    <a:pt x="294" y="49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11186"/>
                  </a:lnTo>
                  <a:lnTo>
                    <a:pt x="3102" y="11186"/>
                  </a:lnTo>
                  <a:lnTo>
                    <a:pt x="3102" y="489"/>
                  </a:lnTo>
                  <a:lnTo>
                    <a:pt x="3102" y="391"/>
                  </a:lnTo>
                  <a:lnTo>
                    <a:pt x="3078" y="293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907" y="98"/>
                  </a:lnTo>
                  <a:lnTo>
                    <a:pt x="2809" y="49"/>
                  </a:lnTo>
                  <a:lnTo>
                    <a:pt x="2712" y="25"/>
                  </a:lnTo>
                  <a:lnTo>
                    <a:pt x="2614" y="0"/>
                  </a:lnTo>
                  <a:lnTo>
                    <a:pt x="48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83" name="Google Shape;448;p31">
              <a:extLst>
                <a:ext uri="{FF2B5EF4-FFF2-40B4-BE49-F238E27FC236}">
                  <a16:creationId xmlns:a16="http://schemas.microsoft.com/office/drawing/2014/main" id="{1F72ED88-55CC-7345-BB5C-62F98BD4F4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8375" y="3788625"/>
              <a:ext cx="78175" cy="208825"/>
            </a:xfrm>
            <a:custGeom>
              <a:avLst/>
              <a:gdLst>
                <a:gd name="T0" fmla="*/ 489 w 3127"/>
                <a:gd name="T1" fmla="*/ 0 h 8353"/>
                <a:gd name="T2" fmla="*/ 392 w 3127"/>
                <a:gd name="T3" fmla="*/ 25 h 8353"/>
                <a:gd name="T4" fmla="*/ 318 w 3127"/>
                <a:gd name="T5" fmla="*/ 49 h 8353"/>
                <a:gd name="T6" fmla="*/ 221 w 3127"/>
                <a:gd name="T7" fmla="*/ 98 h 8353"/>
                <a:gd name="T8" fmla="*/ 147 w 3127"/>
                <a:gd name="T9" fmla="*/ 147 h 8353"/>
                <a:gd name="T10" fmla="*/ 99 w 3127"/>
                <a:gd name="T11" fmla="*/ 220 h 8353"/>
                <a:gd name="T12" fmla="*/ 50 w 3127"/>
                <a:gd name="T13" fmla="*/ 293 h 8353"/>
                <a:gd name="T14" fmla="*/ 25 w 3127"/>
                <a:gd name="T15" fmla="*/ 391 h 8353"/>
                <a:gd name="T16" fmla="*/ 1 w 3127"/>
                <a:gd name="T17" fmla="*/ 489 h 8353"/>
                <a:gd name="T18" fmla="*/ 1 w 3127"/>
                <a:gd name="T19" fmla="*/ 8353 h 8353"/>
                <a:gd name="T20" fmla="*/ 3127 w 3127"/>
                <a:gd name="T21" fmla="*/ 8353 h 8353"/>
                <a:gd name="T22" fmla="*/ 3127 w 3127"/>
                <a:gd name="T23" fmla="*/ 489 h 8353"/>
                <a:gd name="T24" fmla="*/ 3103 w 3127"/>
                <a:gd name="T25" fmla="*/ 391 h 8353"/>
                <a:gd name="T26" fmla="*/ 3078 w 3127"/>
                <a:gd name="T27" fmla="*/ 293 h 8353"/>
                <a:gd name="T28" fmla="*/ 3029 w 3127"/>
                <a:gd name="T29" fmla="*/ 220 h 8353"/>
                <a:gd name="T30" fmla="*/ 2980 w 3127"/>
                <a:gd name="T31" fmla="*/ 147 h 8353"/>
                <a:gd name="T32" fmla="*/ 2907 w 3127"/>
                <a:gd name="T33" fmla="*/ 98 h 8353"/>
                <a:gd name="T34" fmla="*/ 2809 w 3127"/>
                <a:gd name="T35" fmla="*/ 49 h 8353"/>
                <a:gd name="T36" fmla="*/ 2736 w 3127"/>
                <a:gd name="T37" fmla="*/ 25 h 8353"/>
                <a:gd name="T38" fmla="*/ 2639 w 3127"/>
                <a:gd name="T39" fmla="*/ 0 h 8353"/>
                <a:gd name="T40" fmla="*/ 489 w 3127"/>
                <a:gd name="T41" fmla="*/ 0 h 8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127" h="8353" extrusionOk="0">
                  <a:moveTo>
                    <a:pt x="489" y="0"/>
                  </a:moveTo>
                  <a:lnTo>
                    <a:pt x="392" y="25"/>
                  </a:lnTo>
                  <a:lnTo>
                    <a:pt x="318" y="49"/>
                  </a:lnTo>
                  <a:lnTo>
                    <a:pt x="221" y="98"/>
                  </a:lnTo>
                  <a:lnTo>
                    <a:pt x="147" y="147"/>
                  </a:lnTo>
                  <a:lnTo>
                    <a:pt x="99" y="220"/>
                  </a:lnTo>
                  <a:lnTo>
                    <a:pt x="50" y="293"/>
                  </a:lnTo>
                  <a:lnTo>
                    <a:pt x="25" y="391"/>
                  </a:lnTo>
                  <a:lnTo>
                    <a:pt x="1" y="489"/>
                  </a:lnTo>
                  <a:lnTo>
                    <a:pt x="1" y="8353"/>
                  </a:lnTo>
                  <a:lnTo>
                    <a:pt x="3127" y="8353"/>
                  </a:lnTo>
                  <a:lnTo>
                    <a:pt x="3127" y="489"/>
                  </a:lnTo>
                  <a:lnTo>
                    <a:pt x="3103" y="391"/>
                  </a:lnTo>
                  <a:lnTo>
                    <a:pt x="3078" y="293"/>
                  </a:lnTo>
                  <a:lnTo>
                    <a:pt x="3029" y="220"/>
                  </a:lnTo>
                  <a:lnTo>
                    <a:pt x="2980" y="147"/>
                  </a:lnTo>
                  <a:lnTo>
                    <a:pt x="2907" y="98"/>
                  </a:lnTo>
                  <a:lnTo>
                    <a:pt x="2809" y="49"/>
                  </a:lnTo>
                  <a:lnTo>
                    <a:pt x="2736" y="25"/>
                  </a:lnTo>
                  <a:lnTo>
                    <a:pt x="2639" y="0"/>
                  </a:lnTo>
                  <a:lnTo>
                    <a:pt x="48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52282" name="Google Shape;449;p31">
            <a:extLst>
              <a:ext uri="{FF2B5EF4-FFF2-40B4-BE49-F238E27FC236}">
                <a16:creationId xmlns:a16="http://schemas.microsoft.com/office/drawing/2014/main" id="{7798DA94-8F96-4841-9D65-CF2A184A956A}"/>
              </a:ext>
            </a:extLst>
          </p:cNvPr>
          <p:cNvGrpSpPr>
            <a:grpSpLocks/>
          </p:cNvGrpSpPr>
          <p:nvPr/>
        </p:nvGrpSpPr>
        <p:grpSpPr bwMode="auto">
          <a:xfrm>
            <a:off x="3733800" y="3244850"/>
            <a:ext cx="341313" cy="250825"/>
            <a:chOff x="4610450" y="3703750"/>
            <a:chExt cx="453050" cy="332175"/>
          </a:xfrm>
        </p:grpSpPr>
        <p:sp>
          <p:nvSpPr>
            <p:cNvPr id="52377" name="Google Shape;450;p31">
              <a:extLst>
                <a:ext uri="{FF2B5EF4-FFF2-40B4-BE49-F238E27FC236}">
                  <a16:creationId xmlns:a16="http://schemas.microsoft.com/office/drawing/2014/main" id="{8EB99703-589B-CB49-B517-963B2D3D311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0450" y="3703750"/>
              <a:ext cx="453050" cy="332175"/>
            </a:xfrm>
            <a:custGeom>
              <a:avLst/>
              <a:gdLst>
                <a:gd name="T0" fmla="*/ 366 w 18122"/>
                <a:gd name="T1" fmla="*/ 0 h 13287"/>
                <a:gd name="T2" fmla="*/ 293 w 18122"/>
                <a:gd name="T3" fmla="*/ 49 h 13287"/>
                <a:gd name="T4" fmla="*/ 195 w 18122"/>
                <a:gd name="T5" fmla="*/ 74 h 13287"/>
                <a:gd name="T6" fmla="*/ 122 w 18122"/>
                <a:gd name="T7" fmla="*/ 147 h 13287"/>
                <a:gd name="T8" fmla="*/ 73 w 18122"/>
                <a:gd name="T9" fmla="*/ 220 h 13287"/>
                <a:gd name="T10" fmla="*/ 25 w 18122"/>
                <a:gd name="T11" fmla="*/ 293 h 13287"/>
                <a:gd name="T12" fmla="*/ 0 w 18122"/>
                <a:gd name="T13" fmla="*/ 391 h 13287"/>
                <a:gd name="T14" fmla="*/ 0 w 18122"/>
                <a:gd name="T15" fmla="*/ 489 h 13287"/>
                <a:gd name="T16" fmla="*/ 0 w 18122"/>
                <a:gd name="T17" fmla="*/ 12798 h 13287"/>
                <a:gd name="T18" fmla="*/ 0 w 18122"/>
                <a:gd name="T19" fmla="*/ 12896 h 13287"/>
                <a:gd name="T20" fmla="*/ 25 w 18122"/>
                <a:gd name="T21" fmla="*/ 12993 h 13287"/>
                <a:gd name="T22" fmla="*/ 73 w 18122"/>
                <a:gd name="T23" fmla="*/ 13067 h 13287"/>
                <a:gd name="T24" fmla="*/ 122 w 18122"/>
                <a:gd name="T25" fmla="*/ 13140 h 13287"/>
                <a:gd name="T26" fmla="*/ 195 w 18122"/>
                <a:gd name="T27" fmla="*/ 13213 h 13287"/>
                <a:gd name="T28" fmla="*/ 293 w 18122"/>
                <a:gd name="T29" fmla="*/ 13238 h 13287"/>
                <a:gd name="T30" fmla="*/ 366 w 18122"/>
                <a:gd name="T31" fmla="*/ 13287 h 13287"/>
                <a:gd name="T32" fmla="*/ 17756 w 18122"/>
                <a:gd name="T33" fmla="*/ 13287 h 13287"/>
                <a:gd name="T34" fmla="*/ 17829 w 18122"/>
                <a:gd name="T35" fmla="*/ 13238 h 13287"/>
                <a:gd name="T36" fmla="*/ 17927 w 18122"/>
                <a:gd name="T37" fmla="*/ 13213 h 13287"/>
                <a:gd name="T38" fmla="*/ 18000 w 18122"/>
                <a:gd name="T39" fmla="*/ 13140 h 13287"/>
                <a:gd name="T40" fmla="*/ 18049 w 18122"/>
                <a:gd name="T41" fmla="*/ 13067 h 13287"/>
                <a:gd name="T42" fmla="*/ 18098 w 18122"/>
                <a:gd name="T43" fmla="*/ 12993 h 13287"/>
                <a:gd name="T44" fmla="*/ 18122 w 18122"/>
                <a:gd name="T45" fmla="*/ 12896 h 13287"/>
                <a:gd name="T46" fmla="*/ 18122 w 18122"/>
                <a:gd name="T47" fmla="*/ 12798 h 13287"/>
                <a:gd name="T48" fmla="*/ 18122 w 18122"/>
                <a:gd name="T49" fmla="*/ 12700 h 13287"/>
                <a:gd name="T50" fmla="*/ 18098 w 18122"/>
                <a:gd name="T51" fmla="*/ 12603 h 13287"/>
                <a:gd name="T52" fmla="*/ 18049 w 18122"/>
                <a:gd name="T53" fmla="*/ 12529 h 13287"/>
                <a:gd name="T54" fmla="*/ 18000 w 18122"/>
                <a:gd name="T55" fmla="*/ 12456 h 13287"/>
                <a:gd name="T56" fmla="*/ 17927 w 18122"/>
                <a:gd name="T57" fmla="*/ 12383 h 13287"/>
                <a:gd name="T58" fmla="*/ 17829 w 18122"/>
                <a:gd name="T59" fmla="*/ 12358 h 13287"/>
                <a:gd name="T60" fmla="*/ 17756 w 18122"/>
                <a:gd name="T61" fmla="*/ 12310 h 13287"/>
                <a:gd name="T62" fmla="*/ 977 w 18122"/>
                <a:gd name="T63" fmla="*/ 12310 h 13287"/>
                <a:gd name="T64" fmla="*/ 977 w 18122"/>
                <a:gd name="T65" fmla="*/ 489 h 13287"/>
                <a:gd name="T66" fmla="*/ 953 w 18122"/>
                <a:gd name="T67" fmla="*/ 391 h 13287"/>
                <a:gd name="T68" fmla="*/ 928 w 18122"/>
                <a:gd name="T69" fmla="*/ 293 h 13287"/>
                <a:gd name="T70" fmla="*/ 879 w 18122"/>
                <a:gd name="T71" fmla="*/ 220 h 13287"/>
                <a:gd name="T72" fmla="*/ 830 w 18122"/>
                <a:gd name="T73" fmla="*/ 147 h 13287"/>
                <a:gd name="T74" fmla="*/ 757 w 18122"/>
                <a:gd name="T75" fmla="*/ 74 h 13287"/>
                <a:gd name="T76" fmla="*/ 660 w 18122"/>
                <a:gd name="T77" fmla="*/ 49 h 13287"/>
                <a:gd name="T78" fmla="*/ 586 w 18122"/>
                <a:gd name="T79" fmla="*/ 0 h 13287"/>
                <a:gd name="T80" fmla="*/ 366 w 18122"/>
                <a:gd name="T81" fmla="*/ 0 h 13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8122" h="13287" extrusionOk="0">
                  <a:moveTo>
                    <a:pt x="366" y="0"/>
                  </a:moveTo>
                  <a:lnTo>
                    <a:pt x="293" y="49"/>
                  </a:lnTo>
                  <a:lnTo>
                    <a:pt x="195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5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2798"/>
                  </a:lnTo>
                  <a:lnTo>
                    <a:pt x="0" y="12896"/>
                  </a:lnTo>
                  <a:lnTo>
                    <a:pt x="25" y="12993"/>
                  </a:lnTo>
                  <a:lnTo>
                    <a:pt x="73" y="13067"/>
                  </a:lnTo>
                  <a:lnTo>
                    <a:pt x="122" y="13140"/>
                  </a:lnTo>
                  <a:lnTo>
                    <a:pt x="195" y="13213"/>
                  </a:lnTo>
                  <a:lnTo>
                    <a:pt x="293" y="13238"/>
                  </a:lnTo>
                  <a:lnTo>
                    <a:pt x="366" y="13287"/>
                  </a:lnTo>
                  <a:lnTo>
                    <a:pt x="17756" y="13287"/>
                  </a:lnTo>
                  <a:lnTo>
                    <a:pt x="17829" y="13238"/>
                  </a:lnTo>
                  <a:lnTo>
                    <a:pt x="17927" y="13213"/>
                  </a:lnTo>
                  <a:lnTo>
                    <a:pt x="18000" y="13140"/>
                  </a:lnTo>
                  <a:lnTo>
                    <a:pt x="18049" y="13067"/>
                  </a:lnTo>
                  <a:lnTo>
                    <a:pt x="18098" y="12993"/>
                  </a:lnTo>
                  <a:lnTo>
                    <a:pt x="18122" y="12896"/>
                  </a:lnTo>
                  <a:lnTo>
                    <a:pt x="18122" y="12798"/>
                  </a:lnTo>
                  <a:lnTo>
                    <a:pt x="18122" y="12700"/>
                  </a:lnTo>
                  <a:lnTo>
                    <a:pt x="18098" y="12603"/>
                  </a:lnTo>
                  <a:lnTo>
                    <a:pt x="18049" y="12529"/>
                  </a:lnTo>
                  <a:lnTo>
                    <a:pt x="18000" y="12456"/>
                  </a:lnTo>
                  <a:lnTo>
                    <a:pt x="17927" y="12383"/>
                  </a:lnTo>
                  <a:lnTo>
                    <a:pt x="17829" y="12358"/>
                  </a:lnTo>
                  <a:lnTo>
                    <a:pt x="17756" y="12310"/>
                  </a:lnTo>
                  <a:lnTo>
                    <a:pt x="977" y="12310"/>
                  </a:lnTo>
                  <a:lnTo>
                    <a:pt x="977" y="489"/>
                  </a:lnTo>
                  <a:lnTo>
                    <a:pt x="953" y="391"/>
                  </a:lnTo>
                  <a:lnTo>
                    <a:pt x="928" y="293"/>
                  </a:lnTo>
                  <a:lnTo>
                    <a:pt x="879" y="220"/>
                  </a:lnTo>
                  <a:lnTo>
                    <a:pt x="830" y="147"/>
                  </a:lnTo>
                  <a:lnTo>
                    <a:pt x="757" y="74"/>
                  </a:lnTo>
                  <a:lnTo>
                    <a:pt x="660" y="49"/>
                  </a:lnTo>
                  <a:lnTo>
                    <a:pt x="586" y="0"/>
                  </a:lnTo>
                  <a:lnTo>
                    <a:pt x="36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78" name="Google Shape;451;p31">
              <a:extLst>
                <a:ext uri="{FF2B5EF4-FFF2-40B4-BE49-F238E27FC236}">
                  <a16:creationId xmlns:a16="http://schemas.microsoft.com/office/drawing/2014/main" id="{56C2E15D-E36D-3F43-9BB7-11D5B6A1683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2200" y="3730000"/>
              <a:ext cx="389550" cy="249150"/>
            </a:xfrm>
            <a:custGeom>
              <a:avLst/>
              <a:gdLst>
                <a:gd name="T0" fmla="*/ 14507 w 15582"/>
                <a:gd name="T1" fmla="*/ 98 h 9966"/>
                <a:gd name="T2" fmla="*/ 14263 w 15582"/>
                <a:gd name="T3" fmla="*/ 416 h 9966"/>
                <a:gd name="T4" fmla="*/ 14239 w 15582"/>
                <a:gd name="T5" fmla="*/ 831 h 9966"/>
                <a:gd name="T6" fmla="*/ 11161 w 15582"/>
                <a:gd name="T7" fmla="*/ 4323 h 9966"/>
                <a:gd name="T8" fmla="*/ 10087 w 15582"/>
                <a:gd name="T9" fmla="*/ 3005 h 9966"/>
                <a:gd name="T10" fmla="*/ 10233 w 15582"/>
                <a:gd name="T11" fmla="*/ 2687 h 9966"/>
                <a:gd name="T12" fmla="*/ 10184 w 15582"/>
                <a:gd name="T13" fmla="*/ 2296 h 9966"/>
                <a:gd name="T14" fmla="*/ 9940 w 15582"/>
                <a:gd name="T15" fmla="*/ 2003 h 9966"/>
                <a:gd name="T16" fmla="*/ 9549 w 15582"/>
                <a:gd name="T17" fmla="*/ 1881 h 9966"/>
                <a:gd name="T18" fmla="*/ 9183 w 15582"/>
                <a:gd name="T19" fmla="*/ 2003 h 9966"/>
                <a:gd name="T20" fmla="*/ 8939 w 15582"/>
                <a:gd name="T21" fmla="*/ 2296 h 9966"/>
                <a:gd name="T22" fmla="*/ 8890 w 15582"/>
                <a:gd name="T23" fmla="*/ 2663 h 9966"/>
                <a:gd name="T24" fmla="*/ 8988 w 15582"/>
                <a:gd name="T25" fmla="*/ 2956 h 9966"/>
                <a:gd name="T26" fmla="*/ 6130 w 15582"/>
                <a:gd name="T27" fmla="*/ 6644 h 9966"/>
                <a:gd name="T28" fmla="*/ 4763 w 15582"/>
                <a:gd name="T29" fmla="*/ 5252 h 9966"/>
                <a:gd name="T30" fmla="*/ 4714 w 15582"/>
                <a:gd name="T31" fmla="*/ 4836 h 9966"/>
                <a:gd name="T32" fmla="*/ 4470 w 15582"/>
                <a:gd name="T33" fmla="*/ 4543 h 9966"/>
                <a:gd name="T34" fmla="*/ 4079 w 15582"/>
                <a:gd name="T35" fmla="*/ 4421 h 9966"/>
                <a:gd name="T36" fmla="*/ 3712 w 15582"/>
                <a:gd name="T37" fmla="*/ 4543 h 9966"/>
                <a:gd name="T38" fmla="*/ 3468 w 15582"/>
                <a:gd name="T39" fmla="*/ 4836 h 9966"/>
                <a:gd name="T40" fmla="*/ 3419 w 15582"/>
                <a:gd name="T41" fmla="*/ 5276 h 9966"/>
                <a:gd name="T42" fmla="*/ 0 w 15582"/>
                <a:gd name="T43" fmla="*/ 9648 h 9966"/>
                <a:gd name="T44" fmla="*/ 98 w 15582"/>
                <a:gd name="T45" fmla="*/ 9916 h 9966"/>
                <a:gd name="T46" fmla="*/ 342 w 15582"/>
                <a:gd name="T47" fmla="*/ 9941 h 9966"/>
                <a:gd name="T48" fmla="*/ 3981 w 15582"/>
                <a:gd name="T49" fmla="*/ 5789 h 9966"/>
                <a:gd name="T50" fmla="*/ 4347 w 15582"/>
                <a:gd name="T51" fmla="*/ 5740 h 9966"/>
                <a:gd name="T52" fmla="*/ 5617 w 15582"/>
                <a:gd name="T53" fmla="*/ 7328 h 9966"/>
                <a:gd name="T54" fmla="*/ 5740 w 15582"/>
                <a:gd name="T55" fmla="*/ 7694 h 9966"/>
                <a:gd name="T56" fmla="*/ 6033 w 15582"/>
                <a:gd name="T57" fmla="*/ 7938 h 9966"/>
                <a:gd name="T58" fmla="*/ 6448 w 15582"/>
                <a:gd name="T59" fmla="*/ 7987 h 9966"/>
                <a:gd name="T60" fmla="*/ 6790 w 15582"/>
                <a:gd name="T61" fmla="*/ 7792 h 9966"/>
                <a:gd name="T62" fmla="*/ 6961 w 15582"/>
                <a:gd name="T63" fmla="*/ 7450 h 9966"/>
                <a:gd name="T64" fmla="*/ 6887 w 15582"/>
                <a:gd name="T65" fmla="*/ 6986 h 9966"/>
                <a:gd name="T66" fmla="*/ 9647 w 15582"/>
                <a:gd name="T67" fmla="*/ 3249 h 9966"/>
                <a:gd name="T68" fmla="*/ 10331 w 15582"/>
                <a:gd name="T69" fmla="*/ 4885 h 9966"/>
                <a:gd name="T70" fmla="*/ 10380 w 15582"/>
                <a:gd name="T71" fmla="*/ 5252 h 9966"/>
                <a:gd name="T72" fmla="*/ 10624 w 15582"/>
                <a:gd name="T73" fmla="*/ 5569 h 9966"/>
                <a:gd name="T74" fmla="*/ 11137 w 15582"/>
                <a:gd name="T75" fmla="*/ 5667 h 9966"/>
                <a:gd name="T76" fmla="*/ 11479 w 15582"/>
                <a:gd name="T77" fmla="*/ 5471 h 9966"/>
                <a:gd name="T78" fmla="*/ 11674 w 15582"/>
                <a:gd name="T79" fmla="*/ 5129 h 9966"/>
                <a:gd name="T80" fmla="*/ 11650 w 15582"/>
                <a:gd name="T81" fmla="*/ 4739 h 9966"/>
                <a:gd name="T82" fmla="*/ 14898 w 15582"/>
                <a:gd name="T83" fmla="*/ 1368 h 9966"/>
                <a:gd name="T84" fmla="*/ 15289 w 15582"/>
                <a:gd name="T85" fmla="*/ 1246 h 9966"/>
                <a:gd name="T86" fmla="*/ 15533 w 15582"/>
                <a:gd name="T87" fmla="*/ 953 h 9966"/>
                <a:gd name="T88" fmla="*/ 15558 w 15582"/>
                <a:gd name="T89" fmla="*/ 538 h 9966"/>
                <a:gd name="T90" fmla="*/ 15387 w 15582"/>
                <a:gd name="T91" fmla="*/ 196 h 9966"/>
                <a:gd name="T92" fmla="*/ 15045 w 15582"/>
                <a:gd name="T93" fmla="*/ 1 h 99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582" h="9966" extrusionOk="0">
                  <a:moveTo>
                    <a:pt x="14752" y="1"/>
                  </a:moveTo>
                  <a:lnTo>
                    <a:pt x="14629" y="49"/>
                  </a:lnTo>
                  <a:lnTo>
                    <a:pt x="14507" y="98"/>
                  </a:lnTo>
                  <a:lnTo>
                    <a:pt x="14410" y="196"/>
                  </a:lnTo>
                  <a:lnTo>
                    <a:pt x="14336" y="294"/>
                  </a:lnTo>
                  <a:lnTo>
                    <a:pt x="14263" y="416"/>
                  </a:lnTo>
                  <a:lnTo>
                    <a:pt x="14239" y="538"/>
                  </a:lnTo>
                  <a:lnTo>
                    <a:pt x="14214" y="684"/>
                  </a:lnTo>
                  <a:lnTo>
                    <a:pt x="14239" y="831"/>
                  </a:lnTo>
                  <a:lnTo>
                    <a:pt x="14288" y="1002"/>
                  </a:lnTo>
                  <a:lnTo>
                    <a:pt x="11308" y="4372"/>
                  </a:lnTo>
                  <a:lnTo>
                    <a:pt x="11161" y="4323"/>
                  </a:lnTo>
                  <a:lnTo>
                    <a:pt x="11015" y="4299"/>
                  </a:lnTo>
                  <a:lnTo>
                    <a:pt x="10844" y="4323"/>
                  </a:lnTo>
                  <a:lnTo>
                    <a:pt x="10087" y="3005"/>
                  </a:lnTo>
                  <a:lnTo>
                    <a:pt x="10160" y="2907"/>
                  </a:lnTo>
                  <a:lnTo>
                    <a:pt x="10209" y="2809"/>
                  </a:lnTo>
                  <a:lnTo>
                    <a:pt x="10233" y="2687"/>
                  </a:lnTo>
                  <a:lnTo>
                    <a:pt x="10233" y="2565"/>
                  </a:lnTo>
                  <a:lnTo>
                    <a:pt x="10233" y="2418"/>
                  </a:lnTo>
                  <a:lnTo>
                    <a:pt x="10184" y="2296"/>
                  </a:lnTo>
                  <a:lnTo>
                    <a:pt x="10136" y="2174"/>
                  </a:lnTo>
                  <a:lnTo>
                    <a:pt x="10038" y="2077"/>
                  </a:lnTo>
                  <a:lnTo>
                    <a:pt x="9940" y="2003"/>
                  </a:lnTo>
                  <a:lnTo>
                    <a:pt x="9818" y="1930"/>
                  </a:lnTo>
                  <a:lnTo>
                    <a:pt x="9696" y="1906"/>
                  </a:lnTo>
                  <a:lnTo>
                    <a:pt x="9549" y="1881"/>
                  </a:lnTo>
                  <a:lnTo>
                    <a:pt x="9427" y="1906"/>
                  </a:lnTo>
                  <a:lnTo>
                    <a:pt x="9281" y="1930"/>
                  </a:lnTo>
                  <a:lnTo>
                    <a:pt x="9183" y="2003"/>
                  </a:lnTo>
                  <a:lnTo>
                    <a:pt x="9085" y="2077"/>
                  </a:lnTo>
                  <a:lnTo>
                    <a:pt x="8988" y="2174"/>
                  </a:lnTo>
                  <a:lnTo>
                    <a:pt x="8939" y="2296"/>
                  </a:lnTo>
                  <a:lnTo>
                    <a:pt x="8890" y="2418"/>
                  </a:lnTo>
                  <a:lnTo>
                    <a:pt x="8866" y="2565"/>
                  </a:lnTo>
                  <a:lnTo>
                    <a:pt x="8890" y="2663"/>
                  </a:lnTo>
                  <a:lnTo>
                    <a:pt x="8914" y="2785"/>
                  </a:lnTo>
                  <a:lnTo>
                    <a:pt x="8939" y="2883"/>
                  </a:lnTo>
                  <a:lnTo>
                    <a:pt x="8988" y="2956"/>
                  </a:lnTo>
                  <a:lnTo>
                    <a:pt x="6521" y="6668"/>
                  </a:lnTo>
                  <a:lnTo>
                    <a:pt x="6399" y="6644"/>
                  </a:lnTo>
                  <a:lnTo>
                    <a:pt x="6130" y="6644"/>
                  </a:lnTo>
                  <a:lnTo>
                    <a:pt x="5959" y="6717"/>
                  </a:lnTo>
                  <a:lnTo>
                    <a:pt x="4714" y="5398"/>
                  </a:lnTo>
                  <a:lnTo>
                    <a:pt x="4763" y="5252"/>
                  </a:lnTo>
                  <a:lnTo>
                    <a:pt x="4763" y="5105"/>
                  </a:lnTo>
                  <a:lnTo>
                    <a:pt x="4763" y="4958"/>
                  </a:lnTo>
                  <a:lnTo>
                    <a:pt x="4714" y="4836"/>
                  </a:lnTo>
                  <a:lnTo>
                    <a:pt x="4665" y="4714"/>
                  </a:lnTo>
                  <a:lnTo>
                    <a:pt x="4567" y="4617"/>
                  </a:lnTo>
                  <a:lnTo>
                    <a:pt x="4470" y="4543"/>
                  </a:lnTo>
                  <a:lnTo>
                    <a:pt x="4347" y="4470"/>
                  </a:lnTo>
                  <a:lnTo>
                    <a:pt x="4225" y="4446"/>
                  </a:lnTo>
                  <a:lnTo>
                    <a:pt x="4079" y="4421"/>
                  </a:lnTo>
                  <a:lnTo>
                    <a:pt x="3957" y="4446"/>
                  </a:lnTo>
                  <a:lnTo>
                    <a:pt x="3810" y="4470"/>
                  </a:lnTo>
                  <a:lnTo>
                    <a:pt x="3712" y="4543"/>
                  </a:lnTo>
                  <a:lnTo>
                    <a:pt x="3615" y="4617"/>
                  </a:lnTo>
                  <a:lnTo>
                    <a:pt x="3517" y="4714"/>
                  </a:lnTo>
                  <a:lnTo>
                    <a:pt x="3468" y="4836"/>
                  </a:lnTo>
                  <a:lnTo>
                    <a:pt x="3419" y="4958"/>
                  </a:lnTo>
                  <a:lnTo>
                    <a:pt x="3395" y="5105"/>
                  </a:lnTo>
                  <a:lnTo>
                    <a:pt x="3419" y="5276"/>
                  </a:lnTo>
                  <a:lnTo>
                    <a:pt x="3493" y="5447"/>
                  </a:lnTo>
                  <a:lnTo>
                    <a:pt x="49" y="9574"/>
                  </a:lnTo>
                  <a:lnTo>
                    <a:pt x="0" y="9648"/>
                  </a:lnTo>
                  <a:lnTo>
                    <a:pt x="0" y="9745"/>
                  </a:lnTo>
                  <a:lnTo>
                    <a:pt x="25" y="9843"/>
                  </a:lnTo>
                  <a:lnTo>
                    <a:pt x="98" y="9916"/>
                  </a:lnTo>
                  <a:lnTo>
                    <a:pt x="171" y="9965"/>
                  </a:lnTo>
                  <a:lnTo>
                    <a:pt x="244" y="9965"/>
                  </a:lnTo>
                  <a:lnTo>
                    <a:pt x="342" y="9941"/>
                  </a:lnTo>
                  <a:lnTo>
                    <a:pt x="440" y="9892"/>
                  </a:lnTo>
                  <a:lnTo>
                    <a:pt x="3859" y="5740"/>
                  </a:lnTo>
                  <a:lnTo>
                    <a:pt x="3981" y="5789"/>
                  </a:lnTo>
                  <a:lnTo>
                    <a:pt x="4079" y="5789"/>
                  </a:lnTo>
                  <a:lnTo>
                    <a:pt x="4225" y="5764"/>
                  </a:lnTo>
                  <a:lnTo>
                    <a:pt x="4347" y="5740"/>
                  </a:lnTo>
                  <a:lnTo>
                    <a:pt x="5642" y="7083"/>
                  </a:lnTo>
                  <a:lnTo>
                    <a:pt x="5617" y="7205"/>
                  </a:lnTo>
                  <a:lnTo>
                    <a:pt x="5617" y="7328"/>
                  </a:lnTo>
                  <a:lnTo>
                    <a:pt x="5617" y="7450"/>
                  </a:lnTo>
                  <a:lnTo>
                    <a:pt x="5666" y="7572"/>
                  </a:lnTo>
                  <a:lnTo>
                    <a:pt x="5740" y="7694"/>
                  </a:lnTo>
                  <a:lnTo>
                    <a:pt x="5813" y="7792"/>
                  </a:lnTo>
                  <a:lnTo>
                    <a:pt x="5910" y="7889"/>
                  </a:lnTo>
                  <a:lnTo>
                    <a:pt x="6033" y="7938"/>
                  </a:lnTo>
                  <a:lnTo>
                    <a:pt x="6155" y="7987"/>
                  </a:lnTo>
                  <a:lnTo>
                    <a:pt x="6301" y="8011"/>
                  </a:lnTo>
                  <a:lnTo>
                    <a:pt x="6448" y="7987"/>
                  </a:lnTo>
                  <a:lnTo>
                    <a:pt x="6570" y="7938"/>
                  </a:lnTo>
                  <a:lnTo>
                    <a:pt x="6692" y="7889"/>
                  </a:lnTo>
                  <a:lnTo>
                    <a:pt x="6790" y="7792"/>
                  </a:lnTo>
                  <a:lnTo>
                    <a:pt x="6863" y="7694"/>
                  </a:lnTo>
                  <a:lnTo>
                    <a:pt x="6936" y="7572"/>
                  </a:lnTo>
                  <a:lnTo>
                    <a:pt x="6961" y="7450"/>
                  </a:lnTo>
                  <a:lnTo>
                    <a:pt x="6985" y="7328"/>
                  </a:lnTo>
                  <a:lnTo>
                    <a:pt x="6961" y="7132"/>
                  </a:lnTo>
                  <a:lnTo>
                    <a:pt x="6887" y="6986"/>
                  </a:lnTo>
                  <a:lnTo>
                    <a:pt x="9403" y="3224"/>
                  </a:lnTo>
                  <a:lnTo>
                    <a:pt x="9549" y="3249"/>
                  </a:lnTo>
                  <a:lnTo>
                    <a:pt x="9647" y="3249"/>
                  </a:lnTo>
                  <a:lnTo>
                    <a:pt x="10429" y="4617"/>
                  </a:lnTo>
                  <a:lnTo>
                    <a:pt x="10355" y="4788"/>
                  </a:lnTo>
                  <a:lnTo>
                    <a:pt x="10331" y="4885"/>
                  </a:lnTo>
                  <a:lnTo>
                    <a:pt x="10331" y="4983"/>
                  </a:lnTo>
                  <a:lnTo>
                    <a:pt x="10331" y="5129"/>
                  </a:lnTo>
                  <a:lnTo>
                    <a:pt x="10380" y="5252"/>
                  </a:lnTo>
                  <a:lnTo>
                    <a:pt x="10429" y="5374"/>
                  </a:lnTo>
                  <a:lnTo>
                    <a:pt x="10526" y="5471"/>
                  </a:lnTo>
                  <a:lnTo>
                    <a:pt x="10624" y="5569"/>
                  </a:lnTo>
                  <a:lnTo>
                    <a:pt x="10746" y="5618"/>
                  </a:lnTo>
                  <a:lnTo>
                    <a:pt x="10868" y="5667"/>
                  </a:lnTo>
                  <a:lnTo>
                    <a:pt x="11137" y="5667"/>
                  </a:lnTo>
                  <a:lnTo>
                    <a:pt x="11284" y="5618"/>
                  </a:lnTo>
                  <a:lnTo>
                    <a:pt x="11381" y="5569"/>
                  </a:lnTo>
                  <a:lnTo>
                    <a:pt x="11479" y="5471"/>
                  </a:lnTo>
                  <a:lnTo>
                    <a:pt x="11577" y="5374"/>
                  </a:lnTo>
                  <a:lnTo>
                    <a:pt x="11625" y="5252"/>
                  </a:lnTo>
                  <a:lnTo>
                    <a:pt x="11674" y="5129"/>
                  </a:lnTo>
                  <a:lnTo>
                    <a:pt x="11699" y="4983"/>
                  </a:lnTo>
                  <a:lnTo>
                    <a:pt x="11674" y="4861"/>
                  </a:lnTo>
                  <a:lnTo>
                    <a:pt x="11650" y="4739"/>
                  </a:lnTo>
                  <a:lnTo>
                    <a:pt x="14654" y="1319"/>
                  </a:lnTo>
                  <a:lnTo>
                    <a:pt x="14776" y="1344"/>
                  </a:lnTo>
                  <a:lnTo>
                    <a:pt x="14898" y="1368"/>
                  </a:lnTo>
                  <a:lnTo>
                    <a:pt x="15045" y="1344"/>
                  </a:lnTo>
                  <a:lnTo>
                    <a:pt x="15167" y="1295"/>
                  </a:lnTo>
                  <a:lnTo>
                    <a:pt x="15289" y="1246"/>
                  </a:lnTo>
                  <a:lnTo>
                    <a:pt x="15387" y="1148"/>
                  </a:lnTo>
                  <a:lnTo>
                    <a:pt x="15460" y="1051"/>
                  </a:lnTo>
                  <a:lnTo>
                    <a:pt x="15533" y="953"/>
                  </a:lnTo>
                  <a:lnTo>
                    <a:pt x="15558" y="807"/>
                  </a:lnTo>
                  <a:lnTo>
                    <a:pt x="15582" y="684"/>
                  </a:lnTo>
                  <a:lnTo>
                    <a:pt x="15558" y="538"/>
                  </a:lnTo>
                  <a:lnTo>
                    <a:pt x="15533" y="416"/>
                  </a:lnTo>
                  <a:lnTo>
                    <a:pt x="15460" y="294"/>
                  </a:lnTo>
                  <a:lnTo>
                    <a:pt x="15387" y="196"/>
                  </a:lnTo>
                  <a:lnTo>
                    <a:pt x="15289" y="98"/>
                  </a:lnTo>
                  <a:lnTo>
                    <a:pt x="15167" y="49"/>
                  </a:lnTo>
                  <a:lnTo>
                    <a:pt x="15045" y="1"/>
                  </a:lnTo>
                  <a:lnTo>
                    <a:pt x="14752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52283" name="Google Shape;452;p31">
            <a:extLst>
              <a:ext uri="{FF2B5EF4-FFF2-40B4-BE49-F238E27FC236}">
                <a16:creationId xmlns:a16="http://schemas.microsoft.com/office/drawing/2014/main" id="{02B91F4E-C895-324E-93F7-D9001FF35F5D}"/>
              </a:ext>
            </a:extLst>
          </p:cNvPr>
          <p:cNvGrpSpPr>
            <a:grpSpLocks/>
          </p:cNvGrpSpPr>
          <p:nvPr/>
        </p:nvGrpSpPr>
        <p:grpSpPr bwMode="auto">
          <a:xfrm>
            <a:off x="4252913" y="3221038"/>
            <a:ext cx="317500" cy="300037"/>
            <a:chOff x="5300400" y="3670175"/>
            <a:chExt cx="421300" cy="399325"/>
          </a:xfrm>
        </p:grpSpPr>
        <p:sp>
          <p:nvSpPr>
            <p:cNvPr id="52372" name="Google Shape;453;p31">
              <a:extLst>
                <a:ext uri="{FF2B5EF4-FFF2-40B4-BE49-F238E27FC236}">
                  <a16:creationId xmlns:a16="http://schemas.microsoft.com/office/drawing/2014/main" id="{9FA2B034-5A67-E047-814F-2F181CE3AB78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0400" y="3708025"/>
              <a:ext cx="421300" cy="267450"/>
            </a:xfrm>
            <a:custGeom>
              <a:avLst/>
              <a:gdLst>
                <a:gd name="T0" fmla="*/ 16364 w 16852"/>
                <a:gd name="T1" fmla="*/ 489 h 10698"/>
                <a:gd name="T2" fmla="*/ 16364 w 16852"/>
                <a:gd name="T3" fmla="*/ 10209 h 10698"/>
                <a:gd name="T4" fmla="*/ 489 w 16852"/>
                <a:gd name="T5" fmla="*/ 10209 h 10698"/>
                <a:gd name="T6" fmla="*/ 489 w 16852"/>
                <a:gd name="T7" fmla="*/ 489 h 10698"/>
                <a:gd name="T8" fmla="*/ 16364 w 16852"/>
                <a:gd name="T9" fmla="*/ 489 h 10698"/>
                <a:gd name="T10" fmla="*/ 391 w 16852"/>
                <a:gd name="T11" fmla="*/ 0 h 10698"/>
                <a:gd name="T12" fmla="*/ 293 w 16852"/>
                <a:gd name="T13" fmla="*/ 25 h 10698"/>
                <a:gd name="T14" fmla="*/ 196 w 16852"/>
                <a:gd name="T15" fmla="*/ 74 h 10698"/>
                <a:gd name="T16" fmla="*/ 122 w 16852"/>
                <a:gd name="T17" fmla="*/ 147 h 10698"/>
                <a:gd name="T18" fmla="*/ 73 w 16852"/>
                <a:gd name="T19" fmla="*/ 220 h 10698"/>
                <a:gd name="T20" fmla="*/ 25 w 16852"/>
                <a:gd name="T21" fmla="*/ 293 h 10698"/>
                <a:gd name="T22" fmla="*/ 0 w 16852"/>
                <a:gd name="T23" fmla="*/ 391 h 10698"/>
                <a:gd name="T24" fmla="*/ 0 w 16852"/>
                <a:gd name="T25" fmla="*/ 489 h 10698"/>
                <a:gd name="T26" fmla="*/ 0 w 16852"/>
                <a:gd name="T27" fmla="*/ 10209 h 10698"/>
                <a:gd name="T28" fmla="*/ 0 w 16852"/>
                <a:gd name="T29" fmla="*/ 10307 h 10698"/>
                <a:gd name="T30" fmla="*/ 25 w 16852"/>
                <a:gd name="T31" fmla="*/ 10405 h 10698"/>
                <a:gd name="T32" fmla="*/ 73 w 16852"/>
                <a:gd name="T33" fmla="*/ 10478 h 10698"/>
                <a:gd name="T34" fmla="*/ 122 w 16852"/>
                <a:gd name="T35" fmla="*/ 10551 h 10698"/>
                <a:gd name="T36" fmla="*/ 196 w 16852"/>
                <a:gd name="T37" fmla="*/ 10600 h 10698"/>
                <a:gd name="T38" fmla="*/ 293 w 16852"/>
                <a:gd name="T39" fmla="*/ 10649 h 10698"/>
                <a:gd name="T40" fmla="*/ 391 w 16852"/>
                <a:gd name="T41" fmla="*/ 10673 h 10698"/>
                <a:gd name="T42" fmla="*/ 489 w 16852"/>
                <a:gd name="T43" fmla="*/ 10698 h 10698"/>
                <a:gd name="T44" fmla="*/ 16364 w 16852"/>
                <a:gd name="T45" fmla="*/ 10698 h 10698"/>
                <a:gd name="T46" fmla="*/ 16461 w 16852"/>
                <a:gd name="T47" fmla="*/ 10673 h 10698"/>
                <a:gd name="T48" fmla="*/ 16559 w 16852"/>
                <a:gd name="T49" fmla="*/ 10649 h 10698"/>
                <a:gd name="T50" fmla="*/ 16657 w 16852"/>
                <a:gd name="T51" fmla="*/ 10600 h 10698"/>
                <a:gd name="T52" fmla="*/ 16730 w 16852"/>
                <a:gd name="T53" fmla="*/ 10551 h 10698"/>
                <a:gd name="T54" fmla="*/ 16779 w 16852"/>
                <a:gd name="T55" fmla="*/ 10478 h 10698"/>
                <a:gd name="T56" fmla="*/ 16828 w 16852"/>
                <a:gd name="T57" fmla="*/ 10405 h 10698"/>
                <a:gd name="T58" fmla="*/ 16852 w 16852"/>
                <a:gd name="T59" fmla="*/ 10307 h 10698"/>
                <a:gd name="T60" fmla="*/ 16852 w 16852"/>
                <a:gd name="T61" fmla="*/ 10209 h 10698"/>
                <a:gd name="T62" fmla="*/ 16852 w 16852"/>
                <a:gd name="T63" fmla="*/ 489 h 10698"/>
                <a:gd name="T64" fmla="*/ 16852 w 16852"/>
                <a:gd name="T65" fmla="*/ 391 h 10698"/>
                <a:gd name="T66" fmla="*/ 16828 w 16852"/>
                <a:gd name="T67" fmla="*/ 293 h 10698"/>
                <a:gd name="T68" fmla="*/ 16779 w 16852"/>
                <a:gd name="T69" fmla="*/ 220 h 10698"/>
                <a:gd name="T70" fmla="*/ 16730 w 16852"/>
                <a:gd name="T71" fmla="*/ 147 h 10698"/>
                <a:gd name="T72" fmla="*/ 16657 w 16852"/>
                <a:gd name="T73" fmla="*/ 74 h 10698"/>
                <a:gd name="T74" fmla="*/ 16559 w 16852"/>
                <a:gd name="T75" fmla="*/ 25 h 10698"/>
                <a:gd name="T76" fmla="*/ 16461 w 16852"/>
                <a:gd name="T77" fmla="*/ 0 h 10698"/>
                <a:gd name="T78" fmla="*/ 391 w 16852"/>
                <a:gd name="T79" fmla="*/ 0 h 10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6852" h="10698" extrusionOk="0">
                  <a:moveTo>
                    <a:pt x="16364" y="489"/>
                  </a:moveTo>
                  <a:lnTo>
                    <a:pt x="16364" y="10209"/>
                  </a:lnTo>
                  <a:lnTo>
                    <a:pt x="489" y="10209"/>
                  </a:lnTo>
                  <a:lnTo>
                    <a:pt x="489" y="489"/>
                  </a:lnTo>
                  <a:lnTo>
                    <a:pt x="16364" y="489"/>
                  </a:lnTo>
                  <a:close/>
                  <a:moveTo>
                    <a:pt x="391" y="0"/>
                  </a:moveTo>
                  <a:lnTo>
                    <a:pt x="293" y="25"/>
                  </a:lnTo>
                  <a:lnTo>
                    <a:pt x="196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5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0209"/>
                  </a:lnTo>
                  <a:lnTo>
                    <a:pt x="0" y="10307"/>
                  </a:lnTo>
                  <a:lnTo>
                    <a:pt x="25" y="10405"/>
                  </a:lnTo>
                  <a:lnTo>
                    <a:pt x="73" y="10478"/>
                  </a:lnTo>
                  <a:lnTo>
                    <a:pt x="122" y="10551"/>
                  </a:lnTo>
                  <a:lnTo>
                    <a:pt x="196" y="10600"/>
                  </a:lnTo>
                  <a:lnTo>
                    <a:pt x="293" y="10649"/>
                  </a:lnTo>
                  <a:lnTo>
                    <a:pt x="391" y="10673"/>
                  </a:lnTo>
                  <a:lnTo>
                    <a:pt x="489" y="10698"/>
                  </a:lnTo>
                  <a:lnTo>
                    <a:pt x="16364" y="10698"/>
                  </a:lnTo>
                  <a:lnTo>
                    <a:pt x="16461" y="10673"/>
                  </a:lnTo>
                  <a:lnTo>
                    <a:pt x="16559" y="10649"/>
                  </a:lnTo>
                  <a:lnTo>
                    <a:pt x="16657" y="10600"/>
                  </a:lnTo>
                  <a:lnTo>
                    <a:pt x="16730" y="10551"/>
                  </a:lnTo>
                  <a:lnTo>
                    <a:pt x="16779" y="10478"/>
                  </a:lnTo>
                  <a:lnTo>
                    <a:pt x="16828" y="10405"/>
                  </a:lnTo>
                  <a:lnTo>
                    <a:pt x="16852" y="10307"/>
                  </a:lnTo>
                  <a:lnTo>
                    <a:pt x="16852" y="10209"/>
                  </a:lnTo>
                  <a:lnTo>
                    <a:pt x="16852" y="489"/>
                  </a:lnTo>
                  <a:lnTo>
                    <a:pt x="16852" y="391"/>
                  </a:lnTo>
                  <a:lnTo>
                    <a:pt x="16828" y="293"/>
                  </a:lnTo>
                  <a:lnTo>
                    <a:pt x="16779" y="220"/>
                  </a:lnTo>
                  <a:lnTo>
                    <a:pt x="16730" y="147"/>
                  </a:lnTo>
                  <a:lnTo>
                    <a:pt x="16657" y="74"/>
                  </a:lnTo>
                  <a:lnTo>
                    <a:pt x="16559" y="25"/>
                  </a:lnTo>
                  <a:lnTo>
                    <a:pt x="16461" y="0"/>
                  </a:lnTo>
                  <a:lnTo>
                    <a:pt x="39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73" name="Google Shape;454;p31">
              <a:extLst>
                <a:ext uri="{FF2B5EF4-FFF2-40B4-BE49-F238E27FC236}">
                  <a16:creationId xmlns:a16="http://schemas.microsoft.com/office/drawing/2014/main" id="{2BCBC9E6-B404-D842-A079-245C8114DCC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8825" y="3670175"/>
              <a:ext cx="24450" cy="25650"/>
            </a:xfrm>
            <a:custGeom>
              <a:avLst/>
              <a:gdLst>
                <a:gd name="T0" fmla="*/ 489 w 978"/>
                <a:gd name="T1" fmla="*/ 0 h 1026"/>
                <a:gd name="T2" fmla="*/ 391 w 978"/>
                <a:gd name="T3" fmla="*/ 25 h 1026"/>
                <a:gd name="T4" fmla="*/ 294 w 978"/>
                <a:gd name="T5" fmla="*/ 49 h 1026"/>
                <a:gd name="T6" fmla="*/ 220 w 978"/>
                <a:gd name="T7" fmla="*/ 98 h 1026"/>
                <a:gd name="T8" fmla="*/ 147 w 978"/>
                <a:gd name="T9" fmla="*/ 147 h 1026"/>
                <a:gd name="T10" fmla="*/ 74 w 978"/>
                <a:gd name="T11" fmla="*/ 220 h 1026"/>
                <a:gd name="T12" fmla="*/ 49 w 978"/>
                <a:gd name="T13" fmla="*/ 318 h 1026"/>
                <a:gd name="T14" fmla="*/ 1 w 978"/>
                <a:gd name="T15" fmla="*/ 391 h 1026"/>
                <a:gd name="T16" fmla="*/ 1 w 978"/>
                <a:gd name="T17" fmla="*/ 489 h 1026"/>
                <a:gd name="T18" fmla="*/ 1 w 978"/>
                <a:gd name="T19" fmla="*/ 1026 h 1026"/>
                <a:gd name="T20" fmla="*/ 978 w 978"/>
                <a:gd name="T21" fmla="*/ 1026 h 1026"/>
                <a:gd name="T22" fmla="*/ 978 w 978"/>
                <a:gd name="T23" fmla="*/ 489 h 1026"/>
                <a:gd name="T24" fmla="*/ 978 w 978"/>
                <a:gd name="T25" fmla="*/ 391 h 1026"/>
                <a:gd name="T26" fmla="*/ 929 w 978"/>
                <a:gd name="T27" fmla="*/ 318 h 1026"/>
                <a:gd name="T28" fmla="*/ 904 w 978"/>
                <a:gd name="T29" fmla="*/ 220 h 1026"/>
                <a:gd name="T30" fmla="*/ 831 w 978"/>
                <a:gd name="T31" fmla="*/ 147 h 1026"/>
                <a:gd name="T32" fmla="*/ 758 w 978"/>
                <a:gd name="T33" fmla="*/ 98 h 1026"/>
                <a:gd name="T34" fmla="*/ 684 w 978"/>
                <a:gd name="T35" fmla="*/ 49 h 1026"/>
                <a:gd name="T36" fmla="*/ 587 w 978"/>
                <a:gd name="T37" fmla="*/ 25 h 1026"/>
                <a:gd name="T38" fmla="*/ 489 w 978"/>
                <a:gd name="T39" fmla="*/ 0 h 10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78" h="1026" extrusionOk="0">
                  <a:moveTo>
                    <a:pt x="489" y="0"/>
                  </a:moveTo>
                  <a:lnTo>
                    <a:pt x="391" y="25"/>
                  </a:lnTo>
                  <a:lnTo>
                    <a:pt x="294" y="49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318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1026"/>
                  </a:lnTo>
                  <a:lnTo>
                    <a:pt x="978" y="1026"/>
                  </a:lnTo>
                  <a:lnTo>
                    <a:pt x="978" y="489"/>
                  </a:lnTo>
                  <a:lnTo>
                    <a:pt x="978" y="391"/>
                  </a:lnTo>
                  <a:lnTo>
                    <a:pt x="929" y="318"/>
                  </a:lnTo>
                  <a:lnTo>
                    <a:pt x="904" y="220"/>
                  </a:lnTo>
                  <a:lnTo>
                    <a:pt x="831" y="147"/>
                  </a:lnTo>
                  <a:lnTo>
                    <a:pt x="758" y="98"/>
                  </a:lnTo>
                  <a:lnTo>
                    <a:pt x="684" y="49"/>
                  </a:lnTo>
                  <a:lnTo>
                    <a:pt x="587" y="25"/>
                  </a:lnTo>
                  <a:lnTo>
                    <a:pt x="48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74" name="Google Shape;455;p31">
              <a:extLst>
                <a:ext uri="{FF2B5EF4-FFF2-40B4-BE49-F238E27FC236}">
                  <a16:creationId xmlns:a16="http://schemas.microsoft.com/office/drawing/2014/main" id="{73B281FC-AA98-5741-8A54-EF5F46ED9B89}"/>
                </a:ext>
              </a:extLst>
            </p:cNvPr>
            <p:cNvSpPr>
              <a:spLocks/>
            </p:cNvSpPr>
            <p:nvPr/>
          </p:nvSpPr>
          <p:spPr bwMode="auto">
            <a:xfrm>
              <a:off x="5366325" y="3987675"/>
              <a:ext cx="61100" cy="81825"/>
            </a:xfrm>
            <a:custGeom>
              <a:avLst/>
              <a:gdLst>
                <a:gd name="T0" fmla="*/ 1344 w 2444"/>
                <a:gd name="T1" fmla="*/ 0 h 3273"/>
                <a:gd name="T2" fmla="*/ 50 w 2444"/>
                <a:gd name="T3" fmla="*/ 2565 h 3273"/>
                <a:gd name="T4" fmla="*/ 25 w 2444"/>
                <a:gd name="T5" fmla="*/ 2638 h 3273"/>
                <a:gd name="T6" fmla="*/ 1 w 2444"/>
                <a:gd name="T7" fmla="*/ 2736 h 3273"/>
                <a:gd name="T8" fmla="*/ 1 w 2444"/>
                <a:gd name="T9" fmla="*/ 2833 h 3273"/>
                <a:gd name="T10" fmla="*/ 25 w 2444"/>
                <a:gd name="T11" fmla="*/ 2931 h 3273"/>
                <a:gd name="T12" fmla="*/ 74 w 2444"/>
                <a:gd name="T13" fmla="*/ 3004 h 3273"/>
                <a:gd name="T14" fmla="*/ 123 w 2444"/>
                <a:gd name="T15" fmla="*/ 3102 h 3273"/>
                <a:gd name="T16" fmla="*/ 196 w 2444"/>
                <a:gd name="T17" fmla="*/ 3151 h 3273"/>
                <a:gd name="T18" fmla="*/ 269 w 2444"/>
                <a:gd name="T19" fmla="*/ 3224 h 3273"/>
                <a:gd name="T20" fmla="*/ 392 w 2444"/>
                <a:gd name="T21" fmla="*/ 3248 h 3273"/>
                <a:gd name="T22" fmla="*/ 489 w 2444"/>
                <a:gd name="T23" fmla="*/ 3273 h 3273"/>
                <a:gd name="T24" fmla="*/ 636 w 2444"/>
                <a:gd name="T25" fmla="*/ 3248 h 3273"/>
                <a:gd name="T26" fmla="*/ 758 w 2444"/>
                <a:gd name="T27" fmla="*/ 3200 h 3273"/>
                <a:gd name="T28" fmla="*/ 856 w 2444"/>
                <a:gd name="T29" fmla="*/ 3102 h 3273"/>
                <a:gd name="T30" fmla="*/ 929 w 2444"/>
                <a:gd name="T31" fmla="*/ 3004 h 3273"/>
                <a:gd name="T32" fmla="*/ 2443 w 2444"/>
                <a:gd name="T33" fmla="*/ 0 h 3273"/>
                <a:gd name="T34" fmla="*/ 1344 w 2444"/>
                <a:gd name="T35" fmla="*/ 0 h 3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44" h="3273" extrusionOk="0">
                  <a:moveTo>
                    <a:pt x="1344" y="0"/>
                  </a:moveTo>
                  <a:lnTo>
                    <a:pt x="50" y="2565"/>
                  </a:lnTo>
                  <a:lnTo>
                    <a:pt x="25" y="2638"/>
                  </a:lnTo>
                  <a:lnTo>
                    <a:pt x="1" y="2736"/>
                  </a:lnTo>
                  <a:lnTo>
                    <a:pt x="1" y="2833"/>
                  </a:lnTo>
                  <a:lnTo>
                    <a:pt x="25" y="2931"/>
                  </a:lnTo>
                  <a:lnTo>
                    <a:pt x="74" y="3004"/>
                  </a:lnTo>
                  <a:lnTo>
                    <a:pt x="123" y="3102"/>
                  </a:lnTo>
                  <a:lnTo>
                    <a:pt x="196" y="3151"/>
                  </a:lnTo>
                  <a:lnTo>
                    <a:pt x="269" y="3224"/>
                  </a:lnTo>
                  <a:lnTo>
                    <a:pt x="392" y="3248"/>
                  </a:lnTo>
                  <a:lnTo>
                    <a:pt x="489" y="3273"/>
                  </a:lnTo>
                  <a:lnTo>
                    <a:pt x="636" y="3248"/>
                  </a:lnTo>
                  <a:lnTo>
                    <a:pt x="758" y="3200"/>
                  </a:lnTo>
                  <a:lnTo>
                    <a:pt x="856" y="3102"/>
                  </a:lnTo>
                  <a:lnTo>
                    <a:pt x="929" y="3004"/>
                  </a:lnTo>
                  <a:lnTo>
                    <a:pt x="2443" y="0"/>
                  </a:lnTo>
                  <a:lnTo>
                    <a:pt x="134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75" name="Google Shape;456;p31">
              <a:extLst>
                <a:ext uri="{FF2B5EF4-FFF2-40B4-BE49-F238E27FC236}">
                  <a16:creationId xmlns:a16="http://schemas.microsoft.com/office/drawing/2014/main" id="{D73D33D1-8AFF-C247-B1CE-6CC3CECF962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4700" y="3987675"/>
              <a:ext cx="61075" cy="81825"/>
            </a:xfrm>
            <a:custGeom>
              <a:avLst/>
              <a:gdLst>
                <a:gd name="T0" fmla="*/ 0 w 2443"/>
                <a:gd name="T1" fmla="*/ 0 h 3273"/>
                <a:gd name="T2" fmla="*/ 1514 w 2443"/>
                <a:gd name="T3" fmla="*/ 3004 h 3273"/>
                <a:gd name="T4" fmla="*/ 1588 w 2443"/>
                <a:gd name="T5" fmla="*/ 3102 h 3273"/>
                <a:gd name="T6" fmla="*/ 1685 w 2443"/>
                <a:gd name="T7" fmla="*/ 3200 h 3273"/>
                <a:gd name="T8" fmla="*/ 1807 w 2443"/>
                <a:gd name="T9" fmla="*/ 3248 h 3273"/>
                <a:gd name="T10" fmla="*/ 1954 w 2443"/>
                <a:gd name="T11" fmla="*/ 3273 h 3273"/>
                <a:gd name="T12" fmla="*/ 2052 w 2443"/>
                <a:gd name="T13" fmla="*/ 3248 h 3273"/>
                <a:gd name="T14" fmla="*/ 2174 w 2443"/>
                <a:gd name="T15" fmla="*/ 3224 h 3273"/>
                <a:gd name="T16" fmla="*/ 2247 w 2443"/>
                <a:gd name="T17" fmla="*/ 3151 h 3273"/>
                <a:gd name="T18" fmla="*/ 2320 w 2443"/>
                <a:gd name="T19" fmla="*/ 3102 h 3273"/>
                <a:gd name="T20" fmla="*/ 2369 w 2443"/>
                <a:gd name="T21" fmla="*/ 3004 h 3273"/>
                <a:gd name="T22" fmla="*/ 2418 w 2443"/>
                <a:gd name="T23" fmla="*/ 2931 h 3273"/>
                <a:gd name="T24" fmla="*/ 2442 w 2443"/>
                <a:gd name="T25" fmla="*/ 2833 h 3273"/>
                <a:gd name="T26" fmla="*/ 2442 w 2443"/>
                <a:gd name="T27" fmla="*/ 2736 h 3273"/>
                <a:gd name="T28" fmla="*/ 2418 w 2443"/>
                <a:gd name="T29" fmla="*/ 2638 h 3273"/>
                <a:gd name="T30" fmla="*/ 2393 w 2443"/>
                <a:gd name="T31" fmla="*/ 2565 h 3273"/>
                <a:gd name="T32" fmla="*/ 1099 w 2443"/>
                <a:gd name="T33" fmla="*/ 0 h 3273"/>
                <a:gd name="T34" fmla="*/ 0 w 2443"/>
                <a:gd name="T35" fmla="*/ 0 h 3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43" h="3273" extrusionOk="0">
                  <a:moveTo>
                    <a:pt x="0" y="0"/>
                  </a:moveTo>
                  <a:lnTo>
                    <a:pt x="1514" y="3004"/>
                  </a:lnTo>
                  <a:lnTo>
                    <a:pt x="1588" y="3102"/>
                  </a:lnTo>
                  <a:lnTo>
                    <a:pt x="1685" y="3200"/>
                  </a:lnTo>
                  <a:lnTo>
                    <a:pt x="1807" y="3248"/>
                  </a:lnTo>
                  <a:lnTo>
                    <a:pt x="1954" y="3273"/>
                  </a:lnTo>
                  <a:lnTo>
                    <a:pt x="2052" y="3248"/>
                  </a:lnTo>
                  <a:lnTo>
                    <a:pt x="2174" y="3224"/>
                  </a:lnTo>
                  <a:lnTo>
                    <a:pt x="2247" y="3151"/>
                  </a:lnTo>
                  <a:lnTo>
                    <a:pt x="2320" y="3102"/>
                  </a:lnTo>
                  <a:lnTo>
                    <a:pt x="2369" y="3004"/>
                  </a:lnTo>
                  <a:lnTo>
                    <a:pt x="2418" y="2931"/>
                  </a:lnTo>
                  <a:lnTo>
                    <a:pt x="2442" y="2833"/>
                  </a:lnTo>
                  <a:lnTo>
                    <a:pt x="2442" y="2736"/>
                  </a:lnTo>
                  <a:lnTo>
                    <a:pt x="2418" y="2638"/>
                  </a:lnTo>
                  <a:lnTo>
                    <a:pt x="2393" y="2565"/>
                  </a:lnTo>
                  <a:lnTo>
                    <a:pt x="109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76" name="Google Shape;457;p31">
              <a:extLst>
                <a:ext uri="{FF2B5EF4-FFF2-40B4-BE49-F238E27FC236}">
                  <a16:creationId xmlns:a16="http://schemas.microsoft.com/office/drawing/2014/main" id="{DC4A2A10-3735-5248-B45B-BBB720A9E64B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4825" y="3732450"/>
              <a:ext cx="372475" cy="218600"/>
            </a:xfrm>
            <a:custGeom>
              <a:avLst/>
              <a:gdLst>
                <a:gd name="T0" fmla="*/ 12676 w 14899"/>
                <a:gd name="T1" fmla="*/ 1344 h 8744"/>
                <a:gd name="T2" fmla="*/ 12822 w 14899"/>
                <a:gd name="T3" fmla="*/ 1441 h 8744"/>
                <a:gd name="T4" fmla="*/ 12920 w 14899"/>
                <a:gd name="T5" fmla="*/ 1612 h 8744"/>
                <a:gd name="T6" fmla="*/ 12969 w 14899"/>
                <a:gd name="T7" fmla="*/ 1808 h 8744"/>
                <a:gd name="T8" fmla="*/ 12969 w 14899"/>
                <a:gd name="T9" fmla="*/ 4177 h 8744"/>
                <a:gd name="T10" fmla="*/ 12895 w 14899"/>
                <a:gd name="T11" fmla="*/ 4348 h 8744"/>
                <a:gd name="T12" fmla="*/ 12749 w 14899"/>
                <a:gd name="T13" fmla="*/ 4470 h 8744"/>
                <a:gd name="T14" fmla="*/ 12578 w 14899"/>
                <a:gd name="T15" fmla="*/ 4543 h 8744"/>
                <a:gd name="T16" fmla="*/ 12383 w 14899"/>
                <a:gd name="T17" fmla="*/ 4543 h 8744"/>
                <a:gd name="T18" fmla="*/ 12212 w 14899"/>
                <a:gd name="T19" fmla="*/ 4470 h 8744"/>
                <a:gd name="T20" fmla="*/ 12065 w 14899"/>
                <a:gd name="T21" fmla="*/ 4348 h 8744"/>
                <a:gd name="T22" fmla="*/ 11992 w 14899"/>
                <a:gd name="T23" fmla="*/ 4177 h 8744"/>
                <a:gd name="T24" fmla="*/ 11992 w 14899"/>
                <a:gd name="T25" fmla="*/ 3004 h 8744"/>
                <a:gd name="T26" fmla="*/ 7913 w 14899"/>
                <a:gd name="T27" fmla="*/ 7059 h 8744"/>
                <a:gd name="T28" fmla="*/ 7742 w 14899"/>
                <a:gd name="T29" fmla="*/ 7132 h 8744"/>
                <a:gd name="T30" fmla="*/ 7547 w 14899"/>
                <a:gd name="T31" fmla="*/ 7132 h 8744"/>
                <a:gd name="T32" fmla="*/ 7376 w 14899"/>
                <a:gd name="T33" fmla="*/ 7059 h 8744"/>
                <a:gd name="T34" fmla="*/ 5349 w 14899"/>
                <a:gd name="T35" fmla="*/ 5056 h 8744"/>
                <a:gd name="T36" fmla="*/ 2687 w 14899"/>
                <a:gd name="T37" fmla="*/ 7694 h 8744"/>
                <a:gd name="T38" fmla="*/ 2516 w 14899"/>
                <a:gd name="T39" fmla="*/ 7767 h 8744"/>
                <a:gd name="T40" fmla="*/ 2247 w 14899"/>
                <a:gd name="T41" fmla="*/ 7742 h 8744"/>
                <a:gd name="T42" fmla="*/ 2076 w 14899"/>
                <a:gd name="T43" fmla="*/ 7620 h 8744"/>
                <a:gd name="T44" fmla="*/ 1978 w 14899"/>
                <a:gd name="T45" fmla="*/ 7474 h 8744"/>
                <a:gd name="T46" fmla="*/ 1929 w 14899"/>
                <a:gd name="T47" fmla="*/ 7278 h 8744"/>
                <a:gd name="T48" fmla="*/ 1978 w 14899"/>
                <a:gd name="T49" fmla="*/ 7107 h 8744"/>
                <a:gd name="T50" fmla="*/ 2076 w 14899"/>
                <a:gd name="T51" fmla="*/ 6936 h 8744"/>
                <a:gd name="T52" fmla="*/ 5080 w 14899"/>
                <a:gd name="T53" fmla="*/ 3957 h 8744"/>
                <a:gd name="T54" fmla="*/ 5251 w 14899"/>
                <a:gd name="T55" fmla="*/ 3884 h 8744"/>
                <a:gd name="T56" fmla="*/ 5520 w 14899"/>
                <a:gd name="T57" fmla="*/ 3908 h 8744"/>
                <a:gd name="T58" fmla="*/ 5691 w 14899"/>
                <a:gd name="T59" fmla="*/ 4006 h 8744"/>
                <a:gd name="T60" fmla="*/ 11332 w 14899"/>
                <a:gd name="T61" fmla="*/ 2296 h 8744"/>
                <a:gd name="T62" fmla="*/ 10111 w 14899"/>
                <a:gd name="T63" fmla="*/ 2272 h 8744"/>
                <a:gd name="T64" fmla="*/ 9916 w 14899"/>
                <a:gd name="T65" fmla="*/ 2198 h 8744"/>
                <a:gd name="T66" fmla="*/ 9794 w 14899"/>
                <a:gd name="T67" fmla="*/ 2076 h 8744"/>
                <a:gd name="T68" fmla="*/ 9720 w 14899"/>
                <a:gd name="T69" fmla="*/ 1905 h 8744"/>
                <a:gd name="T70" fmla="*/ 9720 w 14899"/>
                <a:gd name="T71" fmla="*/ 1710 h 8744"/>
                <a:gd name="T72" fmla="*/ 9794 w 14899"/>
                <a:gd name="T73" fmla="*/ 1515 h 8744"/>
                <a:gd name="T74" fmla="*/ 9916 w 14899"/>
                <a:gd name="T75" fmla="*/ 1392 h 8744"/>
                <a:gd name="T76" fmla="*/ 10111 w 14899"/>
                <a:gd name="T77" fmla="*/ 1319 h 8744"/>
                <a:gd name="T78" fmla="*/ 0 w 14899"/>
                <a:gd name="T79" fmla="*/ 0 h 8744"/>
                <a:gd name="T80" fmla="*/ 14898 w 14899"/>
                <a:gd name="T81" fmla="*/ 8744 h 8744"/>
                <a:gd name="T82" fmla="*/ 0 w 14899"/>
                <a:gd name="T83" fmla="*/ 0 h 8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4899" h="8744" extrusionOk="0">
                  <a:moveTo>
                    <a:pt x="12578" y="1319"/>
                  </a:moveTo>
                  <a:lnTo>
                    <a:pt x="12676" y="1344"/>
                  </a:lnTo>
                  <a:lnTo>
                    <a:pt x="12749" y="1392"/>
                  </a:lnTo>
                  <a:lnTo>
                    <a:pt x="12822" y="1441"/>
                  </a:lnTo>
                  <a:lnTo>
                    <a:pt x="12895" y="1515"/>
                  </a:lnTo>
                  <a:lnTo>
                    <a:pt x="12920" y="1612"/>
                  </a:lnTo>
                  <a:lnTo>
                    <a:pt x="12969" y="1710"/>
                  </a:lnTo>
                  <a:lnTo>
                    <a:pt x="12969" y="1808"/>
                  </a:lnTo>
                  <a:lnTo>
                    <a:pt x="12969" y="4079"/>
                  </a:lnTo>
                  <a:lnTo>
                    <a:pt x="12969" y="4177"/>
                  </a:lnTo>
                  <a:lnTo>
                    <a:pt x="12920" y="4274"/>
                  </a:lnTo>
                  <a:lnTo>
                    <a:pt x="12895" y="4348"/>
                  </a:lnTo>
                  <a:lnTo>
                    <a:pt x="12822" y="4421"/>
                  </a:lnTo>
                  <a:lnTo>
                    <a:pt x="12749" y="4470"/>
                  </a:lnTo>
                  <a:lnTo>
                    <a:pt x="12676" y="4519"/>
                  </a:lnTo>
                  <a:lnTo>
                    <a:pt x="12578" y="4543"/>
                  </a:lnTo>
                  <a:lnTo>
                    <a:pt x="12480" y="4567"/>
                  </a:lnTo>
                  <a:lnTo>
                    <a:pt x="12383" y="4543"/>
                  </a:lnTo>
                  <a:lnTo>
                    <a:pt x="12285" y="4519"/>
                  </a:lnTo>
                  <a:lnTo>
                    <a:pt x="12212" y="4470"/>
                  </a:lnTo>
                  <a:lnTo>
                    <a:pt x="12138" y="4421"/>
                  </a:lnTo>
                  <a:lnTo>
                    <a:pt x="12065" y="4348"/>
                  </a:lnTo>
                  <a:lnTo>
                    <a:pt x="12041" y="4274"/>
                  </a:lnTo>
                  <a:lnTo>
                    <a:pt x="11992" y="4177"/>
                  </a:lnTo>
                  <a:lnTo>
                    <a:pt x="11992" y="4079"/>
                  </a:lnTo>
                  <a:lnTo>
                    <a:pt x="11992" y="3004"/>
                  </a:lnTo>
                  <a:lnTo>
                    <a:pt x="7986" y="7010"/>
                  </a:lnTo>
                  <a:lnTo>
                    <a:pt x="7913" y="7059"/>
                  </a:lnTo>
                  <a:lnTo>
                    <a:pt x="7815" y="7107"/>
                  </a:lnTo>
                  <a:lnTo>
                    <a:pt x="7742" y="7132"/>
                  </a:lnTo>
                  <a:lnTo>
                    <a:pt x="7644" y="7156"/>
                  </a:lnTo>
                  <a:lnTo>
                    <a:pt x="7547" y="7132"/>
                  </a:lnTo>
                  <a:lnTo>
                    <a:pt x="7449" y="7107"/>
                  </a:lnTo>
                  <a:lnTo>
                    <a:pt x="7376" y="7059"/>
                  </a:lnTo>
                  <a:lnTo>
                    <a:pt x="7303" y="7010"/>
                  </a:lnTo>
                  <a:lnTo>
                    <a:pt x="5349" y="5056"/>
                  </a:lnTo>
                  <a:lnTo>
                    <a:pt x="2760" y="7620"/>
                  </a:lnTo>
                  <a:lnTo>
                    <a:pt x="2687" y="7694"/>
                  </a:lnTo>
                  <a:lnTo>
                    <a:pt x="2613" y="7742"/>
                  </a:lnTo>
                  <a:lnTo>
                    <a:pt x="2516" y="7767"/>
                  </a:lnTo>
                  <a:lnTo>
                    <a:pt x="2320" y="7767"/>
                  </a:lnTo>
                  <a:lnTo>
                    <a:pt x="2247" y="7742"/>
                  </a:lnTo>
                  <a:lnTo>
                    <a:pt x="2149" y="7694"/>
                  </a:lnTo>
                  <a:lnTo>
                    <a:pt x="2076" y="7620"/>
                  </a:lnTo>
                  <a:lnTo>
                    <a:pt x="2003" y="7547"/>
                  </a:lnTo>
                  <a:lnTo>
                    <a:pt x="1978" y="7474"/>
                  </a:lnTo>
                  <a:lnTo>
                    <a:pt x="1929" y="7376"/>
                  </a:lnTo>
                  <a:lnTo>
                    <a:pt x="1929" y="7278"/>
                  </a:lnTo>
                  <a:lnTo>
                    <a:pt x="1929" y="7205"/>
                  </a:lnTo>
                  <a:lnTo>
                    <a:pt x="1978" y="7107"/>
                  </a:lnTo>
                  <a:lnTo>
                    <a:pt x="2003" y="7010"/>
                  </a:lnTo>
                  <a:lnTo>
                    <a:pt x="2076" y="6936"/>
                  </a:lnTo>
                  <a:lnTo>
                    <a:pt x="5007" y="4006"/>
                  </a:lnTo>
                  <a:lnTo>
                    <a:pt x="5080" y="3957"/>
                  </a:lnTo>
                  <a:lnTo>
                    <a:pt x="5153" y="3908"/>
                  </a:lnTo>
                  <a:lnTo>
                    <a:pt x="5251" y="3884"/>
                  </a:lnTo>
                  <a:lnTo>
                    <a:pt x="5446" y="3884"/>
                  </a:lnTo>
                  <a:lnTo>
                    <a:pt x="5520" y="3908"/>
                  </a:lnTo>
                  <a:lnTo>
                    <a:pt x="5617" y="3957"/>
                  </a:lnTo>
                  <a:lnTo>
                    <a:pt x="5691" y="4006"/>
                  </a:lnTo>
                  <a:lnTo>
                    <a:pt x="7644" y="5960"/>
                  </a:lnTo>
                  <a:lnTo>
                    <a:pt x="11332" y="2296"/>
                  </a:lnTo>
                  <a:lnTo>
                    <a:pt x="10209" y="2296"/>
                  </a:lnTo>
                  <a:lnTo>
                    <a:pt x="10111" y="2272"/>
                  </a:lnTo>
                  <a:lnTo>
                    <a:pt x="10013" y="2247"/>
                  </a:lnTo>
                  <a:lnTo>
                    <a:pt x="9916" y="2198"/>
                  </a:lnTo>
                  <a:lnTo>
                    <a:pt x="9843" y="2150"/>
                  </a:lnTo>
                  <a:lnTo>
                    <a:pt x="9794" y="2076"/>
                  </a:lnTo>
                  <a:lnTo>
                    <a:pt x="9745" y="1979"/>
                  </a:lnTo>
                  <a:lnTo>
                    <a:pt x="9720" y="1905"/>
                  </a:lnTo>
                  <a:lnTo>
                    <a:pt x="9720" y="1808"/>
                  </a:lnTo>
                  <a:lnTo>
                    <a:pt x="9720" y="1710"/>
                  </a:lnTo>
                  <a:lnTo>
                    <a:pt x="9745" y="1612"/>
                  </a:lnTo>
                  <a:lnTo>
                    <a:pt x="9794" y="1515"/>
                  </a:lnTo>
                  <a:lnTo>
                    <a:pt x="9843" y="1441"/>
                  </a:lnTo>
                  <a:lnTo>
                    <a:pt x="9916" y="1392"/>
                  </a:lnTo>
                  <a:lnTo>
                    <a:pt x="10013" y="1344"/>
                  </a:lnTo>
                  <a:lnTo>
                    <a:pt x="10111" y="1319"/>
                  </a:lnTo>
                  <a:lnTo>
                    <a:pt x="12578" y="1319"/>
                  </a:lnTo>
                  <a:close/>
                  <a:moveTo>
                    <a:pt x="0" y="0"/>
                  </a:moveTo>
                  <a:lnTo>
                    <a:pt x="0" y="8744"/>
                  </a:lnTo>
                  <a:lnTo>
                    <a:pt x="14898" y="8744"/>
                  </a:lnTo>
                  <a:lnTo>
                    <a:pt x="1489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sp>
        <p:nvSpPr>
          <p:cNvPr id="52284" name="Google Shape;458;p31">
            <a:extLst>
              <a:ext uri="{FF2B5EF4-FFF2-40B4-BE49-F238E27FC236}">
                <a16:creationId xmlns:a16="http://schemas.microsoft.com/office/drawing/2014/main" id="{1FFF5A1E-85E7-6B45-B448-1BE92061F859}"/>
              </a:ext>
            </a:extLst>
          </p:cNvPr>
          <p:cNvSpPr>
            <a:spLocks/>
          </p:cNvSpPr>
          <p:nvPr/>
        </p:nvSpPr>
        <p:spPr bwMode="auto">
          <a:xfrm>
            <a:off x="4743450" y="3194050"/>
            <a:ext cx="352425" cy="354013"/>
          </a:xfrm>
          <a:custGeom>
            <a:avLst/>
            <a:gdLst>
              <a:gd name="T0" fmla="*/ 9941 w 18758"/>
              <a:gd name="T1" fmla="*/ 3615 h 18757"/>
              <a:gd name="T2" fmla="*/ 8598 w 18758"/>
              <a:gd name="T3" fmla="*/ 4323 h 18757"/>
              <a:gd name="T4" fmla="*/ 8182 w 18758"/>
              <a:gd name="T5" fmla="*/ 3273 h 18757"/>
              <a:gd name="T6" fmla="*/ 7792 w 18758"/>
              <a:gd name="T7" fmla="*/ 2589 h 18757"/>
              <a:gd name="T8" fmla="*/ 11357 w 18758"/>
              <a:gd name="T9" fmla="*/ 5398 h 18757"/>
              <a:gd name="T10" fmla="*/ 11455 w 18758"/>
              <a:gd name="T11" fmla="*/ 4763 h 18757"/>
              <a:gd name="T12" fmla="*/ 16193 w 18758"/>
              <a:gd name="T13" fmla="*/ 13482 h 18757"/>
              <a:gd name="T14" fmla="*/ 16242 w 18758"/>
              <a:gd name="T15" fmla="*/ 12383 h 18757"/>
              <a:gd name="T16" fmla="*/ 15485 w 18758"/>
              <a:gd name="T17" fmla="*/ 3639 h 18757"/>
              <a:gd name="T18" fmla="*/ 16975 w 18758"/>
              <a:gd name="T19" fmla="*/ 8011 h 18757"/>
              <a:gd name="T20" fmla="*/ 16584 w 18758"/>
              <a:gd name="T21" fmla="*/ 8133 h 18757"/>
              <a:gd name="T22" fmla="*/ 16511 w 18758"/>
              <a:gd name="T23" fmla="*/ 9305 h 18757"/>
              <a:gd name="T24" fmla="*/ 15607 w 18758"/>
              <a:gd name="T25" fmla="*/ 8743 h 18757"/>
              <a:gd name="T26" fmla="*/ 14972 w 18758"/>
              <a:gd name="T27" fmla="*/ 8402 h 18757"/>
              <a:gd name="T28" fmla="*/ 16218 w 18758"/>
              <a:gd name="T29" fmla="*/ 9720 h 18757"/>
              <a:gd name="T30" fmla="*/ 15460 w 18758"/>
              <a:gd name="T31" fmla="*/ 11625 h 18757"/>
              <a:gd name="T32" fmla="*/ 14728 w 18758"/>
              <a:gd name="T33" fmla="*/ 13604 h 18757"/>
              <a:gd name="T34" fmla="*/ 13287 w 18758"/>
              <a:gd name="T35" fmla="*/ 14385 h 18757"/>
              <a:gd name="T36" fmla="*/ 12823 w 18758"/>
              <a:gd name="T37" fmla="*/ 13066 h 18757"/>
              <a:gd name="T38" fmla="*/ 12578 w 18758"/>
              <a:gd name="T39" fmla="*/ 11381 h 18757"/>
              <a:gd name="T40" fmla="*/ 11675 w 18758"/>
              <a:gd name="T41" fmla="*/ 10429 h 18757"/>
              <a:gd name="T42" fmla="*/ 10161 w 18758"/>
              <a:gd name="T43" fmla="*/ 8621 h 18757"/>
              <a:gd name="T44" fmla="*/ 11724 w 18758"/>
              <a:gd name="T45" fmla="*/ 7083 h 18757"/>
              <a:gd name="T46" fmla="*/ 13360 w 18758"/>
              <a:gd name="T47" fmla="*/ 7571 h 18757"/>
              <a:gd name="T48" fmla="*/ 14899 w 18758"/>
              <a:gd name="T49" fmla="*/ 7571 h 18757"/>
              <a:gd name="T50" fmla="*/ 14019 w 18758"/>
              <a:gd name="T51" fmla="*/ 6790 h 18757"/>
              <a:gd name="T52" fmla="*/ 12872 w 18758"/>
              <a:gd name="T53" fmla="*/ 6350 h 18757"/>
              <a:gd name="T54" fmla="*/ 11186 w 18758"/>
              <a:gd name="T55" fmla="*/ 7009 h 18757"/>
              <a:gd name="T56" fmla="*/ 11260 w 18758"/>
              <a:gd name="T57" fmla="*/ 6277 h 18757"/>
              <a:gd name="T58" fmla="*/ 11675 w 18758"/>
              <a:gd name="T59" fmla="*/ 5544 h 18757"/>
              <a:gd name="T60" fmla="*/ 12310 w 18758"/>
              <a:gd name="T61" fmla="*/ 4592 h 18757"/>
              <a:gd name="T62" fmla="*/ 7132 w 18758"/>
              <a:gd name="T63" fmla="*/ 2540 h 18757"/>
              <a:gd name="T64" fmla="*/ 7083 w 18758"/>
              <a:gd name="T65" fmla="*/ 3810 h 18757"/>
              <a:gd name="T66" fmla="*/ 5642 w 18758"/>
              <a:gd name="T67" fmla="*/ 3883 h 18757"/>
              <a:gd name="T68" fmla="*/ 4372 w 18758"/>
              <a:gd name="T69" fmla="*/ 4421 h 18757"/>
              <a:gd name="T70" fmla="*/ 5838 w 18758"/>
              <a:gd name="T71" fmla="*/ 4518 h 18757"/>
              <a:gd name="T72" fmla="*/ 6888 w 18758"/>
              <a:gd name="T73" fmla="*/ 4958 h 18757"/>
              <a:gd name="T74" fmla="*/ 5594 w 18758"/>
              <a:gd name="T75" fmla="*/ 6179 h 18757"/>
              <a:gd name="T76" fmla="*/ 2834 w 18758"/>
              <a:gd name="T77" fmla="*/ 7815 h 18757"/>
              <a:gd name="T78" fmla="*/ 2614 w 18758"/>
              <a:gd name="T79" fmla="*/ 8939 h 18757"/>
              <a:gd name="T80" fmla="*/ 4494 w 18758"/>
              <a:gd name="T81" fmla="*/ 9745 h 18757"/>
              <a:gd name="T82" fmla="*/ 6473 w 18758"/>
              <a:gd name="T83" fmla="*/ 10624 h 18757"/>
              <a:gd name="T84" fmla="*/ 7938 w 18758"/>
              <a:gd name="T85" fmla="*/ 11357 h 18757"/>
              <a:gd name="T86" fmla="*/ 7816 w 18758"/>
              <a:gd name="T87" fmla="*/ 12676 h 18757"/>
              <a:gd name="T88" fmla="*/ 6351 w 18758"/>
              <a:gd name="T89" fmla="*/ 14752 h 18757"/>
              <a:gd name="T90" fmla="*/ 5911 w 18758"/>
              <a:gd name="T91" fmla="*/ 16217 h 18757"/>
              <a:gd name="T92" fmla="*/ 5105 w 18758"/>
              <a:gd name="T93" fmla="*/ 15484 h 18757"/>
              <a:gd name="T94" fmla="*/ 4494 w 18758"/>
              <a:gd name="T95" fmla="*/ 12920 h 18757"/>
              <a:gd name="T96" fmla="*/ 3664 w 18758"/>
              <a:gd name="T97" fmla="*/ 11088 h 18757"/>
              <a:gd name="T98" fmla="*/ 3200 w 18758"/>
              <a:gd name="T99" fmla="*/ 9989 h 18757"/>
              <a:gd name="T100" fmla="*/ 1197 w 18758"/>
              <a:gd name="T101" fmla="*/ 7473 h 18757"/>
              <a:gd name="T102" fmla="*/ 4299 w 18758"/>
              <a:gd name="T103" fmla="*/ 3297 h 18757"/>
              <a:gd name="T104" fmla="*/ 5935 w 18758"/>
              <a:gd name="T105" fmla="*/ 2858 h 18757"/>
              <a:gd name="T106" fmla="*/ 5325 w 18758"/>
              <a:gd name="T107" fmla="*/ 928 h 18757"/>
              <a:gd name="T108" fmla="*/ 929 w 18758"/>
              <a:gd name="T109" fmla="*/ 5324 h 18757"/>
              <a:gd name="T110" fmla="*/ 294 w 18758"/>
              <a:gd name="T111" fmla="*/ 11723 h 18757"/>
              <a:gd name="T112" fmla="*/ 3762 w 18758"/>
              <a:gd name="T113" fmla="*/ 16876 h 18757"/>
              <a:gd name="T114" fmla="*/ 9868 w 18758"/>
              <a:gd name="T115" fmla="*/ 18733 h 18757"/>
              <a:gd name="T116" fmla="*/ 15680 w 18758"/>
              <a:gd name="T117" fmla="*/ 16315 h 18757"/>
              <a:gd name="T118" fmla="*/ 18635 w 18758"/>
              <a:gd name="T119" fmla="*/ 10795 h 18757"/>
              <a:gd name="T120" fmla="*/ 17390 w 18758"/>
              <a:gd name="T121" fmla="*/ 4518 h 18757"/>
              <a:gd name="T122" fmla="*/ 12603 w 18758"/>
              <a:gd name="T123" fmla="*/ 586 h 18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8758" h="18757" extrusionOk="0">
                <a:moveTo>
                  <a:pt x="10039" y="2467"/>
                </a:moveTo>
                <a:lnTo>
                  <a:pt x="10380" y="2491"/>
                </a:lnTo>
                <a:lnTo>
                  <a:pt x="10674" y="2516"/>
                </a:lnTo>
                <a:lnTo>
                  <a:pt x="10869" y="2540"/>
                </a:lnTo>
                <a:lnTo>
                  <a:pt x="10967" y="2564"/>
                </a:lnTo>
                <a:lnTo>
                  <a:pt x="10991" y="2589"/>
                </a:lnTo>
                <a:lnTo>
                  <a:pt x="10967" y="2638"/>
                </a:lnTo>
                <a:lnTo>
                  <a:pt x="10893" y="2784"/>
                </a:lnTo>
                <a:lnTo>
                  <a:pt x="10771" y="2955"/>
                </a:lnTo>
                <a:lnTo>
                  <a:pt x="10600" y="3151"/>
                </a:lnTo>
                <a:lnTo>
                  <a:pt x="10405" y="3322"/>
                </a:lnTo>
                <a:lnTo>
                  <a:pt x="10209" y="3468"/>
                </a:lnTo>
                <a:lnTo>
                  <a:pt x="10039" y="3590"/>
                </a:lnTo>
                <a:lnTo>
                  <a:pt x="9941" y="3615"/>
                </a:lnTo>
                <a:lnTo>
                  <a:pt x="9843" y="3639"/>
                </a:lnTo>
                <a:lnTo>
                  <a:pt x="9745" y="3663"/>
                </a:lnTo>
                <a:lnTo>
                  <a:pt x="9648" y="3737"/>
                </a:lnTo>
                <a:lnTo>
                  <a:pt x="9550" y="3810"/>
                </a:lnTo>
                <a:lnTo>
                  <a:pt x="9452" y="3883"/>
                </a:lnTo>
                <a:lnTo>
                  <a:pt x="9355" y="3957"/>
                </a:lnTo>
                <a:lnTo>
                  <a:pt x="9257" y="3981"/>
                </a:lnTo>
                <a:lnTo>
                  <a:pt x="9159" y="4005"/>
                </a:lnTo>
                <a:lnTo>
                  <a:pt x="9086" y="4005"/>
                </a:lnTo>
                <a:lnTo>
                  <a:pt x="8988" y="4054"/>
                </a:lnTo>
                <a:lnTo>
                  <a:pt x="8866" y="4128"/>
                </a:lnTo>
                <a:lnTo>
                  <a:pt x="8793" y="4201"/>
                </a:lnTo>
                <a:lnTo>
                  <a:pt x="8695" y="4274"/>
                </a:lnTo>
                <a:lnTo>
                  <a:pt x="8598" y="4323"/>
                </a:lnTo>
                <a:lnTo>
                  <a:pt x="8500" y="4372"/>
                </a:lnTo>
                <a:lnTo>
                  <a:pt x="8304" y="4372"/>
                </a:lnTo>
                <a:lnTo>
                  <a:pt x="8207" y="4323"/>
                </a:lnTo>
                <a:lnTo>
                  <a:pt x="8109" y="4274"/>
                </a:lnTo>
                <a:lnTo>
                  <a:pt x="8036" y="4201"/>
                </a:lnTo>
                <a:lnTo>
                  <a:pt x="7963" y="4103"/>
                </a:lnTo>
                <a:lnTo>
                  <a:pt x="7938" y="4005"/>
                </a:lnTo>
                <a:lnTo>
                  <a:pt x="7963" y="3908"/>
                </a:lnTo>
                <a:lnTo>
                  <a:pt x="8036" y="3810"/>
                </a:lnTo>
                <a:lnTo>
                  <a:pt x="8109" y="3712"/>
                </a:lnTo>
                <a:lnTo>
                  <a:pt x="8158" y="3615"/>
                </a:lnTo>
                <a:lnTo>
                  <a:pt x="8207" y="3517"/>
                </a:lnTo>
                <a:lnTo>
                  <a:pt x="8207" y="3419"/>
                </a:lnTo>
                <a:lnTo>
                  <a:pt x="8182" y="3273"/>
                </a:lnTo>
                <a:lnTo>
                  <a:pt x="8158" y="3199"/>
                </a:lnTo>
                <a:lnTo>
                  <a:pt x="8109" y="3151"/>
                </a:lnTo>
                <a:lnTo>
                  <a:pt x="8060" y="3102"/>
                </a:lnTo>
                <a:lnTo>
                  <a:pt x="7987" y="3077"/>
                </a:lnTo>
                <a:lnTo>
                  <a:pt x="7840" y="3053"/>
                </a:lnTo>
                <a:lnTo>
                  <a:pt x="7669" y="3028"/>
                </a:lnTo>
                <a:lnTo>
                  <a:pt x="7596" y="2980"/>
                </a:lnTo>
                <a:lnTo>
                  <a:pt x="7547" y="2955"/>
                </a:lnTo>
                <a:lnTo>
                  <a:pt x="7523" y="2906"/>
                </a:lnTo>
                <a:lnTo>
                  <a:pt x="7547" y="2833"/>
                </a:lnTo>
                <a:lnTo>
                  <a:pt x="7572" y="2760"/>
                </a:lnTo>
                <a:lnTo>
                  <a:pt x="7645" y="2662"/>
                </a:lnTo>
                <a:lnTo>
                  <a:pt x="7694" y="2638"/>
                </a:lnTo>
                <a:lnTo>
                  <a:pt x="7792" y="2589"/>
                </a:lnTo>
                <a:lnTo>
                  <a:pt x="8036" y="2540"/>
                </a:lnTo>
                <a:lnTo>
                  <a:pt x="8329" y="2491"/>
                </a:lnTo>
                <a:lnTo>
                  <a:pt x="8671" y="2467"/>
                </a:lnTo>
                <a:lnTo>
                  <a:pt x="10039" y="2467"/>
                </a:lnTo>
                <a:close/>
                <a:moveTo>
                  <a:pt x="11455" y="4763"/>
                </a:moveTo>
                <a:lnTo>
                  <a:pt x="11528" y="4787"/>
                </a:lnTo>
                <a:lnTo>
                  <a:pt x="11577" y="4811"/>
                </a:lnTo>
                <a:lnTo>
                  <a:pt x="11626" y="4885"/>
                </a:lnTo>
                <a:lnTo>
                  <a:pt x="11650" y="4958"/>
                </a:lnTo>
                <a:lnTo>
                  <a:pt x="11626" y="5031"/>
                </a:lnTo>
                <a:lnTo>
                  <a:pt x="11577" y="5153"/>
                </a:lnTo>
                <a:lnTo>
                  <a:pt x="11528" y="5251"/>
                </a:lnTo>
                <a:lnTo>
                  <a:pt x="11455" y="5324"/>
                </a:lnTo>
                <a:lnTo>
                  <a:pt x="11357" y="5398"/>
                </a:lnTo>
                <a:lnTo>
                  <a:pt x="11260" y="5471"/>
                </a:lnTo>
                <a:lnTo>
                  <a:pt x="11162" y="5520"/>
                </a:lnTo>
                <a:lnTo>
                  <a:pt x="10991" y="5520"/>
                </a:lnTo>
                <a:lnTo>
                  <a:pt x="10942" y="5471"/>
                </a:lnTo>
                <a:lnTo>
                  <a:pt x="10893" y="5398"/>
                </a:lnTo>
                <a:lnTo>
                  <a:pt x="10869" y="5324"/>
                </a:lnTo>
                <a:lnTo>
                  <a:pt x="10893" y="5251"/>
                </a:lnTo>
                <a:lnTo>
                  <a:pt x="10942" y="5153"/>
                </a:lnTo>
                <a:lnTo>
                  <a:pt x="10991" y="5031"/>
                </a:lnTo>
                <a:lnTo>
                  <a:pt x="11064" y="4958"/>
                </a:lnTo>
                <a:lnTo>
                  <a:pt x="11162" y="4885"/>
                </a:lnTo>
                <a:lnTo>
                  <a:pt x="11260" y="4811"/>
                </a:lnTo>
                <a:lnTo>
                  <a:pt x="11357" y="4787"/>
                </a:lnTo>
                <a:lnTo>
                  <a:pt x="11455" y="4763"/>
                </a:lnTo>
                <a:close/>
                <a:moveTo>
                  <a:pt x="16437" y="12260"/>
                </a:moveTo>
                <a:lnTo>
                  <a:pt x="16511" y="12285"/>
                </a:lnTo>
                <a:lnTo>
                  <a:pt x="16535" y="12334"/>
                </a:lnTo>
                <a:lnTo>
                  <a:pt x="16559" y="12407"/>
                </a:lnTo>
                <a:lnTo>
                  <a:pt x="16584" y="12578"/>
                </a:lnTo>
                <a:lnTo>
                  <a:pt x="16584" y="12651"/>
                </a:lnTo>
                <a:lnTo>
                  <a:pt x="16535" y="12749"/>
                </a:lnTo>
                <a:lnTo>
                  <a:pt x="16486" y="12871"/>
                </a:lnTo>
                <a:lnTo>
                  <a:pt x="16413" y="12944"/>
                </a:lnTo>
                <a:lnTo>
                  <a:pt x="16340" y="13042"/>
                </a:lnTo>
                <a:lnTo>
                  <a:pt x="16266" y="13140"/>
                </a:lnTo>
                <a:lnTo>
                  <a:pt x="16218" y="13237"/>
                </a:lnTo>
                <a:lnTo>
                  <a:pt x="16218" y="13335"/>
                </a:lnTo>
                <a:lnTo>
                  <a:pt x="16193" y="13482"/>
                </a:lnTo>
                <a:lnTo>
                  <a:pt x="16144" y="13555"/>
                </a:lnTo>
                <a:lnTo>
                  <a:pt x="16120" y="13628"/>
                </a:lnTo>
                <a:lnTo>
                  <a:pt x="16071" y="13653"/>
                </a:lnTo>
                <a:lnTo>
                  <a:pt x="15973" y="13653"/>
                </a:lnTo>
                <a:lnTo>
                  <a:pt x="15924" y="13628"/>
                </a:lnTo>
                <a:lnTo>
                  <a:pt x="15900" y="13555"/>
                </a:lnTo>
                <a:lnTo>
                  <a:pt x="15851" y="13433"/>
                </a:lnTo>
                <a:lnTo>
                  <a:pt x="15851" y="13286"/>
                </a:lnTo>
                <a:lnTo>
                  <a:pt x="15827" y="13140"/>
                </a:lnTo>
                <a:lnTo>
                  <a:pt x="15851" y="12969"/>
                </a:lnTo>
                <a:lnTo>
                  <a:pt x="15924" y="12798"/>
                </a:lnTo>
                <a:lnTo>
                  <a:pt x="15998" y="12627"/>
                </a:lnTo>
                <a:lnTo>
                  <a:pt x="16120" y="12480"/>
                </a:lnTo>
                <a:lnTo>
                  <a:pt x="16242" y="12383"/>
                </a:lnTo>
                <a:lnTo>
                  <a:pt x="16340" y="12309"/>
                </a:lnTo>
                <a:lnTo>
                  <a:pt x="16437" y="12260"/>
                </a:lnTo>
                <a:close/>
                <a:moveTo>
                  <a:pt x="13922" y="3615"/>
                </a:moveTo>
                <a:lnTo>
                  <a:pt x="14239" y="3639"/>
                </a:lnTo>
                <a:lnTo>
                  <a:pt x="14483" y="3639"/>
                </a:lnTo>
                <a:lnTo>
                  <a:pt x="14679" y="3688"/>
                </a:lnTo>
                <a:lnTo>
                  <a:pt x="14777" y="3712"/>
                </a:lnTo>
                <a:lnTo>
                  <a:pt x="14825" y="3737"/>
                </a:lnTo>
                <a:lnTo>
                  <a:pt x="14874" y="3761"/>
                </a:lnTo>
                <a:lnTo>
                  <a:pt x="14923" y="3737"/>
                </a:lnTo>
                <a:lnTo>
                  <a:pt x="14972" y="3712"/>
                </a:lnTo>
                <a:lnTo>
                  <a:pt x="15045" y="3688"/>
                </a:lnTo>
                <a:lnTo>
                  <a:pt x="15143" y="3663"/>
                </a:lnTo>
                <a:lnTo>
                  <a:pt x="15485" y="3639"/>
                </a:lnTo>
                <a:lnTo>
                  <a:pt x="15900" y="4103"/>
                </a:lnTo>
                <a:lnTo>
                  <a:pt x="16291" y="4616"/>
                </a:lnTo>
                <a:lnTo>
                  <a:pt x="16633" y="5153"/>
                </a:lnTo>
                <a:lnTo>
                  <a:pt x="16926" y="5715"/>
                </a:lnTo>
                <a:lnTo>
                  <a:pt x="17194" y="6301"/>
                </a:lnTo>
                <a:lnTo>
                  <a:pt x="17390" y="6912"/>
                </a:lnTo>
                <a:lnTo>
                  <a:pt x="17561" y="7547"/>
                </a:lnTo>
                <a:lnTo>
                  <a:pt x="17683" y="8182"/>
                </a:lnTo>
                <a:lnTo>
                  <a:pt x="17414" y="8157"/>
                </a:lnTo>
                <a:lnTo>
                  <a:pt x="17317" y="8133"/>
                </a:lnTo>
                <a:lnTo>
                  <a:pt x="17268" y="8084"/>
                </a:lnTo>
                <a:lnTo>
                  <a:pt x="17219" y="8060"/>
                </a:lnTo>
                <a:lnTo>
                  <a:pt x="17146" y="8035"/>
                </a:lnTo>
                <a:lnTo>
                  <a:pt x="16975" y="8011"/>
                </a:lnTo>
                <a:lnTo>
                  <a:pt x="16877" y="7986"/>
                </a:lnTo>
                <a:lnTo>
                  <a:pt x="16779" y="7938"/>
                </a:lnTo>
                <a:lnTo>
                  <a:pt x="16682" y="7889"/>
                </a:lnTo>
                <a:lnTo>
                  <a:pt x="16584" y="7815"/>
                </a:lnTo>
                <a:lnTo>
                  <a:pt x="16511" y="7742"/>
                </a:lnTo>
                <a:lnTo>
                  <a:pt x="16437" y="7693"/>
                </a:lnTo>
                <a:lnTo>
                  <a:pt x="16364" y="7693"/>
                </a:lnTo>
                <a:lnTo>
                  <a:pt x="16315" y="7718"/>
                </a:lnTo>
                <a:lnTo>
                  <a:pt x="16291" y="7767"/>
                </a:lnTo>
                <a:lnTo>
                  <a:pt x="16291" y="7840"/>
                </a:lnTo>
                <a:lnTo>
                  <a:pt x="16340" y="7913"/>
                </a:lnTo>
                <a:lnTo>
                  <a:pt x="16413" y="8011"/>
                </a:lnTo>
                <a:lnTo>
                  <a:pt x="16486" y="8084"/>
                </a:lnTo>
                <a:lnTo>
                  <a:pt x="16584" y="8133"/>
                </a:lnTo>
                <a:lnTo>
                  <a:pt x="16706" y="8182"/>
                </a:lnTo>
                <a:lnTo>
                  <a:pt x="16779" y="8182"/>
                </a:lnTo>
                <a:lnTo>
                  <a:pt x="16877" y="8206"/>
                </a:lnTo>
                <a:lnTo>
                  <a:pt x="16975" y="8255"/>
                </a:lnTo>
                <a:lnTo>
                  <a:pt x="17072" y="8304"/>
                </a:lnTo>
                <a:lnTo>
                  <a:pt x="17170" y="8377"/>
                </a:lnTo>
                <a:lnTo>
                  <a:pt x="17194" y="8426"/>
                </a:lnTo>
                <a:lnTo>
                  <a:pt x="17219" y="8475"/>
                </a:lnTo>
                <a:lnTo>
                  <a:pt x="17194" y="8621"/>
                </a:lnTo>
                <a:lnTo>
                  <a:pt x="17097" y="8792"/>
                </a:lnTo>
                <a:lnTo>
                  <a:pt x="16975" y="8963"/>
                </a:lnTo>
                <a:lnTo>
                  <a:pt x="16804" y="9110"/>
                </a:lnTo>
                <a:lnTo>
                  <a:pt x="16657" y="9232"/>
                </a:lnTo>
                <a:lnTo>
                  <a:pt x="16511" y="9305"/>
                </a:lnTo>
                <a:lnTo>
                  <a:pt x="16413" y="9330"/>
                </a:lnTo>
                <a:lnTo>
                  <a:pt x="16242" y="9354"/>
                </a:lnTo>
                <a:lnTo>
                  <a:pt x="16169" y="9378"/>
                </a:lnTo>
                <a:lnTo>
                  <a:pt x="16120" y="9427"/>
                </a:lnTo>
                <a:lnTo>
                  <a:pt x="16071" y="9452"/>
                </a:lnTo>
                <a:lnTo>
                  <a:pt x="16022" y="9476"/>
                </a:lnTo>
                <a:lnTo>
                  <a:pt x="15973" y="9452"/>
                </a:lnTo>
                <a:lnTo>
                  <a:pt x="15924" y="9427"/>
                </a:lnTo>
                <a:lnTo>
                  <a:pt x="15900" y="9378"/>
                </a:lnTo>
                <a:lnTo>
                  <a:pt x="15851" y="9305"/>
                </a:lnTo>
                <a:lnTo>
                  <a:pt x="15827" y="9134"/>
                </a:lnTo>
                <a:lnTo>
                  <a:pt x="15802" y="9037"/>
                </a:lnTo>
                <a:lnTo>
                  <a:pt x="15729" y="8890"/>
                </a:lnTo>
                <a:lnTo>
                  <a:pt x="15607" y="8743"/>
                </a:lnTo>
                <a:lnTo>
                  <a:pt x="15460" y="8573"/>
                </a:lnTo>
                <a:lnTo>
                  <a:pt x="15314" y="8402"/>
                </a:lnTo>
                <a:lnTo>
                  <a:pt x="15192" y="8255"/>
                </a:lnTo>
                <a:lnTo>
                  <a:pt x="15094" y="8108"/>
                </a:lnTo>
                <a:lnTo>
                  <a:pt x="15070" y="8011"/>
                </a:lnTo>
                <a:lnTo>
                  <a:pt x="15070" y="7938"/>
                </a:lnTo>
                <a:lnTo>
                  <a:pt x="15045" y="7889"/>
                </a:lnTo>
                <a:lnTo>
                  <a:pt x="15021" y="7889"/>
                </a:lnTo>
                <a:lnTo>
                  <a:pt x="14972" y="7913"/>
                </a:lnTo>
                <a:lnTo>
                  <a:pt x="14948" y="7962"/>
                </a:lnTo>
                <a:lnTo>
                  <a:pt x="14899" y="8035"/>
                </a:lnTo>
                <a:lnTo>
                  <a:pt x="14874" y="8182"/>
                </a:lnTo>
                <a:lnTo>
                  <a:pt x="14899" y="8279"/>
                </a:lnTo>
                <a:lnTo>
                  <a:pt x="14972" y="8402"/>
                </a:lnTo>
                <a:lnTo>
                  <a:pt x="15045" y="8548"/>
                </a:lnTo>
                <a:lnTo>
                  <a:pt x="15167" y="8670"/>
                </a:lnTo>
                <a:lnTo>
                  <a:pt x="15265" y="8792"/>
                </a:lnTo>
                <a:lnTo>
                  <a:pt x="15363" y="8914"/>
                </a:lnTo>
                <a:lnTo>
                  <a:pt x="15436" y="9037"/>
                </a:lnTo>
                <a:lnTo>
                  <a:pt x="15460" y="9134"/>
                </a:lnTo>
                <a:lnTo>
                  <a:pt x="15460" y="9232"/>
                </a:lnTo>
                <a:lnTo>
                  <a:pt x="15509" y="9330"/>
                </a:lnTo>
                <a:lnTo>
                  <a:pt x="15558" y="9427"/>
                </a:lnTo>
                <a:lnTo>
                  <a:pt x="15631" y="9525"/>
                </a:lnTo>
                <a:lnTo>
                  <a:pt x="15753" y="9598"/>
                </a:lnTo>
                <a:lnTo>
                  <a:pt x="15900" y="9647"/>
                </a:lnTo>
                <a:lnTo>
                  <a:pt x="16047" y="9696"/>
                </a:lnTo>
                <a:lnTo>
                  <a:pt x="16218" y="9720"/>
                </a:lnTo>
                <a:lnTo>
                  <a:pt x="16364" y="9720"/>
                </a:lnTo>
                <a:lnTo>
                  <a:pt x="16486" y="9769"/>
                </a:lnTo>
                <a:lnTo>
                  <a:pt x="16559" y="9818"/>
                </a:lnTo>
                <a:lnTo>
                  <a:pt x="16584" y="9867"/>
                </a:lnTo>
                <a:lnTo>
                  <a:pt x="16584" y="9916"/>
                </a:lnTo>
                <a:lnTo>
                  <a:pt x="16559" y="10013"/>
                </a:lnTo>
                <a:lnTo>
                  <a:pt x="16437" y="10209"/>
                </a:lnTo>
                <a:lnTo>
                  <a:pt x="16242" y="10429"/>
                </a:lnTo>
                <a:lnTo>
                  <a:pt x="16022" y="10673"/>
                </a:lnTo>
                <a:lnTo>
                  <a:pt x="15802" y="10917"/>
                </a:lnTo>
                <a:lnTo>
                  <a:pt x="15631" y="11186"/>
                </a:lnTo>
                <a:lnTo>
                  <a:pt x="15485" y="11430"/>
                </a:lnTo>
                <a:lnTo>
                  <a:pt x="15460" y="11528"/>
                </a:lnTo>
                <a:lnTo>
                  <a:pt x="15460" y="11625"/>
                </a:lnTo>
                <a:lnTo>
                  <a:pt x="15460" y="11772"/>
                </a:lnTo>
                <a:lnTo>
                  <a:pt x="15485" y="11918"/>
                </a:lnTo>
                <a:lnTo>
                  <a:pt x="15509" y="12016"/>
                </a:lnTo>
                <a:lnTo>
                  <a:pt x="15558" y="12089"/>
                </a:lnTo>
                <a:lnTo>
                  <a:pt x="15583" y="12138"/>
                </a:lnTo>
                <a:lnTo>
                  <a:pt x="15607" y="12212"/>
                </a:lnTo>
                <a:lnTo>
                  <a:pt x="15631" y="12383"/>
                </a:lnTo>
                <a:lnTo>
                  <a:pt x="15607" y="12480"/>
                </a:lnTo>
                <a:lnTo>
                  <a:pt x="15509" y="12651"/>
                </a:lnTo>
                <a:lnTo>
                  <a:pt x="15363" y="12847"/>
                </a:lnTo>
                <a:lnTo>
                  <a:pt x="15167" y="13042"/>
                </a:lnTo>
                <a:lnTo>
                  <a:pt x="14972" y="13237"/>
                </a:lnTo>
                <a:lnTo>
                  <a:pt x="14825" y="13433"/>
                </a:lnTo>
                <a:lnTo>
                  <a:pt x="14728" y="13604"/>
                </a:lnTo>
                <a:lnTo>
                  <a:pt x="14679" y="13701"/>
                </a:lnTo>
                <a:lnTo>
                  <a:pt x="14654" y="13823"/>
                </a:lnTo>
                <a:lnTo>
                  <a:pt x="14581" y="13970"/>
                </a:lnTo>
                <a:lnTo>
                  <a:pt x="14459" y="14117"/>
                </a:lnTo>
                <a:lnTo>
                  <a:pt x="14313" y="14288"/>
                </a:lnTo>
                <a:lnTo>
                  <a:pt x="14142" y="14434"/>
                </a:lnTo>
                <a:lnTo>
                  <a:pt x="13995" y="14556"/>
                </a:lnTo>
                <a:lnTo>
                  <a:pt x="13848" y="14629"/>
                </a:lnTo>
                <a:lnTo>
                  <a:pt x="13726" y="14654"/>
                </a:lnTo>
                <a:lnTo>
                  <a:pt x="13653" y="14654"/>
                </a:lnTo>
                <a:lnTo>
                  <a:pt x="13555" y="14605"/>
                </a:lnTo>
                <a:lnTo>
                  <a:pt x="13458" y="14556"/>
                </a:lnTo>
                <a:lnTo>
                  <a:pt x="13360" y="14483"/>
                </a:lnTo>
                <a:lnTo>
                  <a:pt x="13287" y="14385"/>
                </a:lnTo>
                <a:lnTo>
                  <a:pt x="13213" y="14288"/>
                </a:lnTo>
                <a:lnTo>
                  <a:pt x="13189" y="14190"/>
                </a:lnTo>
                <a:lnTo>
                  <a:pt x="13165" y="14092"/>
                </a:lnTo>
                <a:lnTo>
                  <a:pt x="13140" y="13921"/>
                </a:lnTo>
                <a:lnTo>
                  <a:pt x="13116" y="13848"/>
                </a:lnTo>
                <a:lnTo>
                  <a:pt x="13067" y="13799"/>
                </a:lnTo>
                <a:lnTo>
                  <a:pt x="13043" y="13750"/>
                </a:lnTo>
                <a:lnTo>
                  <a:pt x="12994" y="13677"/>
                </a:lnTo>
                <a:lnTo>
                  <a:pt x="12969" y="13530"/>
                </a:lnTo>
                <a:lnTo>
                  <a:pt x="12945" y="13359"/>
                </a:lnTo>
                <a:lnTo>
                  <a:pt x="12920" y="13286"/>
                </a:lnTo>
                <a:lnTo>
                  <a:pt x="12872" y="13237"/>
                </a:lnTo>
                <a:lnTo>
                  <a:pt x="12847" y="13164"/>
                </a:lnTo>
                <a:lnTo>
                  <a:pt x="12823" y="13066"/>
                </a:lnTo>
                <a:lnTo>
                  <a:pt x="12798" y="12920"/>
                </a:lnTo>
                <a:lnTo>
                  <a:pt x="12774" y="12749"/>
                </a:lnTo>
                <a:lnTo>
                  <a:pt x="12798" y="12602"/>
                </a:lnTo>
                <a:lnTo>
                  <a:pt x="12823" y="12456"/>
                </a:lnTo>
                <a:lnTo>
                  <a:pt x="12847" y="12358"/>
                </a:lnTo>
                <a:lnTo>
                  <a:pt x="12872" y="12285"/>
                </a:lnTo>
                <a:lnTo>
                  <a:pt x="12920" y="12236"/>
                </a:lnTo>
                <a:lnTo>
                  <a:pt x="12945" y="12163"/>
                </a:lnTo>
                <a:lnTo>
                  <a:pt x="12969" y="11992"/>
                </a:lnTo>
                <a:lnTo>
                  <a:pt x="12945" y="11894"/>
                </a:lnTo>
                <a:lnTo>
                  <a:pt x="12896" y="11772"/>
                </a:lnTo>
                <a:lnTo>
                  <a:pt x="12798" y="11650"/>
                </a:lnTo>
                <a:lnTo>
                  <a:pt x="12701" y="11528"/>
                </a:lnTo>
                <a:lnTo>
                  <a:pt x="12578" y="11381"/>
                </a:lnTo>
                <a:lnTo>
                  <a:pt x="12481" y="11210"/>
                </a:lnTo>
                <a:lnTo>
                  <a:pt x="12432" y="11015"/>
                </a:lnTo>
                <a:lnTo>
                  <a:pt x="12408" y="10844"/>
                </a:lnTo>
                <a:lnTo>
                  <a:pt x="12408" y="10697"/>
                </a:lnTo>
                <a:lnTo>
                  <a:pt x="12383" y="10551"/>
                </a:lnTo>
                <a:lnTo>
                  <a:pt x="12334" y="10453"/>
                </a:lnTo>
                <a:lnTo>
                  <a:pt x="12310" y="10380"/>
                </a:lnTo>
                <a:lnTo>
                  <a:pt x="12261" y="10331"/>
                </a:lnTo>
                <a:lnTo>
                  <a:pt x="12188" y="10307"/>
                </a:lnTo>
                <a:lnTo>
                  <a:pt x="12017" y="10282"/>
                </a:lnTo>
                <a:lnTo>
                  <a:pt x="11870" y="10307"/>
                </a:lnTo>
                <a:lnTo>
                  <a:pt x="11797" y="10331"/>
                </a:lnTo>
                <a:lnTo>
                  <a:pt x="11748" y="10380"/>
                </a:lnTo>
                <a:lnTo>
                  <a:pt x="11675" y="10429"/>
                </a:lnTo>
                <a:lnTo>
                  <a:pt x="11553" y="10453"/>
                </a:lnTo>
                <a:lnTo>
                  <a:pt x="11406" y="10478"/>
                </a:lnTo>
                <a:lnTo>
                  <a:pt x="11260" y="10478"/>
                </a:lnTo>
                <a:lnTo>
                  <a:pt x="11089" y="10453"/>
                </a:lnTo>
                <a:lnTo>
                  <a:pt x="10893" y="10355"/>
                </a:lnTo>
                <a:lnTo>
                  <a:pt x="10674" y="10233"/>
                </a:lnTo>
                <a:lnTo>
                  <a:pt x="10503" y="10087"/>
                </a:lnTo>
                <a:lnTo>
                  <a:pt x="10429" y="10013"/>
                </a:lnTo>
                <a:lnTo>
                  <a:pt x="10356" y="9891"/>
                </a:lnTo>
                <a:lnTo>
                  <a:pt x="10234" y="9598"/>
                </a:lnTo>
                <a:lnTo>
                  <a:pt x="10161" y="9281"/>
                </a:lnTo>
                <a:lnTo>
                  <a:pt x="10112" y="8963"/>
                </a:lnTo>
                <a:lnTo>
                  <a:pt x="10136" y="8792"/>
                </a:lnTo>
                <a:lnTo>
                  <a:pt x="10161" y="8621"/>
                </a:lnTo>
                <a:lnTo>
                  <a:pt x="10258" y="8279"/>
                </a:lnTo>
                <a:lnTo>
                  <a:pt x="10332" y="8108"/>
                </a:lnTo>
                <a:lnTo>
                  <a:pt x="10405" y="7962"/>
                </a:lnTo>
                <a:lnTo>
                  <a:pt x="10503" y="7815"/>
                </a:lnTo>
                <a:lnTo>
                  <a:pt x="10600" y="7718"/>
                </a:lnTo>
                <a:lnTo>
                  <a:pt x="10796" y="7522"/>
                </a:lnTo>
                <a:lnTo>
                  <a:pt x="10991" y="7376"/>
                </a:lnTo>
                <a:lnTo>
                  <a:pt x="11162" y="7278"/>
                </a:lnTo>
                <a:lnTo>
                  <a:pt x="11260" y="7229"/>
                </a:lnTo>
                <a:lnTo>
                  <a:pt x="11431" y="7205"/>
                </a:lnTo>
                <a:lnTo>
                  <a:pt x="11504" y="7180"/>
                </a:lnTo>
                <a:lnTo>
                  <a:pt x="11553" y="7132"/>
                </a:lnTo>
                <a:lnTo>
                  <a:pt x="11626" y="7107"/>
                </a:lnTo>
                <a:lnTo>
                  <a:pt x="11724" y="7083"/>
                </a:lnTo>
                <a:lnTo>
                  <a:pt x="11870" y="7058"/>
                </a:lnTo>
                <a:lnTo>
                  <a:pt x="12188" y="7058"/>
                </a:lnTo>
                <a:lnTo>
                  <a:pt x="12359" y="7107"/>
                </a:lnTo>
                <a:lnTo>
                  <a:pt x="12481" y="7156"/>
                </a:lnTo>
                <a:lnTo>
                  <a:pt x="12603" y="7229"/>
                </a:lnTo>
                <a:lnTo>
                  <a:pt x="12676" y="7303"/>
                </a:lnTo>
                <a:lnTo>
                  <a:pt x="12774" y="7376"/>
                </a:lnTo>
                <a:lnTo>
                  <a:pt x="12896" y="7425"/>
                </a:lnTo>
                <a:lnTo>
                  <a:pt x="12969" y="7425"/>
                </a:lnTo>
                <a:lnTo>
                  <a:pt x="13140" y="7449"/>
                </a:lnTo>
                <a:lnTo>
                  <a:pt x="13213" y="7498"/>
                </a:lnTo>
                <a:lnTo>
                  <a:pt x="13262" y="7522"/>
                </a:lnTo>
                <a:lnTo>
                  <a:pt x="13311" y="7547"/>
                </a:lnTo>
                <a:lnTo>
                  <a:pt x="13360" y="7571"/>
                </a:lnTo>
                <a:lnTo>
                  <a:pt x="13409" y="7547"/>
                </a:lnTo>
                <a:lnTo>
                  <a:pt x="13458" y="7522"/>
                </a:lnTo>
                <a:lnTo>
                  <a:pt x="13507" y="7498"/>
                </a:lnTo>
                <a:lnTo>
                  <a:pt x="13580" y="7449"/>
                </a:lnTo>
                <a:lnTo>
                  <a:pt x="13726" y="7425"/>
                </a:lnTo>
                <a:lnTo>
                  <a:pt x="13897" y="7449"/>
                </a:lnTo>
                <a:lnTo>
                  <a:pt x="13971" y="7498"/>
                </a:lnTo>
                <a:lnTo>
                  <a:pt x="14019" y="7522"/>
                </a:lnTo>
                <a:lnTo>
                  <a:pt x="14093" y="7571"/>
                </a:lnTo>
                <a:lnTo>
                  <a:pt x="14190" y="7596"/>
                </a:lnTo>
                <a:lnTo>
                  <a:pt x="14337" y="7620"/>
                </a:lnTo>
                <a:lnTo>
                  <a:pt x="14654" y="7620"/>
                </a:lnTo>
                <a:lnTo>
                  <a:pt x="14801" y="7596"/>
                </a:lnTo>
                <a:lnTo>
                  <a:pt x="14899" y="7571"/>
                </a:lnTo>
                <a:lnTo>
                  <a:pt x="14972" y="7522"/>
                </a:lnTo>
                <a:lnTo>
                  <a:pt x="15021" y="7473"/>
                </a:lnTo>
                <a:lnTo>
                  <a:pt x="15045" y="7400"/>
                </a:lnTo>
                <a:lnTo>
                  <a:pt x="15070" y="7229"/>
                </a:lnTo>
                <a:lnTo>
                  <a:pt x="15070" y="7205"/>
                </a:lnTo>
                <a:lnTo>
                  <a:pt x="15045" y="7156"/>
                </a:lnTo>
                <a:lnTo>
                  <a:pt x="14948" y="7107"/>
                </a:lnTo>
                <a:lnTo>
                  <a:pt x="14825" y="7058"/>
                </a:lnTo>
                <a:lnTo>
                  <a:pt x="14679" y="7058"/>
                </a:lnTo>
                <a:lnTo>
                  <a:pt x="14532" y="7034"/>
                </a:lnTo>
                <a:lnTo>
                  <a:pt x="14361" y="6985"/>
                </a:lnTo>
                <a:lnTo>
                  <a:pt x="14215" y="6936"/>
                </a:lnTo>
                <a:lnTo>
                  <a:pt x="14117" y="6863"/>
                </a:lnTo>
                <a:lnTo>
                  <a:pt x="14019" y="6790"/>
                </a:lnTo>
                <a:lnTo>
                  <a:pt x="13922" y="6716"/>
                </a:lnTo>
                <a:lnTo>
                  <a:pt x="13824" y="6692"/>
                </a:lnTo>
                <a:lnTo>
                  <a:pt x="13726" y="6668"/>
                </a:lnTo>
                <a:lnTo>
                  <a:pt x="13653" y="6643"/>
                </a:lnTo>
                <a:lnTo>
                  <a:pt x="13555" y="6619"/>
                </a:lnTo>
                <a:lnTo>
                  <a:pt x="13458" y="6545"/>
                </a:lnTo>
                <a:lnTo>
                  <a:pt x="13360" y="6472"/>
                </a:lnTo>
                <a:lnTo>
                  <a:pt x="13287" y="6399"/>
                </a:lnTo>
                <a:lnTo>
                  <a:pt x="13189" y="6374"/>
                </a:lnTo>
                <a:lnTo>
                  <a:pt x="13116" y="6350"/>
                </a:lnTo>
                <a:lnTo>
                  <a:pt x="13067" y="6374"/>
                </a:lnTo>
                <a:lnTo>
                  <a:pt x="13018" y="6399"/>
                </a:lnTo>
                <a:lnTo>
                  <a:pt x="12945" y="6399"/>
                </a:lnTo>
                <a:lnTo>
                  <a:pt x="12872" y="6350"/>
                </a:lnTo>
                <a:lnTo>
                  <a:pt x="12774" y="6277"/>
                </a:lnTo>
                <a:lnTo>
                  <a:pt x="12701" y="6228"/>
                </a:lnTo>
                <a:lnTo>
                  <a:pt x="12627" y="6179"/>
                </a:lnTo>
                <a:lnTo>
                  <a:pt x="12505" y="6179"/>
                </a:lnTo>
                <a:lnTo>
                  <a:pt x="12456" y="6228"/>
                </a:lnTo>
                <a:lnTo>
                  <a:pt x="12383" y="6252"/>
                </a:lnTo>
                <a:lnTo>
                  <a:pt x="12212" y="6277"/>
                </a:lnTo>
                <a:lnTo>
                  <a:pt x="12114" y="6326"/>
                </a:lnTo>
                <a:lnTo>
                  <a:pt x="11968" y="6399"/>
                </a:lnTo>
                <a:lnTo>
                  <a:pt x="11797" y="6521"/>
                </a:lnTo>
                <a:lnTo>
                  <a:pt x="11650" y="6668"/>
                </a:lnTo>
                <a:lnTo>
                  <a:pt x="11479" y="6814"/>
                </a:lnTo>
                <a:lnTo>
                  <a:pt x="11309" y="6936"/>
                </a:lnTo>
                <a:lnTo>
                  <a:pt x="11186" y="7009"/>
                </a:lnTo>
                <a:lnTo>
                  <a:pt x="11064" y="7058"/>
                </a:lnTo>
                <a:lnTo>
                  <a:pt x="10918" y="7009"/>
                </a:lnTo>
                <a:lnTo>
                  <a:pt x="10844" y="6985"/>
                </a:lnTo>
                <a:lnTo>
                  <a:pt x="10796" y="6961"/>
                </a:lnTo>
                <a:lnTo>
                  <a:pt x="10747" y="6912"/>
                </a:lnTo>
                <a:lnTo>
                  <a:pt x="10722" y="6838"/>
                </a:lnTo>
                <a:lnTo>
                  <a:pt x="10698" y="6668"/>
                </a:lnTo>
                <a:lnTo>
                  <a:pt x="10722" y="6497"/>
                </a:lnTo>
                <a:lnTo>
                  <a:pt x="10747" y="6423"/>
                </a:lnTo>
                <a:lnTo>
                  <a:pt x="10796" y="6374"/>
                </a:lnTo>
                <a:lnTo>
                  <a:pt x="10844" y="6350"/>
                </a:lnTo>
                <a:lnTo>
                  <a:pt x="10967" y="6326"/>
                </a:lnTo>
                <a:lnTo>
                  <a:pt x="11113" y="6301"/>
                </a:lnTo>
                <a:lnTo>
                  <a:pt x="11260" y="6277"/>
                </a:lnTo>
                <a:lnTo>
                  <a:pt x="11406" y="6277"/>
                </a:lnTo>
                <a:lnTo>
                  <a:pt x="11528" y="6228"/>
                </a:lnTo>
                <a:lnTo>
                  <a:pt x="11602" y="6179"/>
                </a:lnTo>
                <a:lnTo>
                  <a:pt x="11626" y="6130"/>
                </a:lnTo>
                <a:lnTo>
                  <a:pt x="11650" y="6106"/>
                </a:lnTo>
                <a:lnTo>
                  <a:pt x="11602" y="5935"/>
                </a:lnTo>
                <a:lnTo>
                  <a:pt x="11577" y="5862"/>
                </a:lnTo>
                <a:lnTo>
                  <a:pt x="11553" y="5813"/>
                </a:lnTo>
                <a:lnTo>
                  <a:pt x="11504" y="5764"/>
                </a:lnTo>
                <a:lnTo>
                  <a:pt x="11504" y="5715"/>
                </a:lnTo>
                <a:lnTo>
                  <a:pt x="11504" y="5666"/>
                </a:lnTo>
                <a:lnTo>
                  <a:pt x="11553" y="5617"/>
                </a:lnTo>
                <a:lnTo>
                  <a:pt x="11602" y="5593"/>
                </a:lnTo>
                <a:lnTo>
                  <a:pt x="11675" y="5544"/>
                </a:lnTo>
                <a:lnTo>
                  <a:pt x="11821" y="5520"/>
                </a:lnTo>
                <a:lnTo>
                  <a:pt x="11919" y="5520"/>
                </a:lnTo>
                <a:lnTo>
                  <a:pt x="12017" y="5471"/>
                </a:lnTo>
                <a:lnTo>
                  <a:pt x="12114" y="5398"/>
                </a:lnTo>
                <a:lnTo>
                  <a:pt x="12212" y="5324"/>
                </a:lnTo>
                <a:lnTo>
                  <a:pt x="12285" y="5251"/>
                </a:lnTo>
                <a:lnTo>
                  <a:pt x="12359" y="5153"/>
                </a:lnTo>
                <a:lnTo>
                  <a:pt x="12383" y="5031"/>
                </a:lnTo>
                <a:lnTo>
                  <a:pt x="12408" y="4958"/>
                </a:lnTo>
                <a:lnTo>
                  <a:pt x="12383" y="4787"/>
                </a:lnTo>
                <a:lnTo>
                  <a:pt x="12334" y="4714"/>
                </a:lnTo>
                <a:lnTo>
                  <a:pt x="12310" y="4665"/>
                </a:lnTo>
                <a:lnTo>
                  <a:pt x="12310" y="4640"/>
                </a:lnTo>
                <a:lnTo>
                  <a:pt x="12310" y="4592"/>
                </a:lnTo>
                <a:lnTo>
                  <a:pt x="12383" y="4469"/>
                </a:lnTo>
                <a:lnTo>
                  <a:pt x="12505" y="4298"/>
                </a:lnTo>
                <a:lnTo>
                  <a:pt x="12701" y="4103"/>
                </a:lnTo>
                <a:lnTo>
                  <a:pt x="12798" y="4005"/>
                </a:lnTo>
                <a:lnTo>
                  <a:pt x="12945" y="3908"/>
                </a:lnTo>
                <a:lnTo>
                  <a:pt x="13091" y="3834"/>
                </a:lnTo>
                <a:lnTo>
                  <a:pt x="13262" y="3761"/>
                </a:lnTo>
                <a:lnTo>
                  <a:pt x="13604" y="3663"/>
                </a:lnTo>
                <a:lnTo>
                  <a:pt x="13775" y="3639"/>
                </a:lnTo>
                <a:lnTo>
                  <a:pt x="13922" y="3615"/>
                </a:lnTo>
                <a:close/>
                <a:moveTo>
                  <a:pt x="6888" y="2467"/>
                </a:moveTo>
                <a:lnTo>
                  <a:pt x="6986" y="2491"/>
                </a:lnTo>
                <a:lnTo>
                  <a:pt x="7083" y="2516"/>
                </a:lnTo>
                <a:lnTo>
                  <a:pt x="7132" y="2540"/>
                </a:lnTo>
                <a:lnTo>
                  <a:pt x="7181" y="2589"/>
                </a:lnTo>
                <a:lnTo>
                  <a:pt x="7181" y="2638"/>
                </a:lnTo>
                <a:lnTo>
                  <a:pt x="7181" y="2711"/>
                </a:lnTo>
                <a:lnTo>
                  <a:pt x="7132" y="2784"/>
                </a:lnTo>
                <a:lnTo>
                  <a:pt x="7083" y="2858"/>
                </a:lnTo>
                <a:lnTo>
                  <a:pt x="6937" y="3028"/>
                </a:lnTo>
                <a:lnTo>
                  <a:pt x="6864" y="3175"/>
                </a:lnTo>
                <a:lnTo>
                  <a:pt x="6839" y="3322"/>
                </a:lnTo>
                <a:lnTo>
                  <a:pt x="6864" y="3395"/>
                </a:lnTo>
                <a:lnTo>
                  <a:pt x="6888" y="3419"/>
                </a:lnTo>
                <a:lnTo>
                  <a:pt x="6961" y="3517"/>
                </a:lnTo>
                <a:lnTo>
                  <a:pt x="7010" y="3615"/>
                </a:lnTo>
                <a:lnTo>
                  <a:pt x="7059" y="3712"/>
                </a:lnTo>
                <a:lnTo>
                  <a:pt x="7083" y="3810"/>
                </a:lnTo>
                <a:lnTo>
                  <a:pt x="7059" y="3908"/>
                </a:lnTo>
                <a:lnTo>
                  <a:pt x="7010" y="4005"/>
                </a:lnTo>
                <a:lnTo>
                  <a:pt x="6961" y="4103"/>
                </a:lnTo>
                <a:lnTo>
                  <a:pt x="6888" y="4201"/>
                </a:lnTo>
                <a:lnTo>
                  <a:pt x="6839" y="4225"/>
                </a:lnTo>
                <a:lnTo>
                  <a:pt x="6644" y="4225"/>
                </a:lnTo>
                <a:lnTo>
                  <a:pt x="6473" y="4128"/>
                </a:lnTo>
                <a:lnTo>
                  <a:pt x="6302" y="4005"/>
                </a:lnTo>
                <a:lnTo>
                  <a:pt x="6155" y="3859"/>
                </a:lnTo>
                <a:lnTo>
                  <a:pt x="5984" y="3786"/>
                </a:lnTo>
                <a:lnTo>
                  <a:pt x="5838" y="3761"/>
                </a:lnTo>
                <a:lnTo>
                  <a:pt x="5789" y="3786"/>
                </a:lnTo>
                <a:lnTo>
                  <a:pt x="5740" y="3810"/>
                </a:lnTo>
                <a:lnTo>
                  <a:pt x="5642" y="3883"/>
                </a:lnTo>
                <a:lnTo>
                  <a:pt x="5545" y="3957"/>
                </a:lnTo>
                <a:lnTo>
                  <a:pt x="5447" y="3981"/>
                </a:lnTo>
                <a:lnTo>
                  <a:pt x="5349" y="4005"/>
                </a:lnTo>
                <a:lnTo>
                  <a:pt x="5203" y="4030"/>
                </a:lnTo>
                <a:lnTo>
                  <a:pt x="5129" y="4054"/>
                </a:lnTo>
                <a:lnTo>
                  <a:pt x="5081" y="4103"/>
                </a:lnTo>
                <a:lnTo>
                  <a:pt x="5032" y="4128"/>
                </a:lnTo>
                <a:lnTo>
                  <a:pt x="4959" y="4152"/>
                </a:lnTo>
                <a:lnTo>
                  <a:pt x="4788" y="4201"/>
                </a:lnTo>
                <a:lnTo>
                  <a:pt x="4690" y="4201"/>
                </a:lnTo>
                <a:lnTo>
                  <a:pt x="4592" y="4250"/>
                </a:lnTo>
                <a:lnTo>
                  <a:pt x="4494" y="4298"/>
                </a:lnTo>
                <a:lnTo>
                  <a:pt x="4397" y="4372"/>
                </a:lnTo>
                <a:lnTo>
                  <a:pt x="4372" y="4421"/>
                </a:lnTo>
                <a:lnTo>
                  <a:pt x="4372" y="4494"/>
                </a:lnTo>
                <a:lnTo>
                  <a:pt x="4372" y="4616"/>
                </a:lnTo>
                <a:lnTo>
                  <a:pt x="4470" y="4787"/>
                </a:lnTo>
                <a:lnTo>
                  <a:pt x="4592" y="4958"/>
                </a:lnTo>
                <a:lnTo>
                  <a:pt x="4690" y="5031"/>
                </a:lnTo>
                <a:lnTo>
                  <a:pt x="4788" y="5056"/>
                </a:lnTo>
                <a:lnTo>
                  <a:pt x="4885" y="5080"/>
                </a:lnTo>
                <a:lnTo>
                  <a:pt x="5007" y="5080"/>
                </a:lnTo>
                <a:lnTo>
                  <a:pt x="5129" y="5056"/>
                </a:lnTo>
                <a:lnTo>
                  <a:pt x="5227" y="5007"/>
                </a:lnTo>
                <a:lnTo>
                  <a:pt x="5349" y="4933"/>
                </a:lnTo>
                <a:lnTo>
                  <a:pt x="5447" y="4860"/>
                </a:lnTo>
                <a:lnTo>
                  <a:pt x="5642" y="4665"/>
                </a:lnTo>
                <a:lnTo>
                  <a:pt x="5838" y="4518"/>
                </a:lnTo>
                <a:lnTo>
                  <a:pt x="6009" y="4421"/>
                </a:lnTo>
                <a:lnTo>
                  <a:pt x="6131" y="4372"/>
                </a:lnTo>
                <a:lnTo>
                  <a:pt x="6204" y="4396"/>
                </a:lnTo>
                <a:lnTo>
                  <a:pt x="6253" y="4445"/>
                </a:lnTo>
                <a:lnTo>
                  <a:pt x="6302" y="4494"/>
                </a:lnTo>
                <a:lnTo>
                  <a:pt x="6302" y="4567"/>
                </a:lnTo>
                <a:lnTo>
                  <a:pt x="6326" y="4640"/>
                </a:lnTo>
                <a:lnTo>
                  <a:pt x="6375" y="4714"/>
                </a:lnTo>
                <a:lnTo>
                  <a:pt x="6424" y="4738"/>
                </a:lnTo>
                <a:lnTo>
                  <a:pt x="6497" y="4763"/>
                </a:lnTo>
                <a:lnTo>
                  <a:pt x="6595" y="4787"/>
                </a:lnTo>
                <a:lnTo>
                  <a:pt x="6693" y="4811"/>
                </a:lnTo>
                <a:lnTo>
                  <a:pt x="6790" y="4885"/>
                </a:lnTo>
                <a:lnTo>
                  <a:pt x="6888" y="4958"/>
                </a:lnTo>
                <a:lnTo>
                  <a:pt x="6937" y="5031"/>
                </a:lnTo>
                <a:lnTo>
                  <a:pt x="6961" y="5153"/>
                </a:lnTo>
                <a:lnTo>
                  <a:pt x="6937" y="5251"/>
                </a:lnTo>
                <a:lnTo>
                  <a:pt x="6888" y="5324"/>
                </a:lnTo>
                <a:lnTo>
                  <a:pt x="6790" y="5398"/>
                </a:lnTo>
                <a:lnTo>
                  <a:pt x="6693" y="5471"/>
                </a:lnTo>
                <a:lnTo>
                  <a:pt x="6595" y="5520"/>
                </a:lnTo>
                <a:lnTo>
                  <a:pt x="6497" y="5520"/>
                </a:lnTo>
                <a:lnTo>
                  <a:pt x="6399" y="5544"/>
                </a:lnTo>
                <a:lnTo>
                  <a:pt x="6253" y="5642"/>
                </a:lnTo>
                <a:lnTo>
                  <a:pt x="6082" y="5764"/>
                </a:lnTo>
                <a:lnTo>
                  <a:pt x="5935" y="5910"/>
                </a:lnTo>
                <a:lnTo>
                  <a:pt x="5764" y="6057"/>
                </a:lnTo>
                <a:lnTo>
                  <a:pt x="5594" y="6179"/>
                </a:lnTo>
                <a:lnTo>
                  <a:pt x="5471" y="6252"/>
                </a:lnTo>
                <a:lnTo>
                  <a:pt x="5349" y="6277"/>
                </a:lnTo>
                <a:lnTo>
                  <a:pt x="5227" y="6326"/>
                </a:lnTo>
                <a:lnTo>
                  <a:pt x="5056" y="6448"/>
                </a:lnTo>
                <a:lnTo>
                  <a:pt x="4812" y="6643"/>
                </a:lnTo>
                <a:lnTo>
                  <a:pt x="4568" y="6887"/>
                </a:lnTo>
                <a:lnTo>
                  <a:pt x="4226" y="7229"/>
                </a:lnTo>
                <a:lnTo>
                  <a:pt x="4104" y="7327"/>
                </a:lnTo>
                <a:lnTo>
                  <a:pt x="3957" y="7449"/>
                </a:lnTo>
                <a:lnTo>
                  <a:pt x="3640" y="7644"/>
                </a:lnTo>
                <a:lnTo>
                  <a:pt x="3347" y="7767"/>
                </a:lnTo>
                <a:lnTo>
                  <a:pt x="3200" y="7791"/>
                </a:lnTo>
                <a:lnTo>
                  <a:pt x="3078" y="7815"/>
                </a:lnTo>
                <a:lnTo>
                  <a:pt x="2834" y="7815"/>
                </a:lnTo>
                <a:lnTo>
                  <a:pt x="2614" y="7864"/>
                </a:lnTo>
                <a:lnTo>
                  <a:pt x="2443" y="7938"/>
                </a:lnTo>
                <a:lnTo>
                  <a:pt x="2321" y="8011"/>
                </a:lnTo>
                <a:lnTo>
                  <a:pt x="2248" y="8084"/>
                </a:lnTo>
                <a:lnTo>
                  <a:pt x="2174" y="8182"/>
                </a:lnTo>
                <a:lnTo>
                  <a:pt x="2125" y="8279"/>
                </a:lnTo>
                <a:lnTo>
                  <a:pt x="2125" y="8377"/>
                </a:lnTo>
                <a:lnTo>
                  <a:pt x="2125" y="8475"/>
                </a:lnTo>
                <a:lnTo>
                  <a:pt x="2174" y="8573"/>
                </a:lnTo>
                <a:lnTo>
                  <a:pt x="2248" y="8670"/>
                </a:lnTo>
                <a:lnTo>
                  <a:pt x="2321" y="8768"/>
                </a:lnTo>
                <a:lnTo>
                  <a:pt x="2394" y="8841"/>
                </a:lnTo>
                <a:lnTo>
                  <a:pt x="2492" y="8890"/>
                </a:lnTo>
                <a:lnTo>
                  <a:pt x="2614" y="8939"/>
                </a:lnTo>
                <a:lnTo>
                  <a:pt x="2687" y="8939"/>
                </a:lnTo>
                <a:lnTo>
                  <a:pt x="2809" y="8988"/>
                </a:lnTo>
                <a:lnTo>
                  <a:pt x="2956" y="9085"/>
                </a:lnTo>
                <a:lnTo>
                  <a:pt x="3151" y="9232"/>
                </a:lnTo>
                <a:lnTo>
                  <a:pt x="3371" y="9427"/>
                </a:lnTo>
                <a:lnTo>
                  <a:pt x="3566" y="9623"/>
                </a:lnTo>
                <a:lnTo>
                  <a:pt x="3762" y="9769"/>
                </a:lnTo>
                <a:lnTo>
                  <a:pt x="3908" y="9867"/>
                </a:lnTo>
                <a:lnTo>
                  <a:pt x="4030" y="9891"/>
                </a:lnTo>
                <a:lnTo>
                  <a:pt x="4177" y="9867"/>
                </a:lnTo>
                <a:lnTo>
                  <a:pt x="4250" y="9843"/>
                </a:lnTo>
                <a:lnTo>
                  <a:pt x="4324" y="9818"/>
                </a:lnTo>
                <a:lnTo>
                  <a:pt x="4372" y="9769"/>
                </a:lnTo>
                <a:lnTo>
                  <a:pt x="4494" y="9745"/>
                </a:lnTo>
                <a:lnTo>
                  <a:pt x="4641" y="9720"/>
                </a:lnTo>
                <a:lnTo>
                  <a:pt x="4959" y="9720"/>
                </a:lnTo>
                <a:lnTo>
                  <a:pt x="5105" y="9769"/>
                </a:lnTo>
                <a:lnTo>
                  <a:pt x="5252" y="9818"/>
                </a:lnTo>
                <a:lnTo>
                  <a:pt x="5349" y="9916"/>
                </a:lnTo>
                <a:lnTo>
                  <a:pt x="5447" y="9989"/>
                </a:lnTo>
                <a:lnTo>
                  <a:pt x="5545" y="10038"/>
                </a:lnTo>
                <a:lnTo>
                  <a:pt x="5642" y="10087"/>
                </a:lnTo>
                <a:lnTo>
                  <a:pt x="5740" y="10087"/>
                </a:lnTo>
                <a:lnTo>
                  <a:pt x="5838" y="10136"/>
                </a:lnTo>
                <a:lnTo>
                  <a:pt x="5984" y="10209"/>
                </a:lnTo>
                <a:lnTo>
                  <a:pt x="6155" y="10331"/>
                </a:lnTo>
                <a:lnTo>
                  <a:pt x="6302" y="10478"/>
                </a:lnTo>
                <a:lnTo>
                  <a:pt x="6473" y="10624"/>
                </a:lnTo>
                <a:lnTo>
                  <a:pt x="6644" y="10746"/>
                </a:lnTo>
                <a:lnTo>
                  <a:pt x="6790" y="10819"/>
                </a:lnTo>
                <a:lnTo>
                  <a:pt x="6888" y="10844"/>
                </a:lnTo>
                <a:lnTo>
                  <a:pt x="6961" y="10868"/>
                </a:lnTo>
                <a:lnTo>
                  <a:pt x="7083" y="10917"/>
                </a:lnTo>
                <a:lnTo>
                  <a:pt x="7181" y="10966"/>
                </a:lnTo>
                <a:lnTo>
                  <a:pt x="7254" y="11039"/>
                </a:lnTo>
                <a:lnTo>
                  <a:pt x="7352" y="11113"/>
                </a:lnTo>
                <a:lnTo>
                  <a:pt x="7450" y="11186"/>
                </a:lnTo>
                <a:lnTo>
                  <a:pt x="7547" y="11210"/>
                </a:lnTo>
                <a:lnTo>
                  <a:pt x="7645" y="11235"/>
                </a:lnTo>
                <a:lnTo>
                  <a:pt x="7743" y="11259"/>
                </a:lnTo>
                <a:lnTo>
                  <a:pt x="7840" y="11283"/>
                </a:lnTo>
                <a:lnTo>
                  <a:pt x="7938" y="11357"/>
                </a:lnTo>
                <a:lnTo>
                  <a:pt x="8036" y="11430"/>
                </a:lnTo>
                <a:lnTo>
                  <a:pt x="8109" y="11528"/>
                </a:lnTo>
                <a:lnTo>
                  <a:pt x="8158" y="11625"/>
                </a:lnTo>
                <a:lnTo>
                  <a:pt x="8207" y="11723"/>
                </a:lnTo>
                <a:lnTo>
                  <a:pt x="8207" y="11796"/>
                </a:lnTo>
                <a:lnTo>
                  <a:pt x="8207" y="11894"/>
                </a:lnTo>
                <a:lnTo>
                  <a:pt x="8158" y="11992"/>
                </a:lnTo>
                <a:lnTo>
                  <a:pt x="8109" y="12089"/>
                </a:lnTo>
                <a:lnTo>
                  <a:pt x="8036" y="12187"/>
                </a:lnTo>
                <a:lnTo>
                  <a:pt x="7963" y="12285"/>
                </a:lnTo>
                <a:lnTo>
                  <a:pt x="7889" y="12383"/>
                </a:lnTo>
                <a:lnTo>
                  <a:pt x="7840" y="12480"/>
                </a:lnTo>
                <a:lnTo>
                  <a:pt x="7840" y="12578"/>
                </a:lnTo>
                <a:lnTo>
                  <a:pt x="7816" y="12676"/>
                </a:lnTo>
                <a:lnTo>
                  <a:pt x="7718" y="12822"/>
                </a:lnTo>
                <a:lnTo>
                  <a:pt x="7596" y="12969"/>
                </a:lnTo>
                <a:lnTo>
                  <a:pt x="7450" y="13140"/>
                </a:lnTo>
                <a:lnTo>
                  <a:pt x="7303" y="13311"/>
                </a:lnTo>
                <a:lnTo>
                  <a:pt x="7181" y="13457"/>
                </a:lnTo>
                <a:lnTo>
                  <a:pt x="7108" y="13604"/>
                </a:lnTo>
                <a:lnTo>
                  <a:pt x="7083" y="13701"/>
                </a:lnTo>
                <a:lnTo>
                  <a:pt x="7034" y="13823"/>
                </a:lnTo>
                <a:lnTo>
                  <a:pt x="6961" y="13970"/>
                </a:lnTo>
                <a:lnTo>
                  <a:pt x="6839" y="14117"/>
                </a:lnTo>
                <a:lnTo>
                  <a:pt x="6693" y="14288"/>
                </a:lnTo>
                <a:lnTo>
                  <a:pt x="6546" y="14434"/>
                </a:lnTo>
                <a:lnTo>
                  <a:pt x="6424" y="14605"/>
                </a:lnTo>
                <a:lnTo>
                  <a:pt x="6351" y="14752"/>
                </a:lnTo>
                <a:lnTo>
                  <a:pt x="6302" y="14849"/>
                </a:lnTo>
                <a:lnTo>
                  <a:pt x="6277" y="14947"/>
                </a:lnTo>
                <a:lnTo>
                  <a:pt x="6229" y="15069"/>
                </a:lnTo>
                <a:lnTo>
                  <a:pt x="6131" y="15216"/>
                </a:lnTo>
                <a:lnTo>
                  <a:pt x="6033" y="15338"/>
                </a:lnTo>
                <a:lnTo>
                  <a:pt x="5911" y="15460"/>
                </a:lnTo>
                <a:lnTo>
                  <a:pt x="5813" y="15582"/>
                </a:lnTo>
                <a:lnTo>
                  <a:pt x="5764" y="15704"/>
                </a:lnTo>
                <a:lnTo>
                  <a:pt x="5740" y="15802"/>
                </a:lnTo>
                <a:lnTo>
                  <a:pt x="5764" y="15973"/>
                </a:lnTo>
                <a:lnTo>
                  <a:pt x="5789" y="16046"/>
                </a:lnTo>
                <a:lnTo>
                  <a:pt x="5838" y="16095"/>
                </a:lnTo>
                <a:lnTo>
                  <a:pt x="5862" y="16144"/>
                </a:lnTo>
                <a:lnTo>
                  <a:pt x="5911" y="16217"/>
                </a:lnTo>
                <a:lnTo>
                  <a:pt x="5935" y="16388"/>
                </a:lnTo>
                <a:lnTo>
                  <a:pt x="5911" y="16461"/>
                </a:lnTo>
                <a:lnTo>
                  <a:pt x="5862" y="16510"/>
                </a:lnTo>
                <a:lnTo>
                  <a:pt x="5813" y="16559"/>
                </a:lnTo>
                <a:lnTo>
                  <a:pt x="5642" y="16559"/>
                </a:lnTo>
                <a:lnTo>
                  <a:pt x="5545" y="16510"/>
                </a:lnTo>
                <a:lnTo>
                  <a:pt x="5447" y="16461"/>
                </a:lnTo>
                <a:lnTo>
                  <a:pt x="5349" y="16388"/>
                </a:lnTo>
                <a:lnTo>
                  <a:pt x="5276" y="16266"/>
                </a:lnTo>
                <a:lnTo>
                  <a:pt x="5227" y="16119"/>
                </a:lnTo>
                <a:lnTo>
                  <a:pt x="5178" y="15973"/>
                </a:lnTo>
                <a:lnTo>
                  <a:pt x="5178" y="15802"/>
                </a:lnTo>
                <a:lnTo>
                  <a:pt x="5154" y="15655"/>
                </a:lnTo>
                <a:lnTo>
                  <a:pt x="5105" y="15484"/>
                </a:lnTo>
                <a:lnTo>
                  <a:pt x="5056" y="15338"/>
                </a:lnTo>
                <a:lnTo>
                  <a:pt x="4983" y="15240"/>
                </a:lnTo>
                <a:lnTo>
                  <a:pt x="4934" y="15191"/>
                </a:lnTo>
                <a:lnTo>
                  <a:pt x="4910" y="15093"/>
                </a:lnTo>
                <a:lnTo>
                  <a:pt x="4836" y="14849"/>
                </a:lnTo>
                <a:lnTo>
                  <a:pt x="4812" y="14556"/>
                </a:lnTo>
                <a:lnTo>
                  <a:pt x="4788" y="14214"/>
                </a:lnTo>
                <a:lnTo>
                  <a:pt x="4788" y="13970"/>
                </a:lnTo>
                <a:lnTo>
                  <a:pt x="4788" y="13799"/>
                </a:lnTo>
                <a:lnTo>
                  <a:pt x="4739" y="13604"/>
                </a:lnTo>
                <a:lnTo>
                  <a:pt x="4714" y="13433"/>
                </a:lnTo>
                <a:lnTo>
                  <a:pt x="4641" y="13237"/>
                </a:lnTo>
                <a:lnTo>
                  <a:pt x="4568" y="13066"/>
                </a:lnTo>
                <a:lnTo>
                  <a:pt x="4494" y="12920"/>
                </a:lnTo>
                <a:lnTo>
                  <a:pt x="4397" y="12773"/>
                </a:lnTo>
                <a:lnTo>
                  <a:pt x="4324" y="12676"/>
                </a:lnTo>
                <a:lnTo>
                  <a:pt x="4128" y="12456"/>
                </a:lnTo>
                <a:lnTo>
                  <a:pt x="3982" y="12260"/>
                </a:lnTo>
                <a:lnTo>
                  <a:pt x="3884" y="12114"/>
                </a:lnTo>
                <a:lnTo>
                  <a:pt x="3835" y="11992"/>
                </a:lnTo>
                <a:lnTo>
                  <a:pt x="3811" y="11845"/>
                </a:lnTo>
                <a:lnTo>
                  <a:pt x="3786" y="11772"/>
                </a:lnTo>
                <a:lnTo>
                  <a:pt x="3737" y="11723"/>
                </a:lnTo>
                <a:lnTo>
                  <a:pt x="3713" y="11650"/>
                </a:lnTo>
                <a:lnTo>
                  <a:pt x="3664" y="11528"/>
                </a:lnTo>
                <a:lnTo>
                  <a:pt x="3664" y="11381"/>
                </a:lnTo>
                <a:lnTo>
                  <a:pt x="3640" y="11235"/>
                </a:lnTo>
                <a:lnTo>
                  <a:pt x="3664" y="11088"/>
                </a:lnTo>
                <a:lnTo>
                  <a:pt x="3664" y="10942"/>
                </a:lnTo>
                <a:lnTo>
                  <a:pt x="3713" y="10819"/>
                </a:lnTo>
                <a:lnTo>
                  <a:pt x="3737" y="10771"/>
                </a:lnTo>
                <a:lnTo>
                  <a:pt x="3786" y="10697"/>
                </a:lnTo>
                <a:lnTo>
                  <a:pt x="3811" y="10648"/>
                </a:lnTo>
                <a:lnTo>
                  <a:pt x="3835" y="10478"/>
                </a:lnTo>
                <a:lnTo>
                  <a:pt x="3811" y="10307"/>
                </a:lnTo>
                <a:lnTo>
                  <a:pt x="3786" y="10233"/>
                </a:lnTo>
                <a:lnTo>
                  <a:pt x="3737" y="10184"/>
                </a:lnTo>
                <a:lnTo>
                  <a:pt x="3689" y="10160"/>
                </a:lnTo>
                <a:lnTo>
                  <a:pt x="3615" y="10111"/>
                </a:lnTo>
                <a:lnTo>
                  <a:pt x="3444" y="10087"/>
                </a:lnTo>
                <a:lnTo>
                  <a:pt x="3347" y="10062"/>
                </a:lnTo>
                <a:lnTo>
                  <a:pt x="3200" y="9989"/>
                </a:lnTo>
                <a:lnTo>
                  <a:pt x="3054" y="9867"/>
                </a:lnTo>
                <a:lnTo>
                  <a:pt x="2883" y="9720"/>
                </a:lnTo>
                <a:lnTo>
                  <a:pt x="2712" y="9574"/>
                </a:lnTo>
                <a:lnTo>
                  <a:pt x="2565" y="9452"/>
                </a:lnTo>
                <a:lnTo>
                  <a:pt x="2419" y="9354"/>
                </a:lnTo>
                <a:lnTo>
                  <a:pt x="2321" y="9330"/>
                </a:lnTo>
                <a:lnTo>
                  <a:pt x="2199" y="9281"/>
                </a:lnTo>
                <a:lnTo>
                  <a:pt x="2003" y="9159"/>
                </a:lnTo>
                <a:lnTo>
                  <a:pt x="1784" y="8988"/>
                </a:lnTo>
                <a:lnTo>
                  <a:pt x="1539" y="8768"/>
                </a:lnTo>
                <a:lnTo>
                  <a:pt x="1246" y="8402"/>
                </a:lnTo>
                <a:lnTo>
                  <a:pt x="1078" y="8185"/>
                </a:lnTo>
                <a:lnTo>
                  <a:pt x="1124" y="7840"/>
                </a:lnTo>
                <a:lnTo>
                  <a:pt x="1197" y="7473"/>
                </a:lnTo>
                <a:lnTo>
                  <a:pt x="1295" y="7132"/>
                </a:lnTo>
                <a:lnTo>
                  <a:pt x="1393" y="6790"/>
                </a:lnTo>
                <a:lnTo>
                  <a:pt x="1515" y="6448"/>
                </a:lnTo>
                <a:lnTo>
                  <a:pt x="1637" y="6106"/>
                </a:lnTo>
                <a:lnTo>
                  <a:pt x="1784" y="5788"/>
                </a:lnTo>
                <a:lnTo>
                  <a:pt x="1954" y="5471"/>
                </a:lnTo>
                <a:lnTo>
                  <a:pt x="2125" y="5153"/>
                </a:lnTo>
                <a:lnTo>
                  <a:pt x="2296" y="4860"/>
                </a:lnTo>
                <a:lnTo>
                  <a:pt x="2516" y="4567"/>
                </a:lnTo>
                <a:lnTo>
                  <a:pt x="2712" y="4298"/>
                </a:lnTo>
                <a:lnTo>
                  <a:pt x="3151" y="3737"/>
                </a:lnTo>
                <a:lnTo>
                  <a:pt x="3664" y="3248"/>
                </a:lnTo>
                <a:lnTo>
                  <a:pt x="4079" y="3248"/>
                </a:lnTo>
                <a:lnTo>
                  <a:pt x="4299" y="3297"/>
                </a:lnTo>
                <a:lnTo>
                  <a:pt x="4470" y="3346"/>
                </a:lnTo>
                <a:lnTo>
                  <a:pt x="4592" y="3419"/>
                </a:lnTo>
                <a:lnTo>
                  <a:pt x="4690" y="3493"/>
                </a:lnTo>
                <a:lnTo>
                  <a:pt x="4788" y="3517"/>
                </a:lnTo>
                <a:lnTo>
                  <a:pt x="4885" y="3493"/>
                </a:lnTo>
                <a:lnTo>
                  <a:pt x="4983" y="3419"/>
                </a:lnTo>
                <a:lnTo>
                  <a:pt x="5056" y="3346"/>
                </a:lnTo>
                <a:lnTo>
                  <a:pt x="5178" y="3297"/>
                </a:lnTo>
                <a:lnTo>
                  <a:pt x="5276" y="3248"/>
                </a:lnTo>
                <a:lnTo>
                  <a:pt x="5349" y="3248"/>
                </a:lnTo>
                <a:lnTo>
                  <a:pt x="5471" y="3199"/>
                </a:lnTo>
                <a:lnTo>
                  <a:pt x="5594" y="3126"/>
                </a:lnTo>
                <a:lnTo>
                  <a:pt x="5764" y="3004"/>
                </a:lnTo>
                <a:lnTo>
                  <a:pt x="5935" y="2858"/>
                </a:lnTo>
                <a:lnTo>
                  <a:pt x="6131" y="2711"/>
                </a:lnTo>
                <a:lnTo>
                  <a:pt x="6375" y="2589"/>
                </a:lnTo>
                <a:lnTo>
                  <a:pt x="6619" y="2516"/>
                </a:lnTo>
                <a:lnTo>
                  <a:pt x="6888" y="2467"/>
                </a:lnTo>
                <a:close/>
                <a:moveTo>
                  <a:pt x="9379" y="0"/>
                </a:moveTo>
                <a:lnTo>
                  <a:pt x="8891" y="24"/>
                </a:lnTo>
                <a:lnTo>
                  <a:pt x="8427" y="49"/>
                </a:lnTo>
                <a:lnTo>
                  <a:pt x="7963" y="122"/>
                </a:lnTo>
                <a:lnTo>
                  <a:pt x="7499" y="195"/>
                </a:lnTo>
                <a:lnTo>
                  <a:pt x="7034" y="293"/>
                </a:lnTo>
                <a:lnTo>
                  <a:pt x="6595" y="440"/>
                </a:lnTo>
                <a:lnTo>
                  <a:pt x="6155" y="586"/>
                </a:lnTo>
                <a:lnTo>
                  <a:pt x="5740" y="733"/>
                </a:lnTo>
                <a:lnTo>
                  <a:pt x="5325" y="928"/>
                </a:lnTo>
                <a:lnTo>
                  <a:pt x="4910" y="1148"/>
                </a:lnTo>
                <a:lnTo>
                  <a:pt x="4519" y="1368"/>
                </a:lnTo>
                <a:lnTo>
                  <a:pt x="4128" y="1612"/>
                </a:lnTo>
                <a:lnTo>
                  <a:pt x="3762" y="1881"/>
                </a:lnTo>
                <a:lnTo>
                  <a:pt x="3420" y="2149"/>
                </a:lnTo>
                <a:lnTo>
                  <a:pt x="3078" y="2442"/>
                </a:lnTo>
                <a:lnTo>
                  <a:pt x="2760" y="2760"/>
                </a:lnTo>
                <a:lnTo>
                  <a:pt x="2443" y="3077"/>
                </a:lnTo>
                <a:lnTo>
                  <a:pt x="2150" y="3419"/>
                </a:lnTo>
                <a:lnTo>
                  <a:pt x="1881" y="3761"/>
                </a:lnTo>
                <a:lnTo>
                  <a:pt x="1613" y="4128"/>
                </a:lnTo>
                <a:lnTo>
                  <a:pt x="1368" y="4518"/>
                </a:lnTo>
                <a:lnTo>
                  <a:pt x="1149" y="4909"/>
                </a:lnTo>
                <a:lnTo>
                  <a:pt x="929" y="5324"/>
                </a:lnTo>
                <a:lnTo>
                  <a:pt x="733" y="5739"/>
                </a:lnTo>
                <a:lnTo>
                  <a:pt x="587" y="6155"/>
                </a:lnTo>
                <a:lnTo>
                  <a:pt x="440" y="6594"/>
                </a:lnTo>
                <a:lnTo>
                  <a:pt x="294" y="7034"/>
                </a:lnTo>
                <a:lnTo>
                  <a:pt x="196" y="7498"/>
                </a:lnTo>
                <a:lnTo>
                  <a:pt x="123" y="7962"/>
                </a:lnTo>
                <a:lnTo>
                  <a:pt x="49" y="8426"/>
                </a:lnTo>
                <a:lnTo>
                  <a:pt x="25" y="8890"/>
                </a:lnTo>
                <a:lnTo>
                  <a:pt x="1" y="9378"/>
                </a:lnTo>
                <a:lnTo>
                  <a:pt x="25" y="9867"/>
                </a:lnTo>
                <a:lnTo>
                  <a:pt x="49" y="10331"/>
                </a:lnTo>
                <a:lnTo>
                  <a:pt x="123" y="10795"/>
                </a:lnTo>
                <a:lnTo>
                  <a:pt x="196" y="11259"/>
                </a:lnTo>
                <a:lnTo>
                  <a:pt x="294" y="11723"/>
                </a:lnTo>
                <a:lnTo>
                  <a:pt x="440" y="12163"/>
                </a:lnTo>
                <a:lnTo>
                  <a:pt x="587" y="12602"/>
                </a:lnTo>
                <a:lnTo>
                  <a:pt x="733" y="13018"/>
                </a:lnTo>
                <a:lnTo>
                  <a:pt x="929" y="13433"/>
                </a:lnTo>
                <a:lnTo>
                  <a:pt x="1149" y="13848"/>
                </a:lnTo>
                <a:lnTo>
                  <a:pt x="1368" y="14239"/>
                </a:lnTo>
                <a:lnTo>
                  <a:pt x="1613" y="14629"/>
                </a:lnTo>
                <a:lnTo>
                  <a:pt x="1881" y="14996"/>
                </a:lnTo>
                <a:lnTo>
                  <a:pt x="2150" y="15338"/>
                </a:lnTo>
                <a:lnTo>
                  <a:pt x="2443" y="15680"/>
                </a:lnTo>
                <a:lnTo>
                  <a:pt x="2760" y="15997"/>
                </a:lnTo>
                <a:lnTo>
                  <a:pt x="3078" y="16315"/>
                </a:lnTo>
                <a:lnTo>
                  <a:pt x="3420" y="16608"/>
                </a:lnTo>
                <a:lnTo>
                  <a:pt x="3762" y="16876"/>
                </a:lnTo>
                <a:lnTo>
                  <a:pt x="4128" y="17145"/>
                </a:lnTo>
                <a:lnTo>
                  <a:pt x="4519" y="17389"/>
                </a:lnTo>
                <a:lnTo>
                  <a:pt x="4910" y="17609"/>
                </a:lnTo>
                <a:lnTo>
                  <a:pt x="5325" y="17829"/>
                </a:lnTo>
                <a:lnTo>
                  <a:pt x="5740" y="18024"/>
                </a:lnTo>
                <a:lnTo>
                  <a:pt x="6155" y="18171"/>
                </a:lnTo>
                <a:lnTo>
                  <a:pt x="6595" y="18317"/>
                </a:lnTo>
                <a:lnTo>
                  <a:pt x="7034" y="18464"/>
                </a:lnTo>
                <a:lnTo>
                  <a:pt x="7499" y="18562"/>
                </a:lnTo>
                <a:lnTo>
                  <a:pt x="7963" y="18635"/>
                </a:lnTo>
                <a:lnTo>
                  <a:pt x="8427" y="18708"/>
                </a:lnTo>
                <a:lnTo>
                  <a:pt x="8891" y="18733"/>
                </a:lnTo>
                <a:lnTo>
                  <a:pt x="9379" y="18757"/>
                </a:lnTo>
                <a:lnTo>
                  <a:pt x="9868" y="18733"/>
                </a:lnTo>
                <a:lnTo>
                  <a:pt x="10332" y="18708"/>
                </a:lnTo>
                <a:lnTo>
                  <a:pt x="10796" y="18635"/>
                </a:lnTo>
                <a:lnTo>
                  <a:pt x="11260" y="18562"/>
                </a:lnTo>
                <a:lnTo>
                  <a:pt x="11724" y="18464"/>
                </a:lnTo>
                <a:lnTo>
                  <a:pt x="12163" y="18317"/>
                </a:lnTo>
                <a:lnTo>
                  <a:pt x="12603" y="18171"/>
                </a:lnTo>
                <a:lnTo>
                  <a:pt x="13018" y="18024"/>
                </a:lnTo>
                <a:lnTo>
                  <a:pt x="13433" y="17829"/>
                </a:lnTo>
                <a:lnTo>
                  <a:pt x="13848" y="17609"/>
                </a:lnTo>
                <a:lnTo>
                  <a:pt x="14239" y="17389"/>
                </a:lnTo>
                <a:lnTo>
                  <a:pt x="14630" y="17145"/>
                </a:lnTo>
                <a:lnTo>
                  <a:pt x="14996" y="16876"/>
                </a:lnTo>
                <a:lnTo>
                  <a:pt x="15338" y="16608"/>
                </a:lnTo>
                <a:lnTo>
                  <a:pt x="15680" y="16315"/>
                </a:lnTo>
                <a:lnTo>
                  <a:pt x="15998" y="15997"/>
                </a:lnTo>
                <a:lnTo>
                  <a:pt x="16315" y="15680"/>
                </a:lnTo>
                <a:lnTo>
                  <a:pt x="16608" y="15338"/>
                </a:lnTo>
                <a:lnTo>
                  <a:pt x="16877" y="14996"/>
                </a:lnTo>
                <a:lnTo>
                  <a:pt x="17146" y="14629"/>
                </a:lnTo>
                <a:lnTo>
                  <a:pt x="17390" y="14239"/>
                </a:lnTo>
                <a:lnTo>
                  <a:pt x="17610" y="13848"/>
                </a:lnTo>
                <a:lnTo>
                  <a:pt x="17829" y="13433"/>
                </a:lnTo>
                <a:lnTo>
                  <a:pt x="18025" y="13018"/>
                </a:lnTo>
                <a:lnTo>
                  <a:pt x="18171" y="12602"/>
                </a:lnTo>
                <a:lnTo>
                  <a:pt x="18318" y="12163"/>
                </a:lnTo>
                <a:lnTo>
                  <a:pt x="18464" y="11723"/>
                </a:lnTo>
                <a:lnTo>
                  <a:pt x="18562" y="11259"/>
                </a:lnTo>
                <a:lnTo>
                  <a:pt x="18635" y="10795"/>
                </a:lnTo>
                <a:lnTo>
                  <a:pt x="18709" y="10331"/>
                </a:lnTo>
                <a:lnTo>
                  <a:pt x="18733" y="9867"/>
                </a:lnTo>
                <a:lnTo>
                  <a:pt x="18758" y="9378"/>
                </a:lnTo>
                <a:lnTo>
                  <a:pt x="18733" y="8890"/>
                </a:lnTo>
                <a:lnTo>
                  <a:pt x="18709" y="8426"/>
                </a:lnTo>
                <a:lnTo>
                  <a:pt x="18635" y="7962"/>
                </a:lnTo>
                <a:lnTo>
                  <a:pt x="18562" y="7498"/>
                </a:lnTo>
                <a:lnTo>
                  <a:pt x="18464" y="7034"/>
                </a:lnTo>
                <a:lnTo>
                  <a:pt x="18318" y="6594"/>
                </a:lnTo>
                <a:lnTo>
                  <a:pt x="18171" y="6155"/>
                </a:lnTo>
                <a:lnTo>
                  <a:pt x="18025" y="5739"/>
                </a:lnTo>
                <a:lnTo>
                  <a:pt x="17829" y="5324"/>
                </a:lnTo>
                <a:lnTo>
                  <a:pt x="17610" y="4909"/>
                </a:lnTo>
                <a:lnTo>
                  <a:pt x="17390" y="4518"/>
                </a:lnTo>
                <a:lnTo>
                  <a:pt x="17146" y="4128"/>
                </a:lnTo>
                <a:lnTo>
                  <a:pt x="16877" y="3761"/>
                </a:lnTo>
                <a:lnTo>
                  <a:pt x="16608" y="3419"/>
                </a:lnTo>
                <a:lnTo>
                  <a:pt x="16315" y="3077"/>
                </a:lnTo>
                <a:lnTo>
                  <a:pt x="15998" y="2760"/>
                </a:lnTo>
                <a:lnTo>
                  <a:pt x="15680" y="2442"/>
                </a:lnTo>
                <a:lnTo>
                  <a:pt x="15338" y="2149"/>
                </a:lnTo>
                <a:lnTo>
                  <a:pt x="14996" y="1881"/>
                </a:lnTo>
                <a:lnTo>
                  <a:pt x="14630" y="1612"/>
                </a:lnTo>
                <a:lnTo>
                  <a:pt x="14239" y="1368"/>
                </a:lnTo>
                <a:lnTo>
                  <a:pt x="13848" y="1148"/>
                </a:lnTo>
                <a:lnTo>
                  <a:pt x="13433" y="928"/>
                </a:lnTo>
                <a:lnTo>
                  <a:pt x="13018" y="733"/>
                </a:lnTo>
                <a:lnTo>
                  <a:pt x="12603" y="586"/>
                </a:lnTo>
                <a:lnTo>
                  <a:pt x="12163" y="440"/>
                </a:lnTo>
                <a:lnTo>
                  <a:pt x="11724" y="293"/>
                </a:lnTo>
                <a:lnTo>
                  <a:pt x="11260" y="195"/>
                </a:lnTo>
                <a:lnTo>
                  <a:pt x="10796" y="122"/>
                </a:lnTo>
                <a:lnTo>
                  <a:pt x="10332" y="49"/>
                </a:lnTo>
                <a:lnTo>
                  <a:pt x="9868" y="24"/>
                </a:lnTo>
                <a:lnTo>
                  <a:pt x="9379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grpSp>
        <p:nvGrpSpPr>
          <p:cNvPr id="52285" name="Google Shape;459;p31">
            <a:extLst>
              <a:ext uri="{FF2B5EF4-FFF2-40B4-BE49-F238E27FC236}">
                <a16:creationId xmlns:a16="http://schemas.microsoft.com/office/drawing/2014/main" id="{E10DE34C-B3B2-7849-AAAF-4F1C04A06CC6}"/>
              </a:ext>
            </a:extLst>
          </p:cNvPr>
          <p:cNvGrpSpPr>
            <a:grpSpLocks/>
          </p:cNvGrpSpPr>
          <p:nvPr/>
        </p:nvGrpSpPr>
        <p:grpSpPr bwMode="auto">
          <a:xfrm>
            <a:off x="5273675" y="3216275"/>
            <a:ext cx="307975" cy="307975"/>
            <a:chOff x="6654650" y="3665275"/>
            <a:chExt cx="409100" cy="409125"/>
          </a:xfrm>
        </p:grpSpPr>
        <p:sp>
          <p:nvSpPr>
            <p:cNvPr id="52370" name="Google Shape;460;p31">
              <a:extLst>
                <a:ext uri="{FF2B5EF4-FFF2-40B4-BE49-F238E27FC236}">
                  <a16:creationId xmlns:a16="http://schemas.microsoft.com/office/drawing/2014/main" id="{35C24BE0-B620-B549-8CF3-C3A13F994A5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8525" y="3819150"/>
              <a:ext cx="211875" cy="211900"/>
            </a:xfrm>
            <a:custGeom>
              <a:avLst/>
              <a:gdLst>
                <a:gd name="T0" fmla="*/ 8157 w 8475"/>
                <a:gd name="T1" fmla="*/ 0 h 8476"/>
                <a:gd name="T2" fmla="*/ 7327 w 8475"/>
                <a:gd name="T3" fmla="*/ 1075 h 8476"/>
                <a:gd name="T4" fmla="*/ 6399 w 8475"/>
                <a:gd name="T5" fmla="*/ 2150 h 8476"/>
                <a:gd name="T6" fmla="*/ 5422 w 8475"/>
                <a:gd name="T7" fmla="*/ 3249 h 8476"/>
                <a:gd name="T8" fmla="*/ 4347 w 8475"/>
                <a:gd name="T9" fmla="*/ 4348 h 8476"/>
                <a:gd name="T10" fmla="*/ 3248 w 8475"/>
                <a:gd name="T11" fmla="*/ 5422 h 8476"/>
                <a:gd name="T12" fmla="*/ 2149 w 8475"/>
                <a:gd name="T13" fmla="*/ 6399 h 8476"/>
                <a:gd name="T14" fmla="*/ 1075 w 8475"/>
                <a:gd name="T15" fmla="*/ 7327 h 8476"/>
                <a:gd name="T16" fmla="*/ 0 w 8475"/>
                <a:gd name="T17" fmla="*/ 8158 h 8476"/>
                <a:gd name="T18" fmla="*/ 440 w 8475"/>
                <a:gd name="T19" fmla="*/ 8280 h 8476"/>
                <a:gd name="T20" fmla="*/ 855 w 8475"/>
                <a:gd name="T21" fmla="*/ 8377 h 8476"/>
                <a:gd name="T22" fmla="*/ 1294 w 8475"/>
                <a:gd name="T23" fmla="*/ 8426 h 8476"/>
                <a:gd name="T24" fmla="*/ 1734 w 8475"/>
                <a:gd name="T25" fmla="*/ 8475 h 8476"/>
                <a:gd name="T26" fmla="*/ 2174 w 8475"/>
                <a:gd name="T27" fmla="*/ 8475 h 8476"/>
                <a:gd name="T28" fmla="*/ 2613 w 8475"/>
                <a:gd name="T29" fmla="*/ 8451 h 8476"/>
                <a:gd name="T30" fmla="*/ 3028 w 8475"/>
                <a:gd name="T31" fmla="*/ 8402 h 8476"/>
                <a:gd name="T32" fmla="*/ 3468 w 8475"/>
                <a:gd name="T33" fmla="*/ 8304 h 8476"/>
                <a:gd name="T34" fmla="*/ 3883 w 8475"/>
                <a:gd name="T35" fmla="*/ 8207 h 8476"/>
                <a:gd name="T36" fmla="*/ 4323 w 8475"/>
                <a:gd name="T37" fmla="*/ 8060 h 8476"/>
                <a:gd name="T38" fmla="*/ 4714 w 8475"/>
                <a:gd name="T39" fmla="*/ 7889 h 8476"/>
                <a:gd name="T40" fmla="*/ 5129 w 8475"/>
                <a:gd name="T41" fmla="*/ 7694 h 8476"/>
                <a:gd name="T42" fmla="*/ 5520 w 8475"/>
                <a:gd name="T43" fmla="*/ 7449 h 8476"/>
                <a:gd name="T44" fmla="*/ 5886 w 8475"/>
                <a:gd name="T45" fmla="*/ 7205 h 8476"/>
                <a:gd name="T46" fmla="*/ 6252 w 8475"/>
                <a:gd name="T47" fmla="*/ 6912 h 8476"/>
                <a:gd name="T48" fmla="*/ 6594 w 8475"/>
                <a:gd name="T49" fmla="*/ 6595 h 8476"/>
                <a:gd name="T50" fmla="*/ 6912 w 8475"/>
                <a:gd name="T51" fmla="*/ 6253 h 8476"/>
                <a:gd name="T52" fmla="*/ 7205 w 8475"/>
                <a:gd name="T53" fmla="*/ 5886 h 8476"/>
                <a:gd name="T54" fmla="*/ 7449 w 8475"/>
                <a:gd name="T55" fmla="*/ 5520 h 8476"/>
                <a:gd name="T56" fmla="*/ 7693 w 8475"/>
                <a:gd name="T57" fmla="*/ 5129 h 8476"/>
                <a:gd name="T58" fmla="*/ 7889 w 8475"/>
                <a:gd name="T59" fmla="*/ 4714 h 8476"/>
                <a:gd name="T60" fmla="*/ 8060 w 8475"/>
                <a:gd name="T61" fmla="*/ 4323 h 8476"/>
                <a:gd name="T62" fmla="*/ 8206 w 8475"/>
                <a:gd name="T63" fmla="*/ 3884 h 8476"/>
                <a:gd name="T64" fmla="*/ 8304 w 8475"/>
                <a:gd name="T65" fmla="*/ 3468 h 8476"/>
                <a:gd name="T66" fmla="*/ 8402 w 8475"/>
                <a:gd name="T67" fmla="*/ 3029 h 8476"/>
                <a:gd name="T68" fmla="*/ 8450 w 8475"/>
                <a:gd name="T69" fmla="*/ 2614 h 8476"/>
                <a:gd name="T70" fmla="*/ 8475 w 8475"/>
                <a:gd name="T71" fmla="*/ 2174 h 8476"/>
                <a:gd name="T72" fmla="*/ 8475 w 8475"/>
                <a:gd name="T73" fmla="*/ 1734 h 8476"/>
                <a:gd name="T74" fmla="*/ 8426 w 8475"/>
                <a:gd name="T75" fmla="*/ 1295 h 8476"/>
                <a:gd name="T76" fmla="*/ 8377 w 8475"/>
                <a:gd name="T77" fmla="*/ 855 h 8476"/>
                <a:gd name="T78" fmla="*/ 8279 w 8475"/>
                <a:gd name="T79" fmla="*/ 440 h 8476"/>
                <a:gd name="T80" fmla="*/ 8157 w 8475"/>
                <a:gd name="T81" fmla="*/ 0 h 8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475" h="8476" extrusionOk="0">
                  <a:moveTo>
                    <a:pt x="8157" y="0"/>
                  </a:moveTo>
                  <a:lnTo>
                    <a:pt x="7327" y="1075"/>
                  </a:lnTo>
                  <a:lnTo>
                    <a:pt x="6399" y="2150"/>
                  </a:lnTo>
                  <a:lnTo>
                    <a:pt x="5422" y="3249"/>
                  </a:lnTo>
                  <a:lnTo>
                    <a:pt x="4347" y="4348"/>
                  </a:lnTo>
                  <a:lnTo>
                    <a:pt x="3248" y="5422"/>
                  </a:lnTo>
                  <a:lnTo>
                    <a:pt x="2149" y="6399"/>
                  </a:lnTo>
                  <a:lnTo>
                    <a:pt x="1075" y="7327"/>
                  </a:lnTo>
                  <a:lnTo>
                    <a:pt x="0" y="8158"/>
                  </a:lnTo>
                  <a:lnTo>
                    <a:pt x="440" y="8280"/>
                  </a:lnTo>
                  <a:lnTo>
                    <a:pt x="855" y="8377"/>
                  </a:lnTo>
                  <a:lnTo>
                    <a:pt x="1294" y="8426"/>
                  </a:lnTo>
                  <a:lnTo>
                    <a:pt x="1734" y="8475"/>
                  </a:lnTo>
                  <a:lnTo>
                    <a:pt x="2174" y="8475"/>
                  </a:lnTo>
                  <a:lnTo>
                    <a:pt x="2613" y="8451"/>
                  </a:lnTo>
                  <a:lnTo>
                    <a:pt x="3028" y="8402"/>
                  </a:lnTo>
                  <a:lnTo>
                    <a:pt x="3468" y="8304"/>
                  </a:lnTo>
                  <a:lnTo>
                    <a:pt x="3883" y="8207"/>
                  </a:lnTo>
                  <a:lnTo>
                    <a:pt x="4323" y="8060"/>
                  </a:lnTo>
                  <a:lnTo>
                    <a:pt x="4714" y="7889"/>
                  </a:lnTo>
                  <a:lnTo>
                    <a:pt x="5129" y="7694"/>
                  </a:lnTo>
                  <a:lnTo>
                    <a:pt x="5520" y="7449"/>
                  </a:lnTo>
                  <a:lnTo>
                    <a:pt x="5886" y="7205"/>
                  </a:lnTo>
                  <a:lnTo>
                    <a:pt x="6252" y="6912"/>
                  </a:lnTo>
                  <a:lnTo>
                    <a:pt x="6594" y="6595"/>
                  </a:lnTo>
                  <a:lnTo>
                    <a:pt x="6912" y="6253"/>
                  </a:lnTo>
                  <a:lnTo>
                    <a:pt x="7205" y="5886"/>
                  </a:lnTo>
                  <a:lnTo>
                    <a:pt x="7449" y="5520"/>
                  </a:lnTo>
                  <a:lnTo>
                    <a:pt x="7693" y="5129"/>
                  </a:lnTo>
                  <a:lnTo>
                    <a:pt x="7889" y="4714"/>
                  </a:lnTo>
                  <a:lnTo>
                    <a:pt x="8060" y="4323"/>
                  </a:lnTo>
                  <a:lnTo>
                    <a:pt x="8206" y="3884"/>
                  </a:lnTo>
                  <a:lnTo>
                    <a:pt x="8304" y="3468"/>
                  </a:lnTo>
                  <a:lnTo>
                    <a:pt x="8402" y="3029"/>
                  </a:lnTo>
                  <a:lnTo>
                    <a:pt x="8450" y="2614"/>
                  </a:lnTo>
                  <a:lnTo>
                    <a:pt x="8475" y="2174"/>
                  </a:lnTo>
                  <a:lnTo>
                    <a:pt x="8475" y="1734"/>
                  </a:lnTo>
                  <a:lnTo>
                    <a:pt x="8426" y="1295"/>
                  </a:lnTo>
                  <a:lnTo>
                    <a:pt x="8377" y="855"/>
                  </a:lnTo>
                  <a:lnTo>
                    <a:pt x="8279" y="440"/>
                  </a:lnTo>
                  <a:lnTo>
                    <a:pt x="815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71" name="Google Shape;461;p31">
              <a:extLst>
                <a:ext uri="{FF2B5EF4-FFF2-40B4-BE49-F238E27FC236}">
                  <a16:creationId xmlns:a16="http://schemas.microsoft.com/office/drawing/2014/main" id="{5C791FD1-6A88-C44D-8732-0C4A047661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4650" y="3665275"/>
              <a:ext cx="409100" cy="409125"/>
            </a:xfrm>
            <a:custGeom>
              <a:avLst/>
              <a:gdLst>
                <a:gd name="T0" fmla="*/ 13848 w 16364"/>
                <a:gd name="T1" fmla="*/ 1832 h 16365"/>
                <a:gd name="T2" fmla="*/ 13995 w 16364"/>
                <a:gd name="T3" fmla="*/ 2174 h 16365"/>
                <a:gd name="T4" fmla="*/ 13677 w 16364"/>
                <a:gd name="T5" fmla="*/ 3371 h 16365"/>
                <a:gd name="T6" fmla="*/ 12749 w 16364"/>
                <a:gd name="T7" fmla="*/ 3615 h 16365"/>
                <a:gd name="T8" fmla="*/ 11308 w 16364"/>
                <a:gd name="T9" fmla="*/ 2541 h 16365"/>
                <a:gd name="T10" fmla="*/ 12920 w 16364"/>
                <a:gd name="T11" fmla="*/ 1759 h 16365"/>
                <a:gd name="T12" fmla="*/ 9794 w 16364"/>
                <a:gd name="T13" fmla="*/ 3615 h 16365"/>
                <a:gd name="T14" fmla="*/ 10038 w 16364"/>
                <a:gd name="T15" fmla="*/ 3982 h 16365"/>
                <a:gd name="T16" fmla="*/ 9794 w 16364"/>
                <a:gd name="T17" fmla="*/ 4348 h 16365"/>
                <a:gd name="T18" fmla="*/ 9379 w 16364"/>
                <a:gd name="T19" fmla="*/ 4250 h 16365"/>
                <a:gd name="T20" fmla="*/ 9257 w 16364"/>
                <a:gd name="T21" fmla="*/ 3908 h 16365"/>
                <a:gd name="T22" fmla="*/ 9574 w 16364"/>
                <a:gd name="T23" fmla="*/ 3591 h 16365"/>
                <a:gd name="T24" fmla="*/ 8402 w 16364"/>
                <a:gd name="T25" fmla="*/ 3371 h 16365"/>
                <a:gd name="T26" fmla="*/ 8719 w 16364"/>
                <a:gd name="T27" fmla="*/ 3689 h 16365"/>
                <a:gd name="T28" fmla="*/ 8719 w 16364"/>
                <a:gd name="T29" fmla="*/ 4153 h 16365"/>
                <a:gd name="T30" fmla="*/ 8402 w 16364"/>
                <a:gd name="T31" fmla="*/ 4446 h 16365"/>
                <a:gd name="T32" fmla="*/ 7865 w 16364"/>
                <a:gd name="T33" fmla="*/ 4397 h 16365"/>
                <a:gd name="T34" fmla="*/ 7596 w 16364"/>
                <a:gd name="T35" fmla="*/ 4031 h 16365"/>
                <a:gd name="T36" fmla="*/ 7694 w 16364"/>
                <a:gd name="T37" fmla="*/ 3591 h 16365"/>
                <a:gd name="T38" fmla="*/ 8060 w 16364"/>
                <a:gd name="T39" fmla="*/ 3347 h 16365"/>
                <a:gd name="T40" fmla="*/ 9281 w 16364"/>
                <a:gd name="T41" fmla="*/ 4885 h 16365"/>
                <a:gd name="T42" fmla="*/ 9379 w 16364"/>
                <a:gd name="T43" fmla="*/ 5227 h 16365"/>
                <a:gd name="T44" fmla="*/ 9086 w 16364"/>
                <a:gd name="T45" fmla="*/ 5545 h 16365"/>
                <a:gd name="T46" fmla="*/ 8646 w 16364"/>
                <a:gd name="T47" fmla="*/ 5301 h 16365"/>
                <a:gd name="T48" fmla="*/ 8646 w 16364"/>
                <a:gd name="T49" fmla="*/ 5007 h 16365"/>
                <a:gd name="T50" fmla="*/ 9086 w 16364"/>
                <a:gd name="T51" fmla="*/ 4763 h 16365"/>
                <a:gd name="T52" fmla="*/ 3298 w 16364"/>
                <a:gd name="T53" fmla="*/ 12408 h 16365"/>
                <a:gd name="T54" fmla="*/ 3762 w 16364"/>
                <a:gd name="T55" fmla="*/ 13482 h 16365"/>
                <a:gd name="T56" fmla="*/ 2418 w 16364"/>
                <a:gd name="T57" fmla="*/ 13995 h 16365"/>
                <a:gd name="T58" fmla="*/ 1905 w 16364"/>
                <a:gd name="T59" fmla="*/ 13897 h 16365"/>
                <a:gd name="T60" fmla="*/ 1686 w 16364"/>
                <a:gd name="T61" fmla="*/ 13580 h 16365"/>
                <a:gd name="T62" fmla="*/ 1881 w 16364"/>
                <a:gd name="T63" fmla="*/ 12554 h 16365"/>
                <a:gd name="T64" fmla="*/ 15362 w 16364"/>
                <a:gd name="T65" fmla="*/ 1 h 16365"/>
                <a:gd name="T66" fmla="*/ 14141 w 16364"/>
                <a:gd name="T67" fmla="*/ 294 h 16365"/>
                <a:gd name="T68" fmla="*/ 12578 w 16364"/>
                <a:gd name="T69" fmla="*/ 1051 h 16365"/>
                <a:gd name="T70" fmla="*/ 9843 w 16364"/>
                <a:gd name="T71" fmla="*/ 1955 h 16365"/>
                <a:gd name="T72" fmla="*/ 7962 w 16364"/>
                <a:gd name="T73" fmla="*/ 1735 h 16365"/>
                <a:gd name="T74" fmla="*/ 6106 w 16364"/>
                <a:gd name="T75" fmla="*/ 2077 h 16365"/>
                <a:gd name="T76" fmla="*/ 4397 w 16364"/>
                <a:gd name="T77" fmla="*/ 2980 h 16365"/>
                <a:gd name="T78" fmla="*/ 2980 w 16364"/>
                <a:gd name="T79" fmla="*/ 4397 h 16365"/>
                <a:gd name="T80" fmla="*/ 2076 w 16364"/>
                <a:gd name="T81" fmla="*/ 6107 h 16365"/>
                <a:gd name="T82" fmla="*/ 1734 w 16364"/>
                <a:gd name="T83" fmla="*/ 7963 h 16365"/>
                <a:gd name="T84" fmla="*/ 1954 w 16364"/>
                <a:gd name="T85" fmla="*/ 9843 h 16365"/>
                <a:gd name="T86" fmla="*/ 1051 w 16364"/>
                <a:gd name="T87" fmla="*/ 12579 h 16365"/>
                <a:gd name="T88" fmla="*/ 293 w 16364"/>
                <a:gd name="T89" fmla="*/ 14142 h 16365"/>
                <a:gd name="T90" fmla="*/ 0 w 16364"/>
                <a:gd name="T91" fmla="*/ 15363 h 16365"/>
                <a:gd name="T92" fmla="*/ 245 w 16364"/>
                <a:gd name="T93" fmla="*/ 16120 h 16365"/>
                <a:gd name="T94" fmla="*/ 806 w 16364"/>
                <a:gd name="T95" fmla="*/ 16364 h 16365"/>
                <a:gd name="T96" fmla="*/ 2150 w 16364"/>
                <a:gd name="T97" fmla="*/ 16120 h 16365"/>
                <a:gd name="T98" fmla="*/ 4665 w 16364"/>
                <a:gd name="T99" fmla="*/ 14752 h 16365"/>
                <a:gd name="T100" fmla="*/ 7718 w 16364"/>
                <a:gd name="T101" fmla="*/ 12432 h 16365"/>
                <a:gd name="T102" fmla="*/ 10966 w 16364"/>
                <a:gd name="T103" fmla="*/ 9330 h 16365"/>
                <a:gd name="T104" fmla="*/ 13702 w 16364"/>
                <a:gd name="T105" fmla="*/ 6131 h 16365"/>
                <a:gd name="T106" fmla="*/ 15582 w 16364"/>
                <a:gd name="T107" fmla="*/ 3322 h 16365"/>
                <a:gd name="T108" fmla="*/ 16315 w 16364"/>
                <a:gd name="T109" fmla="*/ 1393 h 16365"/>
                <a:gd name="T110" fmla="*/ 16339 w 16364"/>
                <a:gd name="T111" fmla="*/ 636 h 16365"/>
                <a:gd name="T112" fmla="*/ 15973 w 16364"/>
                <a:gd name="T113" fmla="*/ 123 h 16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364" h="16365" extrusionOk="0">
                  <a:moveTo>
                    <a:pt x="13580" y="1686"/>
                  </a:moveTo>
                  <a:lnTo>
                    <a:pt x="13677" y="1735"/>
                  </a:lnTo>
                  <a:lnTo>
                    <a:pt x="13775" y="1759"/>
                  </a:lnTo>
                  <a:lnTo>
                    <a:pt x="13848" y="1832"/>
                  </a:lnTo>
                  <a:lnTo>
                    <a:pt x="13897" y="1906"/>
                  </a:lnTo>
                  <a:lnTo>
                    <a:pt x="13946" y="1979"/>
                  </a:lnTo>
                  <a:lnTo>
                    <a:pt x="13970" y="2077"/>
                  </a:lnTo>
                  <a:lnTo>
                    <a:pt x="13995" y="2174"/>
                  </a:lnTo>
                  <a:lnTo>
                    <a:pt x="13995" y="2419"/>
                  </a:lnTo>
                  <a:lnTo>
                    <a:pt x="13922" y="2687"/>
                  </a:lnTo>
                  <a:lnTo>
                    <a:pt x="13824" y="3029"/>
                  </a:lnTo>
                  <a:lnTo>
                    <a:pt x="13677" y="3371"/>
                  </a:lnTo>
                  <a:lnTo>
                    <a:pt x="13482" y="3762"/>
                  </a:lnTo>
                  <a:lnTo>
                    <a:pt x="13238" y="4177"/>
                  </a:lnTo>
                  <a:lnTo>
                    <a:pt x="12993" y="3908"/>
                  </a:lnTo>
                  <a:lnTo>
                    <a:pt x="12749" y="3615"/>
                  </a:lnTo>
                  <a:lnTo>
                    <a:pt x="12407" y="3298"/>
                  </a:lnTo>
                  <a:lnTo>
                    <a:pt x="12041" y="3029"/>
                  </a:lnTo>
                  <a:lnTo>
                    <a:pt x="11675" y="2761"/>
                  </a:lnTo>
                  <a:lnTo>
                    <a:pt x="11308" y="2541"/>
                  </a:lnTo>
                  <a:lnTo>
                    <a:pt x="11748" y="2272"/>
                  </a:lnTo>
                  <a:lnTo>
                    <a:pt x="12187" y="2052"/>
                  </a:lnTo>
                  <a:lnTo>
                    <a:pt x="12554" y="1881"/>
                  </a:lnTo>
                  <a:lnTo>
                    <a:pt x="12920" y="1759"/>
                  </a:lnTo>
                  <a:lnTo>
                    <a:pt x="13213" y="1686"/>
                  </a:lnTo>
                  <a:lnTo>
                    <a:pt x="13580" y="1686"/>
                  </a:lnTo>
                  <a:close/>
                  <a:moveTo>
                    <a:pt x="9721" y="3591"/>
                  </a:moveTo>
                  <a:lnTo>
                    <a:pt x="9794" y="3615"/>
                  </a:lnTo>
                  <a:lnTo>
                    <a:pt x="9916" y="3713"/>
                  </a:lnTo>
                  <a:lnTo>
                    <a:pt x="10014" y="3835"/>
                  </a:lnTo>
                  <a:lnTo>
                    <a:pt x="10038" y="3908"/>
                  </a:lnTo>
                  <a:lnTo>
                    <a:pt x="10038" y="3982"/>
                  </a:lnTo>
                  <a:lnTo>
                    <a:pt x="10038" y="4055"/>
                  </a:lnTo>
                  <a:lnTo>
                    <a:pt x="10014" y="4128"/>
                  </a:lnTo>
                  <a:lnTo>
                    <a:pt x="9916" y="4250"/>
                  </a:lnTo>
                  <a:lnTo>
                    <a:pt x="9794" y="4348"/>
                  </a:lnTo>
                  <a:lnTo>
                    <a:pt x="9721" y="4372"/>
                  </a:lnTo>
                  <a:lnTo>
                    <a:pt x="9574" y="4372"/>
                  </a:lnTo>
                  <a:lnTo>
                    <a:pt x="9501" y="4348"/>
                  </a:lnTo>
                  <a:lnTo>
                    <a:pt x="9379" y="4250"/>
                  </a:lnTo>
                  <a:lnTo>
                    <a:pt x="9281" y="4128"/>
                  </a:lnTo>
                  <a:lnTo>
                    <a:pt x="9257" y="4055"/>
                  </a:lnTo>
                  <a:lnTo>
                    <a:pt x="9257" y="3982"/>
                  </a:lnTo>
                  <a:lnTo>
                    <a:pt x="9257" y="3908"/>
                  </a:lnTo>
                  <a:lnTo>
                    <a:pt x="9281" y="3835"/>
                  </a:lnTo>
                  <a:lnTo>
                    <a:pt x="9379" y="3713"/>
                  </a:lnTo>
                  <a:lnTo>
                    <a:pt x="9501" y="3615"/>
                  </a:lnTo>
                  <a:lnTo>
                    <a:pt x="9574" y="3591"/>
                  </a:lnTo>
                  <a:lnTo>
                    <a:pt x="9721" y="3591"/>
                  </a:lnTo>
                  <a:close/>
                  <a:moveTo>
                    <a:pt x="8182" y="3322"/>
                  </a:moveTo>
                  <a:lnTo>
                    <a:pt x="8304" y="3347"/>
                  </a:lnTo>
                  <a:lnTo>
                    <a:pt x="8402" y="3371"/>
                  </a:lnTo>
                  <a:lnTo>
                    <a:pt x="8500" y="3420"/>
                  </a:lnTo>
                  <a:lnTo>
                    <a:pt x="8597" y="3493"/>
                  </a:lnTo>
                  <a:lnTo>
                    <a:pt x="8671" y="3591"/>
                  </a:lnTo>
                  <a:lnTo>
                    <a:pt x="8719" y="3689"/>
                  </a:lnTo>
                  <a:lnTo>
                    <a:pt x="8768" y="3786"/>
                  </a:lnTo>
                  <a:lnTo>
                    <a:pt x="8768" y="3908"/>
                  </a:lnTo>
                  <a:lnTo>
                    <a:pt x="8768" y="4031"/>
                  </a:lnTo>
                  <a:lnTo>
                    <a:pt x="8719" y="4153"/>
                  </a:lnTo>
                  <a:lnTo>
                    <a:pt x="8671" y="4250"/>
                  </a:lnTo>
                  <a:lnTo>
                    <a:pt x="8597" y="4324"/>
                  </a:lnTo>
                  <a:lnTo>
                    <a:pt x="8500" y="4397"/>
                  </a:lnTo>
                  <a:lnTo>
                    <a:pt x="8402" y="4446"/>
                  </a:lnTo>
                  <a:lnTo>
                    <a:pt x="8304" y="4495"/>
                  </a:lnTo>
                  <a:lnTo>
                    <a:pt x="8060" y="4495"/>
                  </a:lnTo>
                  <a:lnTo>
                    <a:pt x="7962" y="4446"/>
                  </a:lnTo>
                  <a:lnTo>
                    <a:pt x="7865" y="4397"/>
                  </a:lnTo>
                  <a:lnTo>
                    <a:pt x="7767" y="4324"/>
                  </a:lnTo>
                  <a:lnTo>
                    <a:pt x="7694" y="4250"/>
                  </a:lnTo>
                  <a:lnTo>
                    <a:pt x="7645" y="4153"/>
                  </a:lnTo>
                  <a:lnTo>
                    <a:pt x="7596" y="4031"/>
                  </a:lnTo>
                  <a:lnTo>
                    <a:pt x="7596" y="3908"/>
                  </a:lnTo>
                  <a:lnTo>
                    <a:pt x="7596" y="3786"/>
                  </a:lnTo>
                  <a:lnTo>
                    <a:pt x="7645" y="3689"/>
                  </a:lnTo>
                  <a:lnTo>
                    <a:pt x="7694" y="3591"/>
                  </a:lnTo>
                  <a:lnTo>
                    <a:pt x="7767" y="3493"/>
                  </a:lnTo>
                  <a:lnTo>
                    <a:pt x="7865" y="3420"/>
                  </a:lnTo>
                  <a:lnTo>
                    <a:pt x="7962" y="3371"/>
                  </a:lnTo>
                  <a:lnTo>
                    <a:pt x="8060" y="3347"/>
                  </a:lnTo>
                  <a:lnTo>
                    <a:pt x="8182" y="3322"/>
                  </a:lnTo>
                  <a:close/>
                  <a:moveTo>
                    <a:pt x="9086" y="4763"/>
                  </a:moveTo>
                  <a:lnTo>
                    <a:pt x="9159" y="4788"/>
                  </a:lnTo>
                  <a:lnTo>
                    <a:pt x="9281" y="4885"/>
                  </a:lnTo>
                  <a:lnTo>
                    <a:pt x="9354" y="5007"/>
                  </a:lnTo>
                  <a:lnTo>
                    <a:pt x="9379" y="5081"/>
                  </a:lnTo>
                  <a:lnTo>
                    <a:pt x="9379" y="5154"/>
                  </a:lnTo>
                  <a:lnTo>
                    <a:pt x="9379" y="5227"/>
                  </a:lnTo>
                  <a:lnTo>
                    <a:pt x="9354" y="5301"/>
                  </a:lnTo>
                  <a:lnTo>
                    <a:pt x="9281" y="5423"/>
                  </a:lnTo>
                  <a:lnTo>
                    <a:pt x="9159" y="5520"/>
                  </a:lnTo>
                  <a:lnTo>
                    <a:pt x="9086" y="5545"/>
                  </a:lnTo>
                  <a:lnTo>
                    <a:pt x="8915" y="5545"/>
                  </a:lnTo>
                  <a:lnTo>
                    <a:pt x="8842" y="5520"/>
                  </a:lnTo>
                  <a:lnTo>
                    <a:pt x="8719" y="5423"/>
                  </a:lnTo>
                  <a:lnTo>
                    <a:pt x="8646" y="5301"/>
                  </a:lnTo>
                  <a:lnTo>
                    <a:pt x="8622" y="5227"/>
                  </a:lnTo>
                  <a:lnTo>
                    <a:pt x="8597" y="5154"/>
                  </a:lnTo>
                  <a:lnTo>
                    <a:pt x="8622" y="5081"/>
                  </a:lnTo>
                  <a:lnTo>
                    <a:pt x="8646" y="5007"/>
                  </a:lnTo>
                  <a:lnTo>
                    <a:pt x="8719" y="4885"/>
                  </a:lnTo>
                  <a:lnTo>
                    <a:pt x="8842" y="4788"/>
                  </a:lnTo>
                  <a:lnTo>
                    <a:pt x="8915" y="4763"/>
                  </a:lnTo>
                  <a:lnTo>
                    <a:pt x="9086" y="4763"/>
                  </a:lnTo>
                  <a:close/>
                  <a:moveTo>
                    <a:pt x="2540" y="11309"/>
                  </a:moveTo>
                  <a:lnTo>
                    <a:pt x="2760" y="11675"/>
                  </a:lnTo>
                  <a:lnTo>
                    <a:pt x="3029" y="12041"/>
                  </a:lnTo>
                  <a:lnTo>
                    <a:pt x="3298" y="12408"/>
                  </a:lnTo>
                  <a:lnTo>
                    <a:pt x="3615" y="12750"/>
                  </a:lnTo>
                  <a:lnTo>
                    <a:pt x="3908" y="12994"/>
                  </a:lnTo>
                  <a:lnTo>
                    <a:pt x="4177" y="13238"/>
                  </a:lnTo>
                  <a:lnTo>
                    <a:pt x="3762" y="13482"/>
                  </a:lnTo>
                  <a:lnTo>
                    <a:pt x="3371" y="13678"/>
                  </a:lnTo>
                  <a:lnTo>
                    <a:pt x="3029" y="13824"/>
                  </a:lnTo>
                  <a:lnTo>
                    <a:pt x="2687" y="13922"/>
                  </a:lnTo>
                  <a:lnTo>
                    <a:pt x="2418" y="13995"/>
                  </a:lnTo>
                  <a:lnTo>
                    <a:pt x="2174" y="13995"/>
                  </a:lnTo>
                  <a:lnTo>
                    <a:pt x="2076" y="13971"/>
                  </a:lnTo>
                  <a:lnTo>
                    <a:pt x="1979" y="13946"/>
                  </a:lnTo>
                  <a:lnTo>
                    <a:pt x="1905" y="13897"/>
                  </a:lnTo>
                  <a:lnTo>
                    <a:pt x="1832" y="13849"/>
                  </a:lnTo>
                  <a:lnTo>
                    <a:pt x="1759" y="13775"/>
                  </a:lnTo>
                  <a:lnTo>
                    <a:pt x="1734" y="13678"/>
                  </a:lnTo>
                  <a:lnTo>
                    <a:pt x="1686" y="13580"/>
                  </a:lnTo>
                  <a:lnTo>
                    <a:pt x="1686" y="13482"/>
                  </a:lnTo>
                  <a:lnTo>
                    <a:pt x="1686" y="13214"/>
                  </a:lnTo>
                  <a:lnTo>
                    <a:pt x="1759" y="12921"/>
                  </a:lnTo>
                  <a:lnTo>
                    <a:pt x="1881" y="12554"/>
                  </a:lnTo>
                  <a:lnTo>
                    <a:pt x="2052" y="12188"/>
                  </a:lnTo>
                  <a:lnTo>
                    <a:pt x="2272" y="11748"/>
                  </a:lnTo>
                  <a:lnTo>
                    <a:pt x="2540" y="11309"/>
                  </a:lnTo>
                  <a:close/>
                  <a:moveTo>
                    <a:pt x="15362" y="1"/>
                  </a:moveTo>
                  <a:lnTo>
                    <a:pt x="15094" y="25"/>
                  </a:lnTo>
                  <a:lnTo>
                    <a:pt x="14801" y="74"/>
                  </a:lnTo>
                  <a:lnTo>
                    <a:pt x="14483" y="172"/>
                  </a:lnTo>
                  <a:lnTo>
                    <a:pt x="14141" y="294"/>
                  </a:lnTo>
                  <a:lnTo>
                    <a:pt x="13775" y="440"/>
                  </a:lnTo>
                  <a:lnTo>
                    <a:pt x="13384" y="611"/>
                  </a:lnTo>
                  <a:lnTo>
                    <a:pt x="12993" y="831"/>
                  </a:lnTo>
                  <a:lnTo>
                    <a:pt x="12578" y="1051"/>
                  </a:lnTo>
                  <a:lnTo>
                    <a:pt x="11699" y="1613"/>
                  </a:lnTo>
                  <a:lnTo>
                    <a:pt x="10747" y="2272"/>
                  </a:lnTo>
                  <a:lnTo>
                    <a:pt x="10307" y="2101"/>
                  </a:lnTo>
                  <a:lnTo>
                    <a:pt x="9843" y="1955"/>
                  </a:lnTo>
                  <a:lnTo>
                    <a:pt x="9379" y="1857"/>
                  </a:lnTo>
                  <a:lnTo>
                    <a:pt x="8915" y="1784"/>
                  </a:lnTo>
                  <a:lnTo>
                    <a:pt x="8451" y="1735"/>
                  </a:lnTo>
                  <a:lnTo>
                    <a:pt x="7962" y="1735"/>
                  </a:lnTo>
                  <a:lnTo>
                    <a:pt x="7498" y="1784"/>
                  </a:lnTo>
                  <a:lnTo>
                    <a:pt x="7034" y="1832"/>
                  </a:lnTo>
                  <a:lnTo>
                    <a:pt x="6570" y="1930"/>
                  </a:lnTo>
                  <a:lnTo>
                    <a:pt x="6106" y="2077"/>
                  </a:lnTo>
                  <a:lnTo>
                    <a:pt x="5667" y="2248"/>
                  </a:lnTo>
                  <a:lnTo>
                    <a:pt x="5227" y="2443"/>
                  </a:lnTo>
                  <a:lnTo>
                    <a:pt x="4787" y="2687"/>
                  </a:lnTo>
                  <a:lnTo>
                    <a:pt x="4397" y="2980"/>
                  </a:lnTo>
                  <a:lnTo>
                    <a:pt x="4006" y="3273"/>
                  </a:lnTo>
                  <a:lnTo>
                    <a:pt x="3615" y="3615"/>
                  </a:lnTo>
                  <a:lnTo>
                    <a:pt x="3273" y="4006"/>
                  </a:lnTo>
                  <a:lnTo>
                    <a:pt x="2980" y="4397"/>
                  </a:lnTo>
                  <a:lnTo>
                    <a:pt x="2687" y="4788"/>
                  </a:lnTo>
                  <a:lnTo>
                    <a:pt x="2443" y="5227"/>
                  </a:lnTo>
                  <a:lnTo>
                    <a:pt x="2247" y="5667"/>
                  </a:lnTo>
                  <a:lnTo>
                    <a:pt x="2076" y="6107"/>
                  </a:lnTo>
                  <a:lnTo>
                    <a:pt x="1930" y="6571"/>
                  </a:lnTo>
                  <a:lnTo>
                    <a:pt x="1832" y="7035"/>
                  </a:lnTo>
                  <a:lnTo>
                    <a:pt x="1783" y="7499"/>
                  </a:lnTo>
                  <a:lnTo>
                    <a:pt x="1734" y="7963"/>
                  </a:lnTo>
                  <a:lnTo>
                    <a:pt x="1734" y="8451"/>
                  </a:lnTo>
                  <a:lnTo>
                    <a:pt x="1783" y="8915"/>
                  </a:lnTo>
                  <a:lnTo>
                    <a:pt x="1857" y="9379"/>
                  </a:lnTo>
                  <a:lnTo>
                    <a:pt x="1954" y="9843"/>
                  </a:lnTo>
                  <a:lnTo>
                    <a:pt x="2101" y="10307"/>
                  </a:lnTo>
                  <a:lnTo>
                    <a:pt x="2272" y="10747"/>
                  </a:lnTo>
                  <a:lnTo>
                    <a:pt x="1612" y="11699"/>
                  </a:lnTo>
                  <a:lnTo>
                    <a:pt x="1051" y="12579"/>
                  </a:lnTo>
                  <a:lnTo>
                    <a:pt x="831" y="12994"/>
                  </a:lnTo>
                  <a:lnTo>
                    <a:pt x="611" y="13385"/>
                  </a:lnTo>
                  <a:lnTo>
                    <a:pt x="440" y="13775"/>
                  </a:lnTo>
                  <a:lnTo>
                    <a:pt x="293" y="14142"/>
                  </a:lnTo>
                  <a:lnTo>
                    <a:pt x="171" y="14484"/>
                  </a:lnTo>
                  <a:lnTo>
                    <a:pt x="74" y="14801"/>
                  </a:lnTo>
                  <a:lnTo>
                    <a:pt x="25" y="15094"/>
                  </a:lnTo>
                  <a:lnTo>
                    <a:pt x="0" y="15363"/>
                  </a:lnTo>
                  <a:lnTo>
                    <a:pt x="0" y="15583"/>
                  </a:lnTo>
                  <a:lnTo>
                    <a:pt x="49" y="15802"/>
                  </a:lnTo>
                  <a:lnTo>
                    <a:pt x="123" y="15973"/>
                  </a:lnTo>
                  <a:lnTo>
                    <a:pt x="245" y="16120"/>
                  </a:lnTo>
                  <a:lnTo>
                    <a:pt x="342" y="16218"/>
                  </a:lnTo>
                  <a:lnTo>
                    <a:pt x="489" y="16291"/>
                  </a:lnTo>
                  <a:lnTo>
                    <a:pt x="635" y="16340"/>
                  </a:lnTo>
                  <a:lnTo>
                    <a:pt x="806" y="16364"/>
                  </a:lnTo>
                  <a:lnTo>
                    <a:pt x="1173" y="16364"/>
                  </a:lnTo>
                  <a:lnTo>
                    <a:pt x="1393" y="16315"/>
                  </a:lnTo>
                  <a:lnTo>
                    <a:pt x="1637" y="16267"/>
                  </a:lnTo>
                  <a:lnTo>
                    <a:pt x="2150" y="16120"/>
                  </a:lnTo>
                  <a:lnTo>
                    <a:pt x="2711" y="15876"/>
                  </a:lnTo>
                  <a:lnTo>
                    <a:pt x="3322" y="15583"/>
                  </a:lnTo>
                  <a:lnTo>
                    <a:pt x="3957" y="15192"/>
                  </a:lnTo>
                  <a:lnTo>
                    <a:pt x="4665" y="14752"/>
                  </a:lnTo>
                  <a:lnTo>
                    <a:pt x="5373" y="14264"/>
                  </a:lnTo>
                  <a:lnTo>
                    <a:pt x="6131" y="13702"/>
                  </a:lnTo>
                  <a:lnTo>
                    <a:pt x="6912" y="13092"/>
                  </a:lnTo>
                  <a:lnTo>
                    <a:pt x="7718" y="12432"/>
                  </a:lnTo>
                  <a:lnTo>
                    <a:pt x="8524" y="11724"/>
                  </a:lnTo>
                  <a:lnTo>
                    <a:pt x="9330" y="10967"/>
                  </a:lnTo>
                  <a:lnTo>
                    <a:pt x="10160" y="10161"/>
                  </a:lnTo>
                  <a:lnTo>
                    <a:pt x="10966" y="9330"/>
                  </a:lnTo>
                  <a:lnTo>
                    <a:pt x="11723" y="8524"/>
                  </a:lnTo>
                  <a:lnTo>
                    <a:pt x="12432" y="7718"/>
                  </a:lnTo>
                  <a:lnTo>
                    <a:pt x="13091" y="6912"/>
                  </a:lnTo>
                  <a:lnTo>
                    <a:pt x="13702" y="6131"/>
                  </a:lnTo>
                  <a:lnTo>
                    <a:pt x="14263" y="5374"/>
                  </a:lnTo>
                  <a:lnTo>
                    <a:pt x="14752" y="4666"/>
                  </a:lnTo>
                  <a:lnTo>
                    <a:pt x="15192" y="3957"/>
                  </a:lnTo>
                  <a:lnTo>
                    <a:pt x="15582" y="3322"/>
                  </a:lnTo>
                  <a:lnTo>
                    <a:pt x="15875" y="2712"/>
                  </a:lnTo>
                  <a:lnTo>
                    <a:pt x="16120" y="2150"/>
                  </a:lnTo>
                  <a:lnTo>
                    <a:pt x="16266" y="1637"/>
                  </a:lnTo>
                  <a:lnTo>
                    <a:pt x="16315" y="1393"/>
                  </a:lnTo>
                  <a:lnTo>
                    <a:pt x="16364" y="1173"/>
                  </a:lnTo>
                  <a:lnTo>
                    <a:pt x="16364" y="978"/>
                  </a:lnTo>
                  <a:lnTo>
                    <a:pt x="16364" y="807"/>
                  </a:lnTo>
                  <a:lnTo>
                    <a:pt x="16339" y="636"/>
                  </a:lnTo>
                  <a:lnTo>
                    <a:pt x="16291" y="489"/>
                  </a:lnTo>
                  <a:lnTo>
                    <a:pt x="16217" y="343"/>
                  </a:lnTo>
                  <a:lnTo>
                    <a:pt x="16120" y="245"/>
                  </a:lnTo>
                  <a:lnTo>
                    <a:pt x="15973" y="123"/>
                  </a:lnTo>
                  <a:lnTo>
                    <a:pt x="15802" y="50"/>
                  </a:lnTo>
                  <a:lnTo>
                    <a:pt x="15582" y="1"/>
                  </a:lnTo>
                  <a:lnTo>
                    <a:pt x="15362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52286" name="Google Shape;462;p31">
            <a:extLst>
              <a:ext uri="{FF2B5EF4-FFF2-40B4-BE49-F238E27FC236}">
                <a16:creationId xmlns:a16="http://schemas.microsoft.com/office/drawing/2014/main" id="{0DA62E90-FF76-2643-90A6-7A0DBAD30ECD}"/>
              </a:ext>
            </a:extLst>
          </p:cNvPr>
          <p:cNvGrpSpPr>
            <a:grpSpLocks/>
          </p:cNvGrpSpPr>
          <p:nvPr/>
        </p:nvGrpSpPr>
        <p:grpSpPr bwMode="auto">
          <a:xfrm>
            <a:off x="692150" y="3711575"/>
            <a:ext cx="333375" cy="333375"/>
            <a:chOff x="570875" y="4322250"/>
            <a:chExt cx="443300" cy="443325"/>
          </a:xfrm>
        </p:grpSpPr>
        <p:sp>
          <p:nvSpPr>
            <p:cNvPr id="52366" name="Google Shape;463;p31">
              <a:extLst>
                <a:ext uri="{FF2B5EF4-FFF2-40B4-BE49-F238E27FC236}">
                  <a16:creationId xmlns:a16="http://schemas.microsoft.com/office/drawing/2014/main" id="{C3F61D3C-E7AB-024E-8E16-7336F9C8FC88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875" y="4322250"/>
              <a:ext cx="443300" cy="443325"/>
            </a:xfrm>
            <a:custGeom>
              <a:avLst/>
              <a:gdLst>
                <a:gd name="T0" fmla="*/ 13506 w 17732"/>
                <a:gd name="T1" fmla="*/ 2785 h 17733"/>
                <a:gd name="T2" fmla="*/ 14068 w 17732"/>
                <a:gd name="T3" fmla="*/ 3054 h 17733"/>
                <a:gd name="T4" fmla="*/ 14556 w 17732"/>
                <a:gd name="T5" fmla="*/ 3493 h 17733"/>
                <a:gd name="T6" fmla="*/ 14874 w 17732"/>
                <a:gd name="T7" fmla="*/ 4031 h 17733"/>
                <a:gd name="T8" fmla="*/ 15021 w 17732"/>
                <a:gd name="T9" fmla="*/ 4641 h 17733"/>
                <a:gd name="T10" fmla="*/ 14996 w 17732"/>
                <a:gd name="T11" fmla="*/ 5252 h 17733"/>
                <a:gd name="T12" fmla="*/ 14776 w 17732"/>
                <a:gd name="T13" fmla="*/ 5838 h 17733"/>
                <a:gd name="T14" fmla="*/ 14410 w 17732"/>
                <a:gd name="T15" fmla="*/ 6375 h 17733"/>
                <a:gd name="T16" fmla="*/ 13189 w 17732"/>
                <a:gd name="T17" fmla="*/ 7499 h 17733"/>
                <a:gd name="T18" fmla="*/ 12725 w 17732"/>
                <a:gd name="T19" fmla="*/ 7548 h 17733"/>
                <a:gd name="T20" fmla="*/ 12334 w 17732"/>
                <a:gd name="T21" fmla="*/ 7328 h 17733"/>
                <a:gd name="T22" fmla="*/ 10234 w 17732"/>
                <a:gd name="T23" fmla="*/ 5154 h 17733"/>
                <a:gd name="T24" fmla="*/ 10185 w 17732"/>
                <a:gd name="T25" fmla="*/ 4690 h 17733"/>
                <a:gd name="T26" fmla="*/ 10405 w 17732"/>
                <a:gd name="T27" fmla="*/ 4299 h 17733"/>
                <a:gd name="T28" fmla="*/ 11699 w 17732"/>
                <a:gd name="T29" fmla="*/ 3054 h 17733"/>
                <a:gd name="T30" fmla="*/ 12261 w 17732"/>
                <a:gd name="T31" fmla="*/ 2785 h 17733"/>
                <a:gd name="T32" fmla="*/ 13091 w 17732"/>
                <a:gd name="T33" fmla="*/ 2712 h 17733"/>
                <a:gd name="T34" fmla="*/ 8548 w 17732"/>
                <a:gd name="T35" fmla="*/ 8915 h 17733"/>
                <a:gd name="T36" fmla="*/ 8768 w 17732"/>
                <a:gd name="T37" fmla="*/ 9086 h 17733"/>
                <a:gd name="T38" fmla="*/ 8866 w 17732"/>
                <a:gd name="T39" fmla="*/ 9355 h 17733"/>
                <a:gd name="T40" fmla="*/ 8768 w 17732"/>
                <a:gd name="T41" fmla="*/ 9624 h 17733"/>
                <a:gd name="T42" fmla="*/ 6106 w 17732"/>
                <a:gd name="T43" fmla="*/ 12310 h 17733"/>
                <a:gd name="T44" fmla="*/ 5740 w 17732"/>
                <a:gd name="T45" fmla="*/ 12383 h 17733"/>
                <a:gd name="T46" fmla="*/ 5496 w 17732"/>
                <a:gd name="T47" fmla="*/ 12237 h 17733"/>
                <a:gd name="T48" fmla="*/ 5349 w 17732"/>
                <a:gd name="T49" fmla="*/ 11993 h 17733"/>
                <a:gd name="T50" fmla="*/ 5373 w 17732"/>
                <a:gd name="T51" fmla="*/ 11700 h 17733"/>
                <a:gd name="T52" fmla="*/ 8036 w 17732"/>
                <a:gd name="T53" fmla="*/ 9013 h 17733"/>
                <a:gd name="T54" fmla="*/ 8280 w 17732"/>
                <a:gd name="T55" fmla="*/ 8891 h 17733"/>
                <a:gd name="T56" fmla="*/ 14288 w 17732"/>
                <a:gd name="T57" fmla="*/ 25 h 17733"/>
                <a:gd name="T58" fmla="*/ 12676 w 17732"/>
                <a:gd name="T59" fmla="*/ 245 h 17733"/>
                <a:gd name="T60" fmla="*/ 11235 w 17732"/>
                <a:gd name="T61" fmla="*/ 758 h 17733"/>
                <a:gd name="T62" fmla="*/ 10649 w 17732"/>
                <a:gd name="T63" fmla="*/ 1124 h 17733"/>
                <a:gd name="T64" fmla="*/ 391 w 17732"/>
                <a:gd name="T65" fmla="*/ 6229 h 17733"/>
                <a:gd name="T66" fmla="*/ 49 w 17732"/>
                <a:gd name="T67" fmla="*/ 6327 h 17733"/>
                <a:gd name="T68" fmla="*/ 25 w 17732"/>
                <a:gd name="T69" fmla="*/ 6571 h 17733"/>
                <a:gd name="T70" fmla="*/ 2589 w 17732"/>
                <a:gd name="T71" fmla="*/ 9184 h 17733"/>
                <a:gd name="T72" fmla="*/ 806 w 17732"/>
                <a:gd name="T73" fmla="*/ 9795 h 17733"/>
                <a:gd name="T74" fmla="*/ 562 w 17732"/>
                <a:gd name="T75" fmla="*/ 10014 h 17733"/>
                <a:gd name="T76" fmla="*/ 635 w 17732"/>
                <a:gd name="T77" fmla="*/ 10332 h 17733"/>
                <a:gd name="T78" fmla="*/ 7401 w 17732"/>
                <a:gd name="T79" fmla="*/ 17097 h 17733"/>
                <a:gd name="T80" fmla="*/ 7718 w 17732"/>
                <a:gd name="T81" fmla="*/ 17170 h 17733"/>
                <a:gd name="T82" fmla="*/ 7938 w 17732"/>
                <a:gd name="T83" fmla="*/ 16926 h 17733"/>
                <a:gd name="T84" fmla="*/ 8548 w 17732"/>
                <a:gd name="T85" fmla="*/ 15143 h 17733"/>
                <a:gd name="T86" fmla="*/ 11162 w 17732"/>
                <a:gd name="T87" fmla="*/ 17708 h 17733"/>
                <a:gd name="T88" fmla="*/ 11406 w 17732"/>
                <a:gd name="T89" fmla="*/ 17683 h 17733"/>
                <a:gd name="T90" fmla="*/ 11504 w 17732"/>
                <a:gd name="T91" fmla="*/ 17341 h 17733"/>
                <a:gd name="T92" fmla="*/ 16608 w 17732"/>
                <a:gd name="T93" fmla="*/ 7084 h 17733"/>
                <a:gd name="T94" fmla="*/ 16974 w 17732"/>
                <a:gd name="T95" fmla="*/ 6498 h 17733"/>
                <a:gd name="T96" fmla="*/ 17487 w 17732"/>
                <a:gd name="T97" fmla="*/ 5057 h 17733"/>
                <a:gd name="T98" fmla="*/ 17707 w 17732"/>
                <a:gd name="T99" fmla="*/ 3445 h 17733"/>
                <a:gd name="T100" fmla="*/ 17707 w 17732"/>
                <a:gd name="T101" fmla="*/ 1955 h 17733"/>
                <a:gd name="T102" fmla="*/ 17512 w 17732"/>
                <a:gd name="T103" fmla="*/ 831 h 17733"/>
                <a:gd name="T104" fmla="*/ 17292 w 17732"/>
                <a:gd name="T105" fmla="*/ 441 h 17733"/>
                <a:gd name="T106" fmla="*/ 16901 w 17732"/>
                <a:gd name="T107" fmla="*/ 221 h 17733"/>
                <a:gd name="T108" fmla="*/ 15778 w 17732"/>
                <a:gd name="T109" fmla="*/ 25 h 177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7732" h="17733" extrusionOk="0">
                  <a:moveTo>
                    <a:pt x="13091" y="2712"/>
                  </a:moveTo>
                  <a:lnTo>
                    <a:pt x="13286" y="2736"/>
                  </a:lnTo>
                  <a:lnTo>
                    <a:pt x="13506" y="2785"/>
                  </a:lnTo>
                  <a:lnTo>
                    <a:pt x="13702" y="2858"/>
                  </a:lnTo>
                  <a:lnTo>
                    <a:pt x="13873" y="2956"/>
                  </a:lnTo>
                  <a:lnTo>
                    <a:pt x="14068" y="3054"/>
                  </a:lnTo>
                  <a:lnTo>
                    <a:pt x="14239" y="3176"/>
                  </a:lnTo>
                  <a:lnTo>
                    <a:pt x="14410" y="3323"/>
                  </a:lnTo>
                  <a:lnTo>
                    <a:pt x="14556" y="3493"/>
                  </a:lnTo>
                  <a:lnTo>
                    <a:pt x="14679" y="3664"/>
                  </a:lnTo>
                  <a:lnTo>
                    <a:pt x="14776" y="3860"/>
                  </a:lnTo>
                  <a:lnTo>
                    <a:pt x="14874" y="4031"/>
                  </a:lnTo>
                  <a:lnTo>
                    <a:pt x="14947" y="4226"/>
                  </a:lnTo>
                  <a:lnTo>
                    <a:pt x="14996" y="4446"/>
                  </a:lnTo>
                  <a:lnTo>
                    <a:pt x="15021" y="4641"/>
                  </a:lnTo>
                  <a:lnTo>
                    <a:pt x="15021" y="4861"/>
                  </a:lnTo>
                  <a:lnTo>
                    <a:pt x="15021" y="5057"/>
                  </a:lnTo>
                  <a:lnTo>
                    <a:pt x="14996" y="5252"/>
                  </a:lnTo>
                  <a:lnTo>
                    <a:pt x="14947" y="5472"/>
                  </a:lnTo>
                  <a:lnTo>
                    <a:pt x="14874" y="5667"/>
                  </a:lnTo>
                  <a:lnTo>
                    <a:pt x="14776" y="5838"/>
                  </a:lnTo>
                  <a:lnTo>
                    <a:pt x="14679" y="6033"/>
                  </a:lnTo>
                  <a:lnTo>
                    <a:pt x="14556" y="6204"/>
                  </a:lnTo>
                  <a:lnTo>
                    <a:pt x="14410" y="6375"/>
                  </a:lnTo>
                  <a:lnTo>
                    <a:pt x="13433" y="7328"/>
                  </a:lnTo>
                  <a:lnTo>
                    <a:pt x="13311" y="7426"/>
                  </a:lnTo>
                  <a:lnTo>
                    <a:pt x="13189" y="7499"/>
                  </a:lnTo>
                  <a:lnTo>
                    <a:pt x="13042" y="7548"/>
                  </a:lnTo>
                  <a:lnTo>
                    <a:pt x="12871" y="7572"/>
                  </a:lnTo>
                  <a:lnTo>
                    <a:pt x="12725" y="7548"/>
                  </a:lnTo>
                  <a:lnTo>
                    <a:pt x="12578" y="7499"/>
                  </a:lnTo>
                  <a:lnTo>
                    <a:pt x="12456" y="7426"/>
                  </a:lnTo>
                  <a:lnTo>
                    <a:pt x="12334" y="7328"/>
                  </a:lnTo>
                  <a:lnTo>
                    <a:pt x="10405" y="5398"/>
                  </a:lnTo>
                  <a:lnTo>
                    <a:pt x="10307" y="5276"/>
                  </a:lnTo>
                  <a:lnTo>
                    <a:pt x="10234" y="5154"/>
                  </a:lnTo>
                  <a:lnTo>
                    <a:pt x="10185" y="5008"/>
                  </a:lnTo>
                  <a:lnTo>
                    <a:pt x="10160" y="4861"/>
                  </a:lnTo>
                  <a:lnTo>
                    <a:pt x="10185" y="4690"/>
                  </a:lnTo>
                  <a:lnTo>
                    <a:pt x="10234" y="4544"/>
                  </a:lnTo>
                  <a:lnTo>
                    <a:pt x="10307" y="4422"/>
                  </a:lnTo>
                  <a:lnTo>
                    <a:pt x="10405" y="4299"/>
                  </a:lnTo>
                  <a:lnTo>
                    <a:pt x="11357" y="3323"/>
                  </a:lnTo>
                  <a:lnTo>
                    <a:pt x="11528" y="3176"/>
                  </a:lnTo>
                  <a:lnTo>
                    <a:pt x="11699" y="3054"/>
                  </a:lnTo>
                  <a:lnTo>
                    <a:pt x="11894" y="2956"/>
                  </a:lnTo>
                  <a:lnTo>
                    <a:pt x="12065" y="2858"/>
                  </a:lnTo>
                  <a:lnTo>
                    <a:pt x="12261" y="2785"/>
                  </a:lnTo>
                  <a:lnTo>
                    <a:pt x="12481" y="2736"/>
                  </a:lnTo>
                  <a:lnTo>
                    <a:pt x="12676" y="2712"/>
                  </a:lnTo>
                  <a:lnTo>
                    <a:pt x="13091" y="2712"/>
                  </a:lnTo>
                  <a:close/>
                  <a:moveTo>
                    <a:pt x="8377" y="8867"/>
                  </a:moveTo>
                  <a:lnTo>
                    <a:pt x="8475" y="8891"/>
                  </a:lnTo>
                  <a:lnTo>
                    <a:pt x="8548" y="8915"/>
                  </a:lnTo>
                  <a:lnTo>
                    <a:pt x="8646" y="8964"/>
                  </a:lnTo>
                  <a:lnTo>
                    <a:pt x="8719" y="9013"/>
                  </a:lnTo>
                  <a:lnTo>
                    <a:pt x="8768" y="9086"/>
                  </a:lnTo>
                  <a:lnTo>
                    <a:pt x="8817" y="9184"/>
                  </a:lnTo>
                  <a:lnTo>
                    <a:pt x="8841" y="9257"/>
                  </a:lnTo>
                  <a:lnTo>
                    <a:pt x="8866" y="9355"/>
                  </a:lnTo>
                  <a:lnTo>
                    <a:pt x="8841" y="9453"/>
                  </a:lnTo>
                  <a:lnTo>
                    <a:pt x="8817" y="9550"/>
                  </a:lnTo>
                  <a:lnTo>
                    <a:pt x="8768" y="9624"/>
                  </a:lnTo>
                  <a:lnTo>
                    <a:pt x="8719" y="9697"/>
                  </a:lnTo>
                  <a:lnTo>
                    <a:pt x="6179" y="12237"/>
                  </a:lnTo>
                  <a:lnTo>
                    <a:pt x="6106" y="12310"/>
                  </a:lnTo>
                  <a:lnTo>
                    <a:pt x="6033" y="12359"/>
                  </a:lnTo>
                  <a:lnTo>
                    <a:pt x="5935" y="12383"/>
                  </a:lnTo>
                  <a:lnTo>
                    <a:pt x="5740" y="12383"/>
                  </a:lnTo>
                  <a:lnTo>
                    <a:pt x="5642" y="12359"/>
                  </a:lnTo>
                  <a:lnTo>
                    <a:pt x="5569" y="12310"/>
                  </a:lnTo>
                  <a:lnTo>
                    <a:pt x="5496" y="12237"/>
                  </a:lnTo>
                  <a:lnTo>
                    <a:pt x="5422" y="12164"/>
                  </a:lnTo>
                  <a:lnTo>
                    <a:pt x="5373" y="12090"/>
                  </a:lnTo>
                  <a:lnTo>
                    <a:pt x="5349" y="11993"/>
                  </a:lnTo>
                  <a:lnTo>
                    <a:pt x="5349" y="11895"/>
                  </a:lnTo>
                  <a:lnTo>
                    <a:pt x="5349" y="11797"/>
                  </a:lnTo>
                  <a:lnTo>
                    <a:pt x="5373" y="11700"/>
                  </a:lnTo>
                  <a:lnTo>
                    <a:pt x="5422" y="11626"/>
                  </a:lnTo>
                  <a:lnTo>
                    <a:pt x="5496" y="11553"/>
                  </a:lnTo>
                  <a:lnTo>
                    <a:pt x="8036" y="9013"/>
                  </a:lnTo>
                  <a:lnTo>
                    <a:pt x="8109" y="8964"/>
                  </a:lnTo>
                  <a:lnTo>
                    <a:pt x="8182" y="8915"/>
                  </a:lnTo>
                  <a:lnTo>
                    <a:pt x="8280" y="8891"/>
                  </a:lnTo>
                  <a:lnTo>
                    <a:pt x="8377" y="8867"/>
                  </a:lnTo>
                  <a:close/>
                  <a:moveTo>
                    <a:pt x="14825" y="1"/>
                  </a:moveTo>
                  <a:lnTo>
                    <a:pt x="14288" y="25"/>
                  </a:lnTo>
                  <a:lnTo>
                    <a:pt x="13751" y="50"/>
                  </a:lnTo>
                  <a:lnTo>
                    <a:pt x="13213" y="123"/>
                  </a:lnTo>
                  <a:lnTo>
                    <a:pt x="12676" y="245"/>
                  </a:lnTo>
                  <a:lnTo>
                    <a:pt x="12163" y="367"/>
                  </a:lnTo>
                  <a:lnTo>
                    <a:pt x="11675" y="538"/>
                  </a:lnTo>
                  <a:lnTo>
                    <a:pt x="11235" y="758"/>
                  </a:lnTo>
                  <a:lnTo>
                    <a:pt x="11015" y="856"/>
                  </a:lnTo>
                  <a:lnTo>
                    <a:pt x="10844" y="1002"/>
                  </a:lnTo>
                  <a:lnTo>
                    <a:pt x="10649" y="1124"/>
                  </a:lnTo>
                  <a:lnTo>
                    <a:pt x="10502" y="1271"/>
                  </a:lnTo>
                  <a:lnTo>
                    <a:pt x="5544" y="6229"/>
                  </a:lnTo>
                  <a:lnTo>
                    <a:pt x="391" y="6229"/>
                  </a:lnTo>
                  <a:lnTo>
                    <a:pt x="245" y="6253"/>
                  </a:lnTo>
                  <a:lnTo>
                    <a:pt x="147" y="6278"/>
                  </a:lnTo>
                  <a:lnTo>
                    <a:pt x="49" y="6327"/>
                  </a:lnTo>
                  <a:lnTo>
                    <a:pt x="0" y="6400"/>
                  </a:lnTo>
                  <a:lnTo>
                    <a:pt x="0" y="6473"/>
                  </a:lnTo>
                  <a:lnTo>
                    <a:pt x="25" y="6571"/>
                  </a:lnTo>
                  <a:lnTo>
                    <a:pt x="74" y="6668"/>
                  </a:lnTo>
                  <a:lnTo>
                    <a:pt x="171" y="6791"/>
                  </a:lnTo>
                  <a:lnTo>
                    <a:pt x="2589" y="9184"/>
                  </a:lnTo>
                  <a:lnTo>
                    <a:pt x="2272" y="9502"/>
                  </a:lnTo>
                  <a:lnTo>
                    <a:pt x="953" y="9746"/>
                  </a:lnTo>
                  <a:lnTo>
                    <a:pt x="806" y="9795"/>
                  </a:lnTo>
                  <a:lnTo>
                    <a:pt x="684" y="9843"/>
                  </a:lnTo>
                  <a:lnTo>
                    <a:pt x="611" y="9941"/>
                  </a:lnTo>
                  <a:lnTo>
                    <a:pt x="562" y="10014"/>
                  </a:lnTo>
                  <a:lnTo>
                    <a:pt x="562" y="10112"/>
                  </a:lnTo>
                  <a:lnTo>
                    <a:pt x="586" y="10234"/>
                  </a:lnTo>
                  <a:lnTo>
                    <a:pt x="635" y="10332"/>
                  </a:lnTo>
                  <a:lnTo>
                    <a:pt x="733" y="10454"/>
                  </a:lnTo>
                  <a:lnTo>
                    <a:pt x="7278" y="16999"/>
                  </a:lnTo>
                  <a:lnTo>
                    <a:pt x="7401" y="17097"/>
                  </a:lnTo>
                  <a:lnTo>
                    <a:pt x="7498" y="17146"/>
                  </a:lnTo>
                  <a:lnTo>
                    <a:pt x="7620" y="17170"/>
                  </a:lnTo>
                  <a:lnTo>
                    <a:pt x="7718" y="17170"/>
                  </a:lnTo>
                  <a:lnTo>
                    <a:pt x="7791" y="17122"/>
                  </a:lnTo>
                  <a:lnTo>
                    <a:pt x="7889" y="17048"/>
                  </a:lnTo>
                  <a:lnTo>
                    <a:pt x="7938" y="16926"/>
                  </a:lnTo>
                  <a:lnTo>
                    <a:pt x="7987" y="16780"/>
                  </a:lnTo>
                  <a:lnTo>
                    <a:pt x="8231" y="15461"/>
                  </a:lnTo>
                  <a:lnTo>
                    <a:pt x="8548" y="15143"/>
                  </a:lnTo>
                  <a:lnTo>
                    <a:pt x="10942" y="17561"/>
                  </a:lnTo>
                  <a:lnTo>
                    <a:pt x="11064" y="17659"/>
                  </a:lnTo>
                  <a:lnTo>
                    <a:pt x="11162" y="17708"/>
                  </a:lnTo>
                  <a:lnTo>
                    <a:pt x="11259" y="17732"/>
                  </a:lnTo>
                  <a:lnTo>
                    <a:pt x="11333" y="17732"/>
                  </a:lnTo>
                  <a:lnTo>
                    <a:pt x="11406" y="17683"/>
                  </a:lnTo>
                  <a:lnTo>
                    <a:pt x="11455" y="17586"/>
                  </a:lnTo>
                  <a:lnTo>
                    <a:pt x="11479" y="17488"/>
                  </a:lnTo>
                  <a:lnTo>
                    <a:pt x="11504" y="17341"/>
                  </a:lnTo>
                  <a:lnTo>
                    <a:pt x="11504" y="12188"/>
                  </a:lnTo>
                  <a:lnTo>
                    <a:pt x="16461" y="7230"/>
                  </a:lnTo>
                  <a:lnTo>
                    <a:pt x="16608" y="7084"/>
                  </a:lnTo>
                  <a:lnTo>
                    <a:pt x="16730" y="6888"/>
                  </a:lnTo>
                  <a:lnTo>
                    <a:pt x="16877" y="6693"/>
                  </a:lnTo>
                  <a:lnTo>
                    <a:pt x="16974" y="6498"/>
                  </a:lnTo>
                  <a:lnTo>
                    <a:pt x="17194" y="6058"/>
                  </a:lnTo>
                  <a:lnTo>
                    <a:pt x="17365" y="5569"/>
                  </a:lnTo>
                  <a:lnTo>
                    <a:pt x="17487" y="5057"/>
                  </a:lnTo>
                  <a:lnTo>
                    <a:pt x="17609" y="4519"/>
                  </a:lnTo>
                  <a:lnTo>
                    <a:pt x="17683" y="3982"/>
                  </a:lnTo>
                  <a:lnTo>
                    <a:pt x="17707" y="3445"/>
                  </a:lnTo>
                  <a:lnTo>
                    <a:pt x="17731" y="2907"/>
                  </a:lnTo>
                  <a:lnTo>
                    <a:pt x="17731" y="2419"/>
                  </a:lnTo>
                  <a:lnTo>
                    <a:pt x="17707" y="1955"/>
                  </a:lnTo>
                  <a:lnTo>
                    <a:pt x="17658" y="1515"/>
                  </a:lnTo>
                  <a:lnTo>
                    <a:pt x="17585" y="1149"/>
                  </a:lnTo>
                  <a:lnTo>
                    <a:pt x="17512" y="831"/>
                  </a:lnTo>
                  <a:lnTo>
                    <a:pt x="17414" y="587"/>
                  </a:lnTo>
                  <a:lnTo>
                    <a:pt x="17341" y="489"/>
                  </a:lnTo>
                  <a:lnTo>
                    <a:pt x="17292" y="441"/>
                  </a:lnTo>
                  <a:lnTo>
                    <a:pt x="17243" y="392"/>
                  </a:lnTo>
                  <a:lnTo>
                    <a:pt x="17145" y="318"/>
                  </a:lnTo>
                  <a:lnTo>
                    <a:pt x="16901" y="221"/>
                  </a:lnTo>
                  <a:lnTo>
                    <a:pt x="16584" y="148"/>
                  </a:lnTo>
                  <a:lnTo>
                    <a:pt x="16217" y="74"/>
                  </a:lnTo>
                  <a:lnTo>
                    <a:pt x="15778" y="25"/>
                  </a:lnTo>
                  <a:lnTo>
                    <a:pt x="15314" y="1"/>
                  </a:lnTo>
                  <a:lnTo>
                    <a:pt x="14825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67" name="Google Shape;464;p31">
              <a:extLst>
                <a:ext uri="{FF2B5EF4-FFF2-40B4-BE49-F238E27FC236}">
                  <a16:creationId xmlns:a16="http://schemas.microsoft.com/office/drawing/2014/main" id="{E193C0B4-C5EE-E442-9775-39E53BBA946B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725" y="4665400"/>
              <a:ext cx="73300" cy="73300"/>
            </a:xfrm>
            <a:custGeom>
              <a:avLst/>
              <a:gdLst>
                <a:gd name="T0" fmla="*/ 2028 w 2932"/>
                <a:gd name="T1" fmla="*/ 1 h 2932"/>
                <a:gd name="T2" fmla="*/ 1857 w 2932"/>
                <a:gd name="T3" fmla="*/ 25 h 2932"/>
                <a:gd name="T4" fmla="*/ 1686 w 2932"/>
                <a:gd name="T5" fmla="*/ 74 h 2932"/>
                <a:gd name="T6" fmla="*/ 1515 w 2932"/>
                <a:gd name="T7" fmla="*/ 147 h 2932"/>
                <a:gd name="T8" fmla="*/ 1369 w 2932"/>
                <a:gd name="T9" fmla="*/ 269 h 2932"/>
                <a:gd name="T10" fmla="*/ 1222 w 2932"/>
                <a:gd name="T11" fmla="*/ 489 h 2932"/>
                <a:gd name="T12" fmla="*/ 1002 w 2932"/>
                <a:gd name="T13" fmla="*/ 831 h 2932"/>
                <a:gd name="T14" fmla="*/ 563 w 2932"/>
                <a:gd name="T15" fmla="*/ 1735 h 2932"/>
                <a:gd name="T16" fmla="*/ 172 w 2932"/>
                <a:gd name="T17" fmla="*/ 2565 h 2932"/>
                <a:gd name="T18" fmla="*/ 1 w 2932"/>
                <a:gd name="T19" fmla="*/ 2932 h 2932"/>
                <a:gd name="T20" fmla="*/ 1 w 2932"/>
                <a:gd name="T21" fmla="*/ 2932 h 2932"/>
                <a:gd name="T22" fmla="*/ 367 w 2932"/>
                <a:gd name="T23" fmla="*/ 2761 h 2932"/>
                <a:gd name="T24" fmla="*/ 1198 w 2932"/>
                <a:gd name="T25" fmla="*/ 2370 h 2932"/>
                <a:gd name="T26" fmla="*/ 2101 w 2932"/>
                <a:gd name="T27" fmla="*/ 1930 h 2932"/>
                <a:gd name="T28" fmla="*/ 2443 w 2932"/>
                <a:gd name="T29" fmla="*/ 1710 h 2932"/>
                <a:gd name="T30" fmla="*/ 2663 w 2932"/>
                <a:gd name="T31" fmla="*/ 1564 h 2932"/>
                <a:gd name="T32" fmla="*/ 2785 w 2932"/>
                <a:gd name="T33" fmla="*/ 1417 h 2932"/>
                <a:gd name="T34" fmla="*/ 2858 w 2932"/>
                <a:gd name="T35" fmla="*/ 1246 h 2932"/>
                <a:gd name="T36" fmla="*/ 2907 w 2932"/>
                <a:gd name="T37" fmla="*/ 1075 h 2932"/>
                <a:gd name="T38" fmla="*/ 2932 w 2932"/>
                <a:gd name="T39" fmla="*/ 904 h 2932"/>
                <a:gd name="T40" fmla="*/ 2907 w 2932"/>
                <a:gd name="T41" fmla="*/ 733 h 2932"/>
                <a:gd name="T42" fmla="*/ 2858 w 2932"/>
                <a:gd name="T43" fmla="*/ 562 h 2932"/>
                <a:gd name="T44" fmla="*/ 2785 w 2932"/>
                <a:gd name="T45" fmla="*/ 416 h 2932"/>
                <a:gd name="T46" fmla="*/ 2663 w 2932"/>
                <a:gd name="T47" fmla="*/ 269 h 2932"/>
                <a:gd name="T48" fmla="*/ 2517 w 2932"/>
                <a:gd name="T49" fmla="*/ 147 h 2932"/>
                <a:gd name="T50" fmla="*/ 2370 w 2932"/>
                <a:gd name="T51" fmla="*/ 74 h 2932"/>
                <a:gd name="T52" fmla="*/ 2199 w 2932"/>
                <a:gd name="T53" fmla="*/ 25 h 2932"/>
                <a:gd name="T54" fmla="*/ 2028 w 2932"/>
                <a:gd name="T55" fmla="*/ 1 h 29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932" h="2932" extrusionOk="0">
                  <a:moveTo>
                    <a:pt x="2028" y="1"/>
                  </a:moveTo>
                  <a:lnTo>
                    <a:pt x="1857" y="25"/>
                  </a:lnTo>
                  <a:lnTo>
                    <a:pt x="1686" y="74"/>
                  </a:lnTo>
                  <a:lnTo>
                    <a:pt x="1515" y="147"/>
                  </a:lnTo>
                  <a:lnTo>
                    <a:pt x="1369" y="269"/>
                  </a:lnTo>
                  <a:lnTo>
                    <a:pt x="1222" y="489"/>
                  </a:lnTo>
                  <a:lnTo>
                    <a:pt x="1002" y="831"/>
                  </a:lnTo>
                  <a:lnTo>
                    <a:pt x="563" y="1735"/>
                  </a:lnTo>
                  <a:lnTo>
                    <a:pt x="172" y="2565"/>
                  </a:lnTo>
                  <a:lnTo>
                    <a:pt x="1" y="2932"/>
                  </a:lnTo>
                  <a:lnTo>
                    <a:pt x="367" y="2761"/>
                  </a:lnTo>
                  <a:lnTo>
                    <a:pt x="1198" y="2370"/>
                  </a:lnTo>
                  <a:lnTo>
                    <a:pt x="2101" y="1930"/>
                  </a:lnTo>
                  <a:lnTo>
                    <a:pt x="2443" y="1710"/>
                  </a:lnTo>
                  <a:lnTo>
                    <a:pt x="2663" y="1564"/>
                  </a:lnTo>
                  <a:lnTo>
                    <a:pt x="2785" y="1417"/>
                  </a:lnTo>
                  <a:lnTo>
                    <a:pt x="2858" y="1246"/>
                  </a:lnTo>
                  <a:lnTo>
                    <a:pt x="2907" y="1075"/>
                  </a:lnTo>
                  <a:lnTo>
                    <a:pt x="2932" y="904"/>
                  </a:lnTo>
                  <a:lnTo>
                    <a:pt x="2907" y="733"/>
                  </a:lnTo>
                  <a:lnTo>
                    <a:pt x="2858" y="562"/>
                  </a:lnTo>
                  <a:lnTo>
                    <a:pt x="2785" y="416"/>
                  </a:lnTo>
                  <a:lnTo>
                    <a:pt x="2663" y="269"/>
                  </a:lnTo>
                  <a:lnTo>
                    <a:pt x="2517" y="147"/>
                  </a:lnTo>
                  <a:lnTo>
                    <a:pt x="2370" y="74"/>
                  </a:lnTo>
                  <a:lnTo>
                    <a:pt x="2199" y="25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68" name="Google Shape;465;p31">
              <a:extLst>
                <a:ext uri="{FF2B5EF4-FFF2-40B4-BE49-F238E27FC236}">
                  <a16:creationId xmlns:a16="http://schemas.microsoft.com/office/drawing/2014/main" id="{B0E88F53-B356-AA43-9E8C-6BD9203BFD2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525" y="4708150"/>
              <a:ext cx="47025" cy="47025"/>
            </a:xfrm>
            <a:custGeom>
              <a:avLst/>
              <a:gdLst>
                <a:gd name="T0" fmla="*/ 1124 w 1881"/>
                <a:gd name="T1" fmla="*/ 0 h 1881"/>
                <a:gd name="T2" fmla="*/ 977 w 1881"/>
                <a:gd name="T3" fmla="*/ 25 h 1881"/>
                <a:gd name="T4" fmla="*/ 831 w 1881"/>
                <a:gd name="T5" fmla="*/ 74 h 1881"/>
                <a:gd name="T6" fmla="*/ 709 w 1881"/>
                <a:gd name="T7" fmla="*/ 147 h 1881"/>
                <a:gd name="T8" fmla="*/ 586 w 1881"/>
                <a:gd name="T9" fmla="*/ 245 h 1881"/>
                <a:gd name="T10" fmla="*/ 464 w 1881"/>
                <a:gd name="T11" fmla="*/ 391 h 1881"/>
                <a:gd name="T12" fmla="*/ 367 w 1881"/>
                <a:gd name="T13" fmla="*/ 611 h 1881"/>
                <a:gd name="T14" fmla="*/ 269 w 1881"/>
                <a:gd name="T15" fmla="*/ 880 h 1881"/>
                <a:gd name="T16" fmla="*/ 171 w 1881"/>
                <a:gd name="T17" fmla="*/ 1173 h 1881"/>
                <a:gd name="T18" fmla="*/ 49 w 1881"/>
                <a:gd name="T19" fmla="*/ 1686 h 1881"/>
                <a:gd name="T20" fmla="*/ 0 w 1881"/>
                <a:gd name="T21" fmla="*/ 1881 h 1881"/>
                <a:gd name="T22" fmla="*/ 0 w 1881"/>
                <a:gd name="T23" fmla="*/ 1881 h 1881"/>
                <a:gd name="T24" fmla="*/ 220 w 1881"/>
                <a:gd name="T25" fmla="*/ 1857 h 1881"/>
                <a:gd name="T26" fmla="*/ 733 w 1881"/>
                <a:gd name="T27" fmla="*/ 1710 h 1881"/>
                <a:gd name="T28" fmla="*/ 1002 w 1881"/>
                <a:gd name="T29" fmla="*/ 1637 h 1881"/>
                <a:gd name="T30" fmla="*/ 1270 w 1881"/>
                <a:gd name="T31" fmla="*/ 1539 h 1881"/>
                <a:gd name="T32" fmla="*/ 1515 w 1881"/>
                <a:gd name="T33" fmla="*/ 1417 h 1881"/>
                <a:gd name="T34" fmla="*/ 1661 w 1881"/>
                <a:gd name="T35" fmla="*/ 1319 h 1881"/>
                <a:gd name="T36" fmla="*/ 1759 w 1881"/>
                <a:gd name="T37" fmla="*/ 1197 h 1881"/>
                <a:gd name="T38" fmla="*/ 1832 w 1881"/>
                <a:gd name="T39" fmla="*/ 1051 h 1881"/>
                <a:gd name="T40" fmla="*/ 1881 w 1881"/>
                <a:gd name="T41" fmla="*/ 928 h 1881"/>
                <a:gd name="T42" fmla="*/ 1881 w 1881"/>
                <a:gd name="T43" fmla="*/ 782 h 1881"/>
                <a:gd name="T44" fmla="*/ 1881 w 1881"/>
                <a:gd name="T45" fmla="*/ 635 h 1881"/>
                <a:gd name="T46" fmla="*/ 1832 w 1881"/>
                <a:gd name="T47" fmla="*/ 489 h 1881"/>
                <a:gd name="T48" fmla="*/ 1759 w 1881"/>
                <a:gd name="T49" fmla="*/ 367 h 1881"/>
                <a:gd name="T50" fmla="*/ 1661 w 1881"/>
                <a:gd name="T51" fmla="*/ 245 h 1881"/>
                <a:gd name="T52" fmla="*/ 1539 w 1881"/>
                <a:gd name="T53" fmla="*/ 147 h 1881"/>
                <a:gd name="T54" fmla="*/ 1417 w 1881"/>
                <a:gd name="T55" fmla="*/ 74 h 1881"/>
                <a:gd name="T56" fmla="*/ 1270 w 1881"/>
                <a:gd name="T57" fmla="*/ 25 h 1881"/>
                <a:gd name="T58" fmla="*/ 1124 w 1881"/>
                <a:gd name="T59" fmla="*/ 0 h 18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881" h="1881" extrusionOk="0">
                  <a:moveTo>
                    <a:pt x="1124" y="0"/>
                  </a:moveTo>
                  <a:lnTo>
                    <a:pt x="977" y="25"/>
                  </a:lnTo>
                  <a:lnTo>
                    <a:pt x="831" y="74"/>
                  </a:lnTo>
                  <a:lnTo>
                    <a:pt x="709" y="147"/>
                  </a:lnTo>
                  <a:lnTo>
                    <a:pt x="586" y="245"/>
                  </a:lnTo>
                  <a:lnTo>
                    <a:pt x="464" y="391"/>
                  </a:lnTo>
                  <a:lnTo>
                    <a:pt x="367" y="611"/>
                  </a:lnTo>
                  <a:lnTo>
                    <a:pt x="269" y="880"/>
                  </a:lnTo>
                  <a:lnTo>
                    <a:pt x="171" y="1173"/>
                  </a:lnTo>
                  <a:lnTo>
                    <a:pt x="49" y="1686"/>
                  </a:lnTo>
                  <a:lnTo>
                    <a:pt x="0" y="1881"/>
                  </a:lnTo>
                  <a:lnTo>
                    <a:pt x="220" y="1857"/>
                  </a:lnTo>
                  <a:lnTo>
                    <a:pt x="733" y="1710"/>
                  </a:lnTo>
                  <a:lnTo>
                    <a:pt x="1002" y="1637"/>
                  </a:lnTo>
                  <a:lnTo>
                    <a:pt x="1270" y="1539"/>
                  </a:lnTo>
                  <a:lnTo>
                    <a:pt x="1515" y="1417"/>
                  </a:lnTo>
                  <a:lnTo>
                    <a:pt x="1661" y="1319"/>
                  </a:lnTo>
                  <a:lnTo>
                    <a:pt x="1759" y="1197"/>
                  </a:lnTo>
                  <a:lnTo>
                    <a:pt x="1832" y="1051"/>
                  </a:lnTo>
                  <a:lnTo>
                    <a:pt x="1881" y="928"/>
                  </a:lnTo>
                  <a:lnTo>
                    <a:pt x="1881" y="782"/>
                  </a:lnTo>
                  <a:lnTo>
                    <a:pt x="1881" y="635"/>
                  </a:lnTo>
                  <a:lnTo>
                    <a:pt x="1832" y="489"/>
                  </a:lnTo>
                  <a:lnTo>
                    <a:pt x="1759" y="367"/>
                  </a:lnTo>
                  <a:lnTo>
                    <a:pt x="1661" y="245"/>
                  </a:lnTo>
                  <a:lnTo>
                    <a:pt x="1539" y="147"/>
                  </a:lnTo>
                  <a:lnTo>
                    <a:pt x="1417" y="74"/>
                  </a:lnTo>
                  <a:lnTo>
                    <a:pt x="1270" y="25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69" name="Google Shape;466;p31">
              <a:extLst>
                <a:ext uri="{FF2B5EF4-FFF2-40B4-BE49-F238E27FC236}">
                  <a16:creationId xmlns:a16="http://schemas.microsoft.com/office/drawing/2014/main" id="{C0B285A5-9C39-2F43-B539-077AE5782112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250" y="4634875"/>
              <a:ext cx="47050" cy="47050"/>
            </a:xfrm>
            <a:custGeom>
              <a:avLst/>
              <a:gdLst>
                <a:gd name="T0" fmla="*/ 953 w 1882"/>
                <a:gd name="T1" fmla="*/ 1 h 1882"/>
                <a:gd name="T2" fmla="*/ 831 w 1882"/>
                <a:gd name="T3" fmla="*/ 49 h 1882"/>
                <a:gd name="T4" fmla="*/ 684 w 1882"/>
                <a:gd name="T5" fmla="*/ 123 h 1882"/>
                <a:gd name="T6" fmla="*/ 562 w 1882"/>
                <a:gd name="T7" fmla="*/ 220 h 1882"/>
                <a:gd name="T8" fmla="*/ 465 w 1882"/>
                <a:gd name="T9" fmla="*/ 367 h 1882"/>
                <a:gd name="T10" fmla="*/ 342 w 1882"/>
                <a:gd name="T11" fmla="*/ 611 h 1882"/>
                <a:gd name="T12" fmla="*/ 245 w 1882"/>
                <a:gd name="T13" fmla="*/ 880 h 1882"/>
                <a:gd name="T14" fmla="*/ 171 w 1882"/>
                <a:gd name="T15" fmla="*/ 1148 h 1882"/>
                <a:gd name="T16" fmla="*/ 25 w 1882"/>
                <a:gd name="T17" fmla="*/ 1661 h 1882"/>
                <a:gd name="T18" fmla="*/ 1 w 1882"/>
                <a:gd name="T19" fmla="*/ 1881 h 1882"/>
                <a:gd name="T20" fmla="*/ 196 w 1882"/>
                <a:gd name="T21" fmla="*/ 1832 h 1882"/>
                <a:gd name="T22" fmla="*/ 709 w 1882"/>
                <a:gd name="T23" fmla="*/ 1710 h 1882"/>
                <a:gd name="T24" fmla="*/ 1002 w 1882"/>
                <a:gd name="T25" fmla="*/ 1613 h 1882"/>
                <a:gd name="T26" fmla="*/ 1271 w 1882"/>
                <a:gd name="T27" fmla="*/ 1515 h 1882"/>
                <a:gd name="T28" fmla="*/ 1490 w 1882"/>
                <a:gd name="T29" fmla="*/ 1417 h 1882"/>
                <a:gd name="T30" fmla="*/ 1637 w 1882"/>
                <a:gd name="T31" fmla="*/ 1295 h 1882"/>
                <a:gd name="T32" fmla="*/ 1735 w 1882"/>
                <a:gd name="T33" fmla="*/ 1173 h 1882"/>
                <a:gd name="T34" fmla="*/ 1808 w 1882"/>
                <a:gd name="T35" fmla="*/ 1051 h 1882"/>
                <a:gd name="T36" fmla="*/ 1857 w 1882"/>
                <a:gd name="T37" fmla="*/ 904 h 1882"/>
                <a:gd name="T38" fmla="*/ 1881 w 1882"/>
                <a:gd name="T39" fmla="*/ 758 h 1882"/>
                <a:gd name="T40" fmla="*/ 1857 w 1882"/>
                <a:gd name="T41" fmla="*/ 611 h 1882"/>
                <a:gd name="T42" fmla="*/ 1808 w 1882"/>
                <a:gd name="T43" fmla="*/ 465 h 1882"/>
                <a:gd name="T44" fmla="*/ 1735 w 1882"/>
                <a:gd name="T45" fmla="*/ 343 h 1882"/>
                <a:gd name="T46" fmla="*/ 1637 w 1882"/>
                <a:gd name="T47" fmla="*/ 220 h 1882"/>
                <a:gd name="T48" fmla="*/ 1515 w 1882"/>
                <a:gd name="T49" fmla="*/ 123 h 1882"/>
                <a:gd name="T50" fmla="*/ 1393 w 1882"/>
                <a:gd name="T51" fmla="*/ 49 h 1882"/>
                <a:gd name="T52" fmla="*/ 1246 w 1882"/>
                <a:gd name="T53" fmla="*/ 1 h 1882"/>
                <a:gd name="T54" fmla="*/ 953 w 1882"/>
                <a:gd name="T55" fmla="*/ 1 h 18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82" h="1882" extrusionOk="0">
                  <a:moveTo>
                    <a:pt x="953" y="1"/>
                  </a:moveTo>
                  <a:lnTo>
                    <a:pt x="831" y="49"/>
                  </a:lnTo>
                  <a:lnTo>
                    <a:pt x="684" y="123"/>
                  </a:lnTo>
                  <a:lnTo>
                    <a:pt x="562" y="220"/>
                  </a:lnTo>
                  <a:lnTo>
                    <a:pt x="465" y="367"/>
                  </a:lnTo>
                  <a:lnTo>
                    <a:pt x="342" y="611"/>
                  </a:lnTo>
                  <a:lnTo>
                    <a:pt x="245" y="880"/>
                  </a:lnTo>
                  <a:lnTo>
                    <a:pt x="171" y="1148"/>
                  </a:lnTo>
                  <a:lnTo>
                    <a:pt x="25" y="1661"/>
                  </a:lnTo>
                  <a:lnTo>
                    <a:pt x="1" y="1881"/>
                  </a:lnTo>
                  <a:lnTo>
                    <a:pt x="196" y="1832"/>
                  </a:lnTo>
                  <a:lnTo>
                    <a:pt x="709" y="1710"/>
                  </a:lnTo>
                  <a:lnTo>
                    <a:pt x="1002" y="1613"/>
                  </a:lnTo>
                  <a:lnTo>
                    <a:pt x="1271" y="1515"/>
                  </a:lnTo>
                  <a:lnTo>
                    <a:pt x="1490" y="1417"/>
                  </a:lnTo>
                  <a:lnTo>
                    <a:pt x="1637" y="1295"/>
                  </a:lnTo>
                  <a:lnTo>
                    <a:pt x="1735" y="1173"/>
                  </a:lnTo>
                  <a:lnTo>
                    <a:pt x="1808" y="1051"/>
                  </a:lnTo>
                  <a:lnTo>
                    <a:pt x="1857" y="904"/>
                  </a:lnTo>
                  <a:lnTo>
                    <a:pt x="1881" y="758"/>
                  </a:lnTo>
                  <a:lnTo>
                    <a:pt x="1857" y="611"/>
                  </a:lnTo>
                  <a:lnTo>
                    <a:pt x="1808" y="465"/>
                  </a:lnTo>
                  <a:lnTo>
                    <a:pt x="1735" y="343"/>
                  </a:lnTo>
                  <a:lnTo>
                    <a:pt x="1637" y="220"/>
                  </a:lnTo>
                  <a:lnTo>
                    <a:pt x="1515" y="123"/>
                  </a:lnTo>
                  <a:lnTo>
                    <a:pt x="1393" y="49"/>
                  </a:lnTo>
                  <a:lnTo>
                    <a:pt x="1246" y="1"/>
                  </a:lnTo>
                  <a:lnTo>
                    <a:pt x="953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sp>
        <p:nvSpPr>
          <p:cNvPr id="52287" name="Google Shape;467;p31">
            <a:extLst>
              <a:ext uri="{FF2B5EF4-FFF2-40B4-BE49-F238E27FC236}">
                <a16:creationId xmlns:a16="http://schemas.microsoft.com/office/drawing/2014/main" id="{6A451AD9-9949-5343-9887-68B3024DB4E2}"/>
              </a:ext>
            </a:extLst>
          </p:cNvPr>
          <p:cNvSpPr>
            <a:spLocks/>
          </p:cNvSpPr>
          <p:nvPr/>
        </p:nvSpPr>
        <p:spPr bwMode="auto">
          <a:xfrm>
            <a:off x="1185863" y="3776663"/>
            <a:ext cx="361950" cy="203200"/>
          </a:xfrm>
          <a:custGeom>
            <a:avLst/>
            <a:gdLst>
              <a:gd name="T0" fmla="*/ 7108 w 19198"/>
              <a:gd name="T1" fmla="*/ 25 h 10845"/>
              <a:gd name="T2" fmla="*/ 6229 w 19198"/>
              <a:gd name="T3" fmla="*/ 196 h 10845"/>
              <a:gd name="T4" fmla="*/ 5423 w 19198"/>
              <a:gd name="T5" fmla="*/ 538 h 10845"/>
              <a:gd name="T6" fmla="*/ 4714 w 19198"/>
              <a:gd name="T7" fmla="*/ 1026 h 10845"/>
              <a:gd name="T8" fmla="*/ 4104 w 19198"/>
              <a:gd name="T9" fmla="*/ 1637 h 10845"/>
              <a:gd name="T10" fmla="*/ 3615 w 19198"/>
              <a:gd name="T11" fmla="*/ 2345 h 10845"/>
              <a:gd name="T12" fmla="*/ 3273 w 19198"/>
              <a:gd name="T13" fmla="*/ 3151 h 10845"/>
              <a:gd name="T14" fmla="*/ 3102 w 19198"/>
              <a:gd name="T15" fmla="*/ 4030 h 10845"/>
              <a:gd name="T16" fmla="*/ 3078 w 19198"/>
              <a:gd name="T17" fmla="*/ 4788 h 10845"/>
              <a:gd name="T18" fmla="*/ 2419 w 19198"/>
              <a:gd name="T19" fmla="*/ 4836 h 10845"/>
              <a:gd name="T20" fmla="*/ 1832 w 19198"/>
              <a:gd name="T21" fmla="*/ 5032 h 10845"/>
              <a:gd name="T22" fmla="*/ 1320 w 19198"/>
              <a:gd name="T23" fmla="*/ 5300 h 10845"/>
              <a:gd name="T24" fmla="*/ 880 w 19198"/>
              <a:gd name="T25" fmla="*/ 5667 h 10845"/>
              <a:gd name="T26" fmla="*/ 514 w 19198"/>
              <a:gd name="T27" fmla="*/ 6131 h 10845"/>
              <a:gd name="T28" fmla="*/ 220 w 19198"/>
              <a:gd name="T29" fmla="*/ 6644 h 10845"/>
              <a:gd name="T30" fmla="*/ 50 w 19198"/>
              <a:gd name="T31" fmla="*/ 7205 h 10845"/>
              <a:gd name="T32" fmla="*/ 1 w 19198"/>
              <a:gd name="T33" fmla="*/ 7816 h 10845"/>
              <a:gd name="T34" fmla="*/ 50 w 19198"/>
              <a:gd name="T35" fmla="*/ 8427 h 10845"/>
              <a:gd name="T36" fmla="*/ 220 w 19198"/>
              <a:gd name="T37" fmla="*/ 8988 h 10845"/>
              <a:gd name="T38" fmla="*/ 514 w 19198"/>
              <a:gd name="T39" fmla="*/ 9501 h 10845"/>
              <a:gd name="T40" fmla="*/ 880 w 19198"/>
              <a:gd name="T41" fmla="*/ 9965 h 10845"/>
              <a:gd name="T42" fmla="*/ 1320 w 19198"/>
              <a:gd name="T43" fmla="*/ 10332 h 10845"/>
              <a:gd name="T44" fmla="*/ 1832 w 19198"/>
              <a:gd name="T45" fmla="*/ 10600 h 10845"/>
              <a:gd name="T46" fmla="*/ 2419 w 19198"/>
              <a:gd name="T47" fmla="*/ 10796 h 10845"/>
              <a:gd name="T48" fmla="*/ 16486 w 19198"/>
              <a:gd name="T49" fmla="*/ 10844 h 10845"/>
              <a:gd name="T50" fmla="*/ 17072 w 19198"/>
              <a:gd name="T51" fmla="*/ 10722 h 10845"/>
              <a:gd name="T52" fmla="*/ 17610 w 19198"/>
              <a:gd name="T53" fmla="*/ 10478 h 10845"/>
              <a:gd name="T54" fmla="*/ 18098 w 19198"/>
              <a:gd name="T55" fmla="*/ 10161 h 10845"/>
              <a:gd name="T56" fmla="*/ 18513 w 19198"/>
              <a:gd name="T57" fmla="*/ 9745 h 10845"/>
              <a:gd name="T58" fmla="*/ 18831 w 19198"/>
              <a:gd name="T59" fmla="*/ 9257 h 10845"/>
              <a:gd name="T60" fmla="*/ 19075 w 19198"/>
              <a:gd name="T61" fmla="*/ 8720 h 10845"/>
              <a:gd name="T62" fmla="*/ 19197 w 19198"/>
              <a:gd name="T63" fmla="*/ 8134 h 10845"/>
              <a:gd name="T64" fmla="*/ 19197 w 19198"/>
              <a:gd name="T65" fmla="*/ 7499 h 10845"/>
              <a:gd name="T66" fmla="*/ 19075 w 19198"/>
              <a:gd name="T67" fmla="*/ 6912 h 10845"/>
              <a:gd name="T68" fmla="*/ 18831 w 19198"/>
              <a:gd name="T69" fmla="*/ 6375 h 10845"/>
              <a:gd name="T70" fmla="*/ 18513 w 19198"/>
              <a:gd name="T71" fmla="*/ 5887 h 10845"/>
              <a:gd name="T72" fmla="*/ 18098 w 19198"/>
              <a:gd name="T73" fmla="*/ 5471 h 10845"/>
              <a:gd name="T74" fmla="*/ 17610 w 19198"/>
              <a:gd name="T75" fmla="*/ 5154 h 10845"/>
              <a:gd name="T76" fmla="*/ 17072 w 19198"/>
              <a:gd name="T77" fmla="*/ 4910 h 10845"/>
              <a:gd name="T78" fmla="*/ 16486 w 19198"/>
              <a:gd name="T79" fmla="*/ 4788 h 10845"/>
              <a:gd name="T80" fmla="*/ 15436 w 19198"/>
              <a:gd name="T81" fmla="*/ 4494 h 10845"/>
              <a:gd name="T82" fmla="*/ 15387 w 19198"/>
              <a:gd name="T83" fmla="*/ 3933 h 10845"/>
              <a:gd name="T84" fmla="*/ 15216 w 19198"/>
              <a:gd name="T85" fmla="*/ 3420 h 10845"/>
              <a:gd name="T86" fmla="*/ 14972 w 19198"/>
              <a:gd name="T87" fmla="*/ 2956 h 10845"/>
              <a:gd name="T88" fmla="*/ 14630 w 19198"/>
              <a:gd name="T89" fmla="*/ 2541 h 10845"/>
              <a:gd name="T90" fmla="*/ 14215 w 19198"/>
              <a:gd name="T91" fmla="*/ 2199 h 10845"/>
              <a:gd name="T92" fmla="*/ 13751 w 19198"/>
              <a:gd name="T93" fmla="*/ 1954 h 10845"/>
              <a:gd name="T94" fmla="*/ 13238 w 19198"/>
              <a:gd name="T95" fmla="*/ 1784 h 10845"/>
              <a:gd name="T96" fmla="*/ 12676 w 19198"/>
              <a:gd name="T97" fmla="*/ 1735 h 10845"/>
              <a:gd name="T98" fmla="*/ 11992 w 19198"/>
              <a:gd name="T99" fmla="*/ 1832 h 10845"/>
              <a:gd name="T100" fmla="*/ 11357 w 19198"/>
              <a:gd name="T101" fmla="*/ 2077 h 10845"/>
              <a:gd name="T102" fmla="*/ 11015 w 19198"/>
              <a:gd name="T103" fmla="*/ 1637 h 10845"/>
              <a:gd name="T104" fmla="*/ 10649 w 19198"/>
              <a:gd name="T105" fmla="*/ 1222 h 10845"/>
              <a:gd name="T106" fmla="*/ 10234 w 19198"/>
              <a:gd name="T107" fmla="*/ 880 h 10845"/>
              <a:gd name="T108" fmla="*/ 9745 w 19198"/>
              <a:gd name="T109" fmla="*/ 562 h 10845"/>
              <a:gd name="T110" fmla="*/ 9257 w 19198"/>
              <a:gd name="T111" fmla="*/ 318 h 10845"/>
              <a:gd name="T112" fmla="*/ 8720 w 19198"/>
              <a:gd name="T113" fmla="*/ 147 h 10845"/>
              <a:gd name="T114" fmla="*/ 8158 w 19198"/>
              <a:gd name="T115" fmla="*/ 25 h 10845"/>
              <a:gd name="T116" fmla="*/ 7572 w 19198"/>
              <a:gd name="T117" fmla="*/ 1 h 108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198" h="10845" extrusionOk="0">
                <a:moveTo>
                  <a:pt x="7572" y="1"/>
                </a:moveTo>
                <a:lnTo>
                  <a:pt x="7108" y="25"/>
                </a:lnTo>
                <a:lnTo>
                  <a:pt x="6668" y="98"/>
                </a:lnTo>
                <a:lnTo>
                  <a:pt x="6229" y="196"/>
                </a:lnTo>
                <a:lnTo>
                  <a:pt x="5813" y="343"/>
                </a:lnTo>
                <a:lnTo>
                  <a:pt x="5423" y="538"/>
                </a:lnTo>
                <a:lnTo>
                  <a:pt x="5056" y="758"/>
                </a:lnTo>
                <a:lnTo>
                  <a:pt x="4714" y="1026"/>
                </a:lnTo>
                <a:lnTo>
                  <a:pt x="4397" y="1319"/>
                </a:lnTo>
                <a:lnTo>
                  <a:pt x="4104" y="1637"/>
                </a:lnTo>
                <a:lnTo>
                  <a:pt x="3835" y="1979"/>
                </a:lnTo>
                <a:lnTo>
                  <a:pt x="3615" y="2345"/>
                </a:lnTo>
                <a:lnTo>
                  <a:pt x="3420" y="2736"/>
                </a:lnTo>
                <a:lnTo>
                  <a:pt x="3273" y="3151"/>
                </a:lnTo>
                <a:lnTo>
                  <a:pt x="3151" y="3591"/>
                </a:lnTo>
                <a:lnTo>
                  <a:pt x="3102" y="4030"/>
                </a:lnTo>
                <a:lnTo>
                  <a:pt x="3078" y="4494"/>
                </a:lnTo>
                <a:lnTo>
                  <a:pt x="3078" y="4788"/>
                </a:lnTo>
                <a:lnTo>
                  <a:pt x="2712" y="4788"/>
                </a:lnTo>
                <a:lnTo>
                  <a:pt x="2419" y="4836"/>
                </a:lnTo>
                <a:lnTo>
                  <a:pt x="2125" y="4910"/>
                </a:lnTo>
                <a:lnTo>
                  <a:pt x="1832" y="5032"/>
                </a:lnTo>
                <a:lnTo>
                  <a:pt x="1588" y="5154"/>
                </a:lnTo>
                <a:lnTo>
                  <a:pt x="1320" y="5300"/>
                </a:lnTo>
                <a:lnTo>
                  <a:pt x="1100" y="5471"/>
                </a:lnTo>
                <a:lnTo>
                  <a:pt x="880" y="5667"/>
                </a:lnTo>
                <a:lnTo>
                  <a:pt x="685" y="5887"/>
                </a:lnTo>
                <a:lnTo>
                  <a:pt x="514" y="6131"/>
                </a:lnTo>
                <a:lnTo>
                  <a:pt x="367" y="6375"/>
                </a:lnTo>
                <a:lnTo>
                  <a:pt x="220" y="6644"/>
                </a:lnTo>
                <a:lnTo>
                  <a:pt x="123" y="6912"/>
                </a:lnTo>
                <a:lnTo>
                  <a:pt x="50" y="7205"/>
                </a:lnTo>
                <a:lnTo>
                  <a:pt x="1" y="7499"/>
                </a:lnTo>
                <a:lnTo>
                  <a:pt x="1" y="7816"/>
                </a:lnTo>
                <a:lnTo>
                  <a:pt x="1" y="8134"/>
                </a:lnTo>
                <a:lnTo>
                  <a:pt x="50" y="8427"/>
                </a:lnTo>
                <a:lnTo>
                  <a:pt x="123" y="8720"/>
                </a:lnTo>
                <a:lnTo>
                  <a:pt x="220" y="8988"/>
                </a:lnTo>
                <a:lnTo>
                  <a:pt x="367" y="9257"/>
                </a:lnTo>
                <a:lnTo>
                  <a:pt x="514" y="9501"/>
                </a:lnTo>
                <a:lnTo>
                  <a:pt x="685" y="9745"/>
                </a:lnTo>
                <a:lnTo>
                  <a:pt x="880" y="9965"/>
                </a:lnTo>
                <a:lnTo>
                  <a:pt x="1100" y="10161"/>
                </a:lnTo>
                <a:lnTo>
                  <a:pt x="1320" y="10332"/>
                </a:lnTo>
                <a:lnTo>
                  <a:pt x="1588" y="10478"/>
                </a:lnTo>
                <a:lnTo>
                  <a:pt x="1832" y="10600"/>
                </a:lnTo>
                <a:lnTo>
                  <a:pt x="2125" y="10722"/>
                </a:lnTo>
                <a:lnTo>
                  <a:pt x="2419" y="10796"/>
                </a:lnTo>
                <a:lnTo>
                  <a:pt x="2712" y="10844"/>
                </a:lnTo>
                <a:lnTo>
                  <a:pt x="16486" y="10844"/>
                </a:lnTo>
                <a:lnTo>
                  <a:pt x="16779" y="10796"/>
                </a:lnTo>
                <a:lnTo>
                  <a:pt x="17072" y="10722"/>
                </a:lnTo>
                <a:lnTo>
                  <a:pt x="17365" y="10600"/>
                </a:lnTo>
                <a:lnTo>
                  <a:pt x="17610" y="10478"/>
                </a:lnTo>
                <a:lnTo>
                  <a:pt x="17878" y="10332"/>
                </a:lnTo>
                <a:lnTo>
                  <a:pt x="18098" y="10161"/>
                </a:lnTo>
                <a:lnTo>
                  <a:pt x="18318" y="9965"/>
                </a:lnTo>
                <a:lnTo>
                  <a:pt x="18513" y="9745"/>
                </a:lnTo>
                <a:lnTo>
                  <a:pt x="18684" y="9501"/>
                </a:lnTo>
                <a:lnTo>
                  <a:pt x="18831" y="9257"/>
                </a:lnTo>
                <a:lnTo>
                  <a:pt x="18977" y="8988"/>
                </a:lnTo>
                <a:lnTo>
                  <a:pt x="19075" y="8720"/>
                </a:lnTo>
                <a:lnTo>
                  <a:pt x="19148" y="8427"/>
                </a:lnTo>
                <a:lnTo>
                  <a:pt x="19197" y="8134"/>
                </a:lnTo>
                <a:lnTo>
                  <a:pt x="19197" y="7816"/>
                </a:lnTo>
                <a:lnTo>
                  <a:pt x="19197" y="7499"/>
                </a:lnTo>
                <a:lnTo>
                  <a:pt x="19148" y="7205"/>
                </a:lnTo>
                <a:lnTo>
                  <a:pt x="19075" y="6912"/>
                </a:lnTo>
                <a:lnTo>
                  <a:pt x="18977" y="6644"/>
                </a:lnTo>
                <a:lnTo>
                  <a:pt x="18831" y="6375"/>
                </a:lnTo>
                <a:lnTo>
                  <a:pt x="18684" y="6131"/>
                </a:lnTo>
                <a:lnTo>
                  <a:pt x="18513" y="5887"/>
                </a:lnTo>
                <a:lnTo>
                  <a:pt x="18318" y="5667"/>
                </a:lnTo>
                <a:lnTo>
                  <a:pt x="18098" y="5471"/>
                </a:lnTo>
                <a:lnTo>
                  <a:pt x="17878" y="5300"/>
                </a:lnTo>
                <a:lnTo>
                  <a:pt x="17610" y="5154"/>
                </a:lnTo>
                <a:lnTo>
                  <a:pt x="17365" y="5032"/>
                </a:lnTo>
                <a:lnTo>
                  <a:pt x="17072" y="4910"/>
                </a:lnTo>
                <a:lnTo>
                  <a:pt x="16779" y="4836"/>
                </a:lnTo>
                <a:lnTo>
                  <a:pt x="16486" y="4788"/>
                </a:lnTo>
                <a:lnTo>
                  <a:pt x="15412" y="4788"/>
                </a:lnTo>
                <a:lnTo>
                  <a:pt x="15436" y="4494"/>
                </a:lnTo>
                <a:lnTo>
                  <a:pt x="15412" y="4201"/>
                </a:lnTo>
                <a:lnTo>
                  <a:pt x="15387" y="3933"/>
                </a:lnTo>
                <a:lnTo>
                  <a:pt x="15314" y="3664"/>
                </a:lnTo>
                <a:lnTo>
                  <a:pt x="15216" y="3420"/>
                </a:lnTo>
                <a:lnTo>
                  <a:pt x="15094" y="3176"/>
                </a:lnTo>
                <a:lnTo>
                  <a:pt x="14972" y="2956"/>
                </a:lnTo>
                <a:lnTo>
                  <a:pt x="14801" y="2736"/>
                </a:lnTo>
                <a:lnTo>
                  <a:pt x="14630" y="2541"/>
                </a:lnTo>
                <a:lnTo>
                  <a:pt x="14435" y="2370"/>
                </a:lnTo>
                <a:lnTo>
                  <a:pt x="14215" y="2199"/>
                </a:lnTo>
                <a:lnTo>
                  <a:pt x="13995" y="2077"/>
                </a:lnTo>
                <a:lnTo>
                  <a:pt x="13751" y="1954"/>
                </a:lnTo>
                <a:lnTo>
                  <a:pt x="13507" y="1857"/>
                </a:lnTo>
                <a:lnTo>
                  <a:pt x="13238" y="1784"/>
                </a:lnTo>
                <a:lnTo>
                  <a:pt x="12969" y="1759"/>
                </a:lnTo>
                <a:lnTo>
                  <a:pt x="12676" y="1735"/>
                </a:lnTo>
                <a:lnTo>
                  <a:pt x="12334" y="1759"/>
                </a:lnTo>
                <a:lnTo>
                  <a:pt x="11992" y="1832"/>
                </a:lnTo>
                <a:lnTo>
                  <a:pt x="11650" y="1930"/>
                </a:lnTo>
                <a:lnTo>
                  <a:pt x="11357" y="2077"/>
                </a:lnTo>
                <a:lnTo>
                  <a:pt x="11186" y="1857"/>
                </a:lnTo>
                <a:lnTo>
                  <a:pt x="11015" y="1637"/>
                </a:lnTo>
                <a:lnTo>
                  <a:pt x="10844" y="1417"/>
                </a:lnTo>
                <a:lnTo>
                  <a:pt x="10649" y="1222"/>
                </a:lnTo>
                <a:lnTo>
                  <a:pt x="10454" y="1051"/>
                </a:lnTo>
                <a:lnTo>
                  <a:pt x="10234" y="880"/>
                </a:lnTo>
                <a:lnTo>
                  <a:pt x="9990" y="709"/>
                </a:lnTo>
                <a:lnTo>
                  <a:pt x="9745" y="562"/>
                </a:lnTo>
                <a:lnTo>
                  <a:pt x="9501" y="440"/>
                </a:lnTo>
                <a:lnTo>
                  <a:pt x="9257" y="318"/>
                </a:lnTo>
                <a:lnTo>
                  <a:pt x="8988" y="220"/>
                </a:lnTo>
                <a:lnTo>
                  <a:pt x="8720" y="147"/>
                </a:lnTo>
                <a:lnTo>
                  <a:pt x="8427" y="74"/>
                </a:lnTo>
                <a:lnTo>
                  <a:pt x="8158" y="25"/>
                </a:lnTo>
                <a:lnTo>
                  <a:pt x="7865" y="1"/>
                </a:lnTo>
                <a:lnTo>
                  <a:pt x="7572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grpSp>
        <p:nvGrpSpPr>
          <p:cNvPr id="52288" name="Google Shape;468;p31">
            <a:extLst>
              <a:ext uri="{FF2B5EF4-FFF2-40B4-BE49-F238E27FC236}">
                <a16:creationId xmlns:a16="http://schemas.microsoft.com/office/drawing/2014/main" id="{307B647F-70F4-7C46-B381-CD289E60DDB9}"/>
              </a:ext>
            </a:extLst>
          </p:cNvPr>
          <p:cNvGrpSpPr>
            <a:grpSpLocks/>
          </p:cNvGrpSpPr>
          <p:nvPr/>
        </p:nvGrpSpPr>
        <p:grpSpPr bwMode="auto">
          <a:xfrm>
            <a:off x="1752600" y="3686175"/>
            <a:ext cx="242888" cy="384175"/>
            <a:chOff x="1979475" y="4289300"/>
            <a:chExt cx="322400" cy="509225"/>
          </a:xfrm>
        </p:grpSpPr>
        <p:sp>
          <p:nvSpPr>
            <p:cNvPr id="52363" name="Google Shape;469;p31">
              <a:extLst>
                <a:ext uri="{FF2B5EF4-FFF2-40B4-BE49-F238E27FC236}">
                  <a16:creationId xmlns:a16="http://schemas.microsoft.com/office/drawing/2014/main" id="{F9C320B5-12F9-2F47-BFD5-CE61C7FD83C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075" y="4509100"/>
              <a:ext cx="114800" cy="114800"/>
            </a:xfrm>
            <a:custGeom>
              <a:avLst/>
              <a:gdLst>
                <a:gd name="T0" fmla="*/ 4396 w 4592"/>
                <a:gd name="T1" fmla="*/ 0 h 4592"/>
                <a:gd name="T2" fmla="*/ 3981 w 4592"/>
                <a:gd name="T3" fmla="*/ 49 h 4592"/>
                <a:gd name="T4" fmla="*/ 3419 w 4592"/>
                <a:gd name="T5" fmla="*/ 171 h 4592"/>
                <a:gd name="T6" fmla="*/ 2784 w 4592"/>
                <a:gd name="T7" fmla="*/ 367 h 4592"/>
                <a:gd name="T8" fmla="*/ 2100 w 4592"/>
                <a:gd name="T9" fmla="*/ 587 h 4592"/>
                <a:gd name="T10" fmla="*/ 1465 w 4592"/>
                <a:gd name="T11" fmla="*/ 831 h 4592"/>
                <a:gd name="T12" fmla="*/ 1172 w 4592"/>
                <a:gd name="T13" fmla="*/ 953 h 4592"/>
                <a:gd name="T14" fmla="*/ 928 w 4592"/>
                <a:gd name="T15" fmla="*/ 1099 h 4592"/>
                <a:gd name="T16" fmla="*/ 708 w 4592"/>
                <a:gd name="T17" fmla="*/ 1246 h 4592"/>
                <a:gd name="T18" fmla="*/ 562 w 4592"/>
                <a:gd name="T19" fmla="*/ 1368 h 4592"/>
                <a:gd name="T20" fmla="*/ 440 w 4592"/>
                <a:gd name="T21" fmla="*/ 1515 h 4592"/>
                <a:gd name="T22" fmla="*/ 318 w 4592"/>
                <a:gd name="T23" fmla="*/ 1637 h 4592"/>
                <a:gd name="T24" fmla="*/ 244 w 4592"/>
                <a:gd name="T25" fmla="*/ 1808 h 4592"/>
                <a:gd name="T26" fmla="*/ 171 w 4592"/>
                <a:gd name="T27" fmla="*/ 1954 h 4592"/>
                <a:gd name="T28" fmla="*/ 98 w 4592"/>
                <a:gd name="T29" fmla="*/ 2101 h 4592"/>
                <a:gd name="T30" fmla="*/ 49 w 4592"/>
                <a:gd name="T31" fmla="*/ 2272 h 4592"/>
                <a:gd name="T32" fmla="*/ 25 w 4592"/>
                <a:gd name="T33" fmla="*/ 2443 h 4592"/>
                <a:gd name="T34" fmla="*/ 0 w 4592"/>
                <a:gd name="T35" fmla="*/ 2589 h 4592"/>
                <a:gd name="T36" fmla="*/ 0 w 4592"/>
                <a:gd name="T37" fmla="*/ 2760 h 4592"/>
                <a:gd name="T38" fmla="*/ 25 w 4592"/>
                <a:gd name="T39" fmla="*/ 2931 h 4592"/>
                <a:gd name="T40" fmla="*/ 49 w 4592"/>
                <a:gd name="T41" fmla="*/ 3102 h 4592"/>
                <a:gd name="T42" fmla="*/ 98 w 4592"/>
                <a:gd name="T43" fmla="*/ 3273 h 4592"/>
                <a:gd name="T44" fmla="*/ 147 w 4592"/>
                <a:gd name="T45" fmla="*/ 3420 h 4592"/>
                <a:gd name="T46" fmla="*/ 220 w 4592"/>
                <a:gd name="T47" fmla="*/ 3566 h 4592"/>
                <a:gd name="T48" fmla="*/ 318 w 4592"/>
                <a:gd name="T49" fmla="*/ 3737 h 4592"/>
                <a:gd name="T50" fmla="*/ 415 w 4592"/>
                <a:gd name="T51" fmla="*/ 3859 h 4592"/>
                <a:gd name="T52" fmla="*/ 2418 w 4592"/>
                <a:gd name="T53" fmla="*/ 1857 h 4592"/>
                <a:gd name="T54" fmla="*/ 2491 w 4592"/>
                <a:gd name="T55" fmla="*/ 1808 h 4592"/>
                <a:gd name="T56" fmla="*/ 2638 w 4592"/>
                <a:gd name="T57" fmla="*/ 1808 h 4592"/>
                <a:gd name="T58" fmla="*/ 2711 w 4592"/>
                <a:gd name="T59" fmla="*/ 1857 h 4592"/>
                <a:gd name="T60" fmla="*/ 2760 w 4592"/>
                <a:gd name="T61" fmla="*/ 1930 h 4592"/>
                <a:gd name="T62" fmla="*/ 2784 w 4592"/>
                <a:gd name="T63" fmla="*/ 2028 h 4592"/>
                <a:gd name="T64" fmla="*/ 2760 w 4592"/>
                <a:gd name="T65" fmla="*/ 2101 h 4592"/>
                <a:gd name="T66" fmla="*/ 2711 w 4592"/>
                <a:gd name="T67" fmla="*/ 2174 h 4592"/>
                <a:gd name="T68" fmla="*/ 708 w 4592"/>
                <a:gd name="T69" fmla="*/ 4177 h 4592"/>
                <a:gd name="T70" fmla="*/ 855 w 4592"/>
                <a:gd name="T71" fmla="*/ 4274 h 4592"/>
                <a:gd name="T72" fmla="*/ 1001 w 4592"/>
                <a:gd name="T73" fmla="*/ 4372 h 4592"/>
                <a:gd name="T74" fmla="*/ 1172 w 4592"/>
                <a:gd name="T75" fmla="*/ 4445 h 4592"/>
                <a:gd name="T76" fmla="*/ 1319 w 4592"/>
                <a:gd name="T77" fmla="*/ 4494 h 4592"/>
                <a:gd name="T78" fmla="*/ 1490 w 4592"/>
                <a:gd name="T79" fmla="*/ 4543 h 4592"/>
                <a:gd name="T80" fmla="*/ 1661 w 4592"/>
                <a:gd name="T81" fmla="*/ 4568 h 4592"/>
                <a:gd name="T82" fmla="*/ 1807 w 4592"/>
                <a:gd name="T83" fmla="*/ 4592 h 4592"/>
                <a:gd name="T84" fmla="*/ 1978 w 4592"/>
                <a:gd name="T85" fmla="*/ 4568 h 4592"/>
                <a:gd name="T86" fmla="*/ 2149 w 4592"/>
                <a:gd name="T87" fmla="*/ 4568 h 4592"/>
                <a:gd name="T88" fmla="*/ 2320 w 4592"/>
                <a:gd name="T89" fmla="*/ 4543 h 4592"/>
                <a:gd name="T90" fmla="*/ 2491 w 4592"/>
                <a:gd name="T91" fmla="*/ 4494 h 4592"/>
                <a:gd name="T92" fmla="*/ 2638 w 4592"/>
                <a:gd name="T93" fmla="*/ 4421 h 4592"/>
                <a:gd name="T94" fmla="*/ 2784 w 4592"/>
                <a:gd name="T95" fmla="*/ 4348 h 4592"/>
                <a:gd name="T96" fmla="*/ 2931 w 4592"/>
                <a:gd name="T97" fmla="*/ 4250 h 4592"/>
                <a:gd name="T98" fmla="*/ 3077 w 4592"/>
                <a:gd name="T99" fmla="*/ 4152 h 4592"/>
                <a:gd name="T100" fmla="*/ 3200 w 4592"/>
                <a:gd name="T101" fmla="*/ 4030 h 4592"/>
                <a:gd name="T102" fmla="*/ 3346 w 4592"/>
                <a:gd name="T103" fmla="*/ 3859 h 4592"/>
                <a:gd name="T104" fmla="*/ 3493 w 4592"/>
                <a:gd name="T105" fmla="*/ 3664 h 4592"/>
                <a:gd name="T106" fmla="*/ 3615 w 4592"/>
                <a:gd name="T107" fmla="*/ 3395 h 4592"/>
                <a:gd name="T108" fmla="*/ 3761 w 4592"/>
                <a:gd name="T109" fmla="*/ 3127 h 4592"/>
                <a:gd name="T110" fmla="*/ 4005 w 4592"/>
                <a:gd name="T111" fmla="*/ 2467 h 4592"/>
                <a:gd name="T112" fmla="*/ 4225 w 4592"/>
                <a:gd name="T113" fmla="*/ 1808 h 4592"/>
                <a:gd name="T114" fmla="*/ 4421 w 4592"/>
                <a:gd name="T115" fmla="*/ 1148 h 4592"/>
                <a:gd name="T116" fmla="*/ 4543 w 4592"/>
                <a:gd name="T117" fmla="*/ 611 h 4592"/>
                <a:gd name="T118" fmla="*/ 4592 w 4592"/>
                <a:gd name="T119" fmla="*/ 196 h 4592"/>
                <a:gd name="T120" fmla="*/ 4592 w 4592"/>
                <a:gd name="T121" fmla="*/ 74 h 4592"/>
                <a:gd name="T122" fmla="*/ 4567 w 4592"/>
                <a:gd name="T123" fmla="*/ 0 h 4592"/>
                <a:gd name="T124" fmla="*/ 4396 w 4592"/>
                <a:gd name="T125" fmla="*/ 0 h 4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592" h="4592" extrusionOk="0">
                  <a:moveTo>
                    <a:pt x="4396" y="0"/>
                  </a:moveTo>
                  <a:lnTo>
                    <a:pt x="3981" y="49"/>
                  </a:lnTo>
                  <a:lnTo>
                    <a:pt x="3419" y="171"/>
                  </a:lnTo>
                  <a:lnTo>
                    <a:pt x="2784" y="367"/>
                  </a:lnTo>
                  <a:lnTo>
                    <a:pt x="2100" y="587"/>
                  </a:lnTo>
                  <a:lnTo>
                    <a:pt x="1465" y="831"/>
                  </a:lnTo>
                  <a:lnTo>
                    <a:pt x="1172" y="953"/>
                  </a:lnTo>
                  <a:lnTo>
                    <a:pt x="928" y="1099"/>
                  </a:lnTo>
                  <a:lnTo>
                    <a:pt x="708" y="1246"/>
                  </a:lnTo>
                  <a:lnTo>
                    <a:pt x="562" y="1368"/>
                  </a:lnTo>
                  <a:lnTo>
                    <a:pt x="440" y="1515"/>
                  </a:lnTo>
                  <a:lnTo>
                    <a:pt x="318" y="1637"/>
                  </a:lnTo>
                  <a:lnTo>
                    <a:pt x="244" y="1808"/>
                  </a:lnTo>
                  <a:lnTo>
                    <a:pt x="171" y="1954"/>
                  </a:lnTo>
                  <a:lnTo>
                    <a:pt x="98" y="2101"/>
                  </a:lnTo>
                  <a:lnTo>
                    <a:pt x="49" y="2272"/>
                  </a:lnTo>
                  <a:lnTo>
                    <a:pt x="25" y="2443"/>
                  </a:lnTo>
                  <a:lnTo>
                    <a:pt x="0" y="2589"/>
                  </a:lnTo>
                  <a:lnTo>
                    <a:pt x="0" y="2760"/>
                  </a:lnTo>
                  <a:lnTo>
                    <a:pt x="25" y="2931"/>
                  </a:lnTo>
                  <a:lnTo>
                    <a:pt x="49" y="3102"/>
                  </a:lnTo>
                  <a:lnTo>
                    <a:pt x="98" y="3273"/>
                  </a:lnTo>
                  <a:lnTo>
                    <a:pt x="147" y="3420"/>
                  </a:lnTo>
                  <a:lnTo>
                    <a:pt x="220" y="3566"/>
                  </a:lnTo>
                  <a:lnTo>
                    <a:pt x="318" y="3737"/>
                  </a:lnTo>
                  <a:lnTo>
                    <a:pt x="415" y="3859"/>
                  </a:lnTo>
                  <a:lnTo>
                    <a:pt x="2418" y="1857"/>
                  </a:lnTo>
                  <a:lnTo>
                    <a:pt x="2491" y="1808"/>
                  </a:lnTo>
                  <a:lnTo>
                    <a:pt x="2638" y="1808"/>
                  </a:lnTo>
                  <a:lnTo>
                    <a:pt x="2711" y="1857"/>
                  </a:lnTo>
                  <a:lnTo>
                    <a:pt x="2760" y="1930"/>
                  </a:lnTo>
                  <a:lnTo>
                    <a:pt x="2784" y="2028"/>
                  </a:lnTo>
                  <a:lnTo>
                    <a:pt x="2760" y="2101"/>
                  </a:lnTo>
                  <a:lnTo>
                    <a:pt x="2711" y="2174"/>
                  </a:lnTo>
                  <a:lnTo>
                    <a:pt x="708" y="4177"/>
                  </a:lnTo>
                  <a:lnTo>
                    <a:pt x="855" y="4274"/>
                  </a:lnTo>
                  <a:lnTo>
                    <a:pt x="1001" y="4372"/>
                  </a:lnTo>
                  <a:lnTo>
                    <a:pt x="1172" y="4445"/>
                  </a:lnTo>
                  <a:lnTo>
                    <a:pt x="1319" y="4494"/>
                  </a:lnTo>
                  <a:lnTo>
                    <a:pt x="1490" y="4543"/>
                  </a:lnTo>
                  <a:lnTo>
                    <a:pt x="1661" y="4568"/>
                  </a:lnTo>
                  <a:lnTo>
                    <a:pt x="1807" y="4592"/>
                  </a:lnTo>
                  <a:lnTo>
                    <a:pt x="1978" y="4568"/>
                  </a:lnTo>
                  <a:lnTo>
                    <a:pt x="2149" y="4568"/>
                  </a:lnTo>
                  <a:lnTo>
                    <a:pt x="2320" y="4543"/>
                  </a:lnTo>
                  <a:lnTo>
                    <a:pt x="2491" y="4494"/>
                  </a:lnTo>
                  <a:lnTo>
                    <a:pt x="2638" y="4421"/>
                  </a:lnTo>
                  <a:lnTo>
                    <a:pt x="2784" y="4348"/>
                  </a:lnTo>
                  <a:lnTo>
                    <a:pt x="2931" y="4250"/>
                  </a:lnTo>
                  <a:lnTo>
                    <a:pt x="3077" y="4152"/>
                  </a:lnTo>
                  <a:lnTo>
                    <a:pt x="3200" y="4030"/>
                  </a:lnTo>
                  <a:lnTo>
                    <a:pt x="3346" y="3859"/>
                  </a:lnTo>
                  <a:lnTo>
                    <a:pt x="3493" y="3664"/>
                  </a:lnTo>
                  <a:lnTo>
                    <a:pt x="3615" y="3395"/>
                  </a:lnTo>
                  <a:lnTo>
                    <a:pt x="3761" y="3127"/>
                  </a:lnTo>
                  <a:lnTo>
                    <a:pt x="4005" y="2467"/>
                  </a:lnTo>
                  <a:lnTo>
                    <a:pt x="4225" y="1808"/>
                  </a:lnTo>
                  <a:lnTo>
                    <a:pt x="4421" y="1148"/>
                  </a:lnTo>
                  <a:lnTo>
                    <a:pt x="4543" y="611"/>
                  </a:lnTo>
                  <a:lnTo>
                    <a:pt x="4592" y="196"/>
                  </a:lnTo>
                  <a:lnTo>
                    <a:pt x="4592" y="74"/>
                  </a:lnTo>
                  <a:lnTo>
                    <a:pt x="4567" y="0"/>
                  </a:lnTo>
                  <a:lnTo>
                    <a:pt x="439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64" name="Google Shape;470;p31">
              <a:extLst>
                <a:ext uri="{FF2B5EF4-FFF2-40B4-BE49-F238E27FC236}">
                  <a16:creationId xmlns:a16="http://schemas.microsoft.com/office/drawing/2014/main" id="{29A14087-0D14-9648-BBFB-0D613F7732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9475" y="4542675"/>
              <a:ext cx="156925" cy="156950"/>
            </a:xfrm>
            <a:custGeom>
              <a:avLst/>
              <a:gdLst>
                <a:gd name="T0" fmla="*/ 25 w 6277"/>
                <a:gd name="T1" fmla="*/ 25 h 6278"/>
                <a:gd name="T2" fmla="*/ 0 w 6277"/>
                <a:gd name="T3" fmla="*/ 294 h 6278"/>
                <a:gd name="T4" fmla="*/ 74 w 6277"/>
                <a:gd name="T5" fmla="*/ 856 h 6278"/>
                <a:gd name="T6" fmla="*/ 489 w 6277"/>
                <a:gd name="T7" fmla="*/ 2492 h 6278"/>
                <a:gd name="T8" fmla="*/ 977 w 6277"/>
                <a:gd name="T9" fmla="*/ 3860 h 6278"/>
                <a:gd name="T10" fmla="*/ 1319 w 6277"/>
                <a:gd name="T11" fmla="*/ 4666 h 6278"/>
                <a:gd name="T12" fmla="*/ 1710 w 6277"/>
                <a:gd name="T13" fmla="*/ 5301 h 6278"/>
                <a:gd name="T14" fmla="*/ 2076 w 6277"/>
                <a:gd name="T15" fmla="*/ 5691 h 6278"/>
                <a:gd name="T16" fmla="*/ 2467 w 6277"/>
                <a:gd name="T17" fmla="*/ 5960 h 6278"/>
                <a:gd name="T18" fmla="*/ 2907 w 6277"/>
                <a:gd name="T19" fmla="*/ 6155 h 6278"/>
                <a:gd name="T20" fmla="*/ 3371 w 6277"/>
                <a:gd name="T21" fmla="*/ 6253 h 6278"/>
                <a:gd name="T22" fmla="*/ 3835 w 6277"/>
                <a:gd name="T23" fmla="*/ 6277 h 6278"/>
                <a:gd name="T24" fmla="*/ 4299 w 6277"/>
                <a:gd name="T25" fmla="*/ 6204 h 6278"/>
                <a:gd name="T26" fmla="*/ 4738 w 6277"/>
                <a:gd name="T27" fmla="*/ 6058 h 6278"/>
                <a:gd name="T28" fmla="*/ 5154 w 6277"/>
                <a:gd name="T29" fmla="*/ 5838 h 6278"/>
                <a:gd name="T30" fmla="*/ 2003 w 6277"/>
                <a:gd name="T31" fmla="*/ 2345 h 6278"/>
                <a:gd name="T32" fmla="*/ 1954 w 6277"/>
                <a:gd name="T33" fmla="*/ 2174 h 6278"/>
                <a:gd name="T34" fmla="*/ 2003 w 6277"/>
                <a:gd name="T35" fmla="*/ 2003 h 6278"/>
                <a:gd name="T36" fmla="*/ 2272 w 6277"/>
                <a:gd name="T37" fmla="*/ 1955 h 6278"/>
                <a:gd name="T38" fmla="*/ 5691 w 6277"/>
                <a:gd name="T39" fmla="*/ 5349 h 6278"/>
                <a:gd name="T40" fmla="*/ 5959 w 6277"/>
                <a:gd name="T41" fmla="*/ 4959 h 6278"/>
                <a:gd name="T42" fmla="*/ 6155 w 6277"/>
                <a:gd name="T43" fmla="*/ 4519 h 6278"/>
                <a:gd name="T44" fmla="*/ 6253 w 6277"/>
                <a:gd name="T45" fmla="*/ 4055 h 6278"/>
                <a:gd name="T46" fmla="*/ 6277 w 6277"/>
                <a:gd name="T47" fmla="*/ 3591 h 6278"/>
                <a:gd name="T48" fmla="*/ 6204 w 6277"/>
                <a:gd name="T49" fmla="*/ 3127 h 6278"/>
                <a:gd name="T50" fmla="*/ 6057 w 6277"/>
                <a:gd name="T51" fmla="*/ 2687 h 6278"/>
                <a:gd name="T52" fmla="*/ 5837 w 6277"/>
                <a:gd name="T53" fmla="*/ 2272 h 6278"/>
                <a:gd name="T54" fmla="*/ 5520 w 6277"/>
                <a:gd name="T55" fmla="*/ 1906 h 6278"/>
                <a:gd name="T56" fmla="*/ 5007 w 6277"/>
                <a:gd name="T57" fmla="*/ 1515 h 6278"/>
                <a:gd name="T58" fmla="*/ 4274 w 6277"/>
                <a:gd name="T59" fmla="*/ 1149 h 6278"/>
                <a:gd name="T60" fmla="*/ 3419 w 6277"/>
                <a:gd name="T61" fmla="*/ 807 h 6278"/>
                <a:gd name="T62" fmla="*/ 1612 w 6277"/>
                <a:gd name="T63" fmla="*/ 245 h 6278"/>
                <a:gd name="T64" fmla="*/ 538 w 6277"/>
                <a:gd name="T65" fmla="*/ 25 h 6278"/>
                <a:gd name="T66" fmla="*/ 122 w 6277"/>
                <a:gd name="T67" fmla="*/ 1 h 6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277" h="6278" extrusionOk="0">
                  <a:moveTo>
                    <a:pt x="122" y="1"/>
                  </a:moveTo>
                  <a:lnTo>
                    <a:pt x="25" y="25"/>
                  </a:lnTo>
                  <a:lnTo>
                    <a:pt x="0" y="123"/>
                  </a:lnTo>
                  <a:lnTo>
                    <a:pt x="0" y="294"/>
                  </a:lnTo>
                  <a:lnTo>
                    <a:pt x="25" y="538"/>
                  </a:lnTo>
                  <a:lnTo>
                    <a:pt x="74" y="856"/>
                  </a:lnTo>
                  <a:lnTo>
                    <a:pt x="244" y="1613"/>
                  </a:lnTo>
                  <a:lnTo>
                    <a:pt x="489" y="2492"/>
                  </a:lnTo>
                  <a:lnTo>
                    <a:pt x="806" y="3420"/>
                  </a:lnTo>
                  <a:lnTo>
                    <a:pt x="977" y="3860"/>
                  </a:lnTo>
                  <a:lnTo>
                    <a:pt x="1148" y="4275"/>
                  </a:lnTo>
                  <a:lnTo>
                    <a:pt x="1319" y="4666"/>
                  </a:lnTo>
                  <a:lnTo>
                    <a:pt x="1514" y="5007"/>
                  </a:lnTo>
                  <a:lnTo>
                    <a:pt x="1710" y="5301"/>
                  </a:lnTo>
                  <a:lnTo>
                    <a:pt x="1905" y="5520"/>
                  </a:lnTo>
                  <a:lnTo>
                    <a:pt x="2076" y="5691"/>
                  </a:lnTo>
                  <a:lnTo>
                    <a:pt x="2272" y="5838"/>
                  </a:lnTo>
                  <a:lnTo>
                    <a:pt x="2467" y="5960"/>
                  </a:lnTo>
                  <a:lnTo>
                    <a:pt x="2687" y="6058"/>
                  </a:lnTo>
                  <a:lnTo>
                    <a:pt x="2907" y="6155"/>
                  </a:lnTo>
                  <a:lnTo>
                    <a:pt x="3126" y="6204"/>
                  </a:lnTo>
                  <a:lnTo>
                    <a:pt x="3371" y="6253"/>
                  </a:lnTo>
                  <a:lnTo>
                    <a:pt x="3590" y="6277"/>
                  </a:lnTo>
                  <a:lnTo>
                    <a:pt x="3835" y="6277"/>
                  </a:lnTo>
                  <a:lnTo>
                    <a:pt x="4054" y="6253"/>
                  </a:lnTo>
                  <a:lnTo>
                    <a:pt x="4299" y="6204"/>
                  </a:lnTo>
                  <a:lnTo>
                    <a:pt x="4519" y="6155"/>
                  </a:lnTo>
                  <a:lnTo>
                    <a:pt x="4738" y="6058"/>
                  </a:lnTo>
                  <a:lnTo>
                    <a:pt x="4958" y="5960"/>
                  </a:lnTo>
                  <a:lnTo>
                    <a:pt x="5154" y="5838"/>
                  </a:lnTo>
                  <a:lnTo>
                    <a:pt x="5349" y="5691"/>
                  </a:lnTo>
                  <a:lnTo>
                    <a:pt x="2003" y="2345"/>
                  </a:lnTo>
                  <a:lnTo>
                    <a:pt x="1954" y="2272"/>
                  </a:lnTo>
                  <a:lnTo>
                    <a:pt x="1954" y="2174"/>
                  </a:lnTo>
                  <a:lnTo>
                    <a:pt x="1954" y="2101"/>
                  </a:lnTo>
                  <a:lnTo>
                    <a:pt x="2003" y="2003"/>
                  </a:lnTo>
                  <a:lnTo>
                    <a:pt x="2101" y="1955"/>
                  </a:lnTo>
                  <a:lnTo>
                    <a:pt x="2272" y="1955"/>
                  </a:lnTo>
                  <a:lnTo>
                    <a:pt x="2345" y="2003"/>
                  </a:lnTo>
                  <a:lnTo>
                    <a:pt x="5691" y="5349"/>
                  </a:lnTo>
                  <a:lnTo>
                    <a:pt x="5837" y="5154"/>
                  </a:lnTo>
                  <a:lnTo>
                    <a:pt x="5959" y="4959"/>
                  </a:lnTo>
                  <a:lnTo>
                    <a:pt x="6057" y="4739"/>
                  </a:lnTo>
                  <a:lnTo>
                    <a:pt x="6155" y="4519"/>
                  </a:lnTo>
                  <a:lnTo>
                    <a:pt x="6204" y="4299"/>
                  </a:lnTo>
                  <a:lnTo>
                    <a:pt x="6253" y="4055"/>
                  </a:lnTo>
                  <a:lnTo>
                    <a:pt x="6277" y="3835"/>
                  </a:lnTo>
                  <a:lnTo>
                    <a:pt x="6277" y="3591"/>
                  </a:lnTo>
                  <a:lnTo>
                    <a:pt x="6253" y="3371"/>
                  </a:lnTo>
                  <a:lnTo>
                    <a:pt x="6204" y="3127"/>
                  </a:lnTo>
                  <a:lnTo>
                    <a:pt x="6155" y="2907"/>
                  </a:lnTo>
                  <a:lnTo>
                    <a:pt x="6057" y="2687"/>
                  </a:lnTo>
                  <a:lnTo>
                    <a:pt x="5959" y="2467"/>
                  </a:lnTo>
                  <a:lnTo>
                    <a:pt x="5837" y="2272"/>
                  </a:lnTo>
                  <a:lnTo>
                    <a:pt x="5691" y="2077"/>
                  </a:lnTo>
                  <a:lnTo>
                    <a:pt x="5520" y="1906"/>
                  </a:lnTo>
                  <a:lnTo>
                    <a:pt x="5300" y="1710"/>
                  </a:lnTo>
                  <a:lnTo>
                    <a:pt x="5007" y="1515"/>
                  </a:lnTo>
                  <a:lnTo>
                    <a:pt x="4665" y="1320"/>
                  </a:lnTo>
                  <a:lnTo>
                    <a:pt x="4274" y="1149"/>
                  </a:lnTo>
                  <a:lnTo>
                    <a:pt x="3859" y="978"/>
                  </a:lnTo>
                  <a:lnTo>
                    <a:pt x="3419" y="807"/>
                  </a:lnTo>
                  <a:lnTo>
                    <a:pt x="2491" y="489"/>
                  </a:lnTo>
                  <a:lnTo>
                    <a:pt x="1612" y="245"/>
                  </a:lnTo>
                  <a:lnTo>
                    <a:pt x="855" y="74"/>
                  </a:lnTo>
                  <a:lnTo>
                    <a:pt x="538" y="25"/>
                  </a:lnTo>
                  <a:lnTo>
                    <a:pt x="293" y="1"/>
                  </a:lnTo>
                  <a:lnTo>
                    <a:pt x="122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65" name="Google Shape;471;p31">
              <a:extLst>
                <a:ext uri="{FF2B5EF4-FFF2-40B4-BE49-F238E27FC236}">
                  <a16:creationId xmlns:a16="http://schemas.microsoft.com/office/drawing/2014/main" id="{C3B0672B-D260-D849-A20F-CD695165A4C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1125" y="4289300"/>
              <a:ext cx="240000" cy="509225"/>
            </a:xfrm>
            <a:custGeom>
              <a:avLst/>
              <a:gdLst>
                <a:gd name="T0" fmla="*/ 5228 w 9600"/>
                <a:gd name="T1" fmla="*/ 3761 h 20369"/>
                <a:gd name="T2" fmla="*/ 5716 w 9600"/>
                <a:gd name="T3" fmla="*/ 4152 h 20369"/>
                <a:gd name="T4" fmla="*/ 5911 w 9600"/>
                <a:gd name="T5" fmla="*/ 4787 h 20369"/>
                <a:gd name="T6" fmla="*/ 5716 w 9600"/>
                <a:gd name="T7" fmla="*/ 5422 h 20369"/>
                <a:gd name="T8" fmla="*/ 5228 w 9600"/>
                <a:gd name="T9" fmla="*/ 5813 h 20369"/>
                <a:gd name="T10" fmla="*/ 4568 w 9600"/>
                <a:gd name="T11" fmla="*/ 5886 h 20369"/>
                <a:gd name="T12" fmla="*/ 4006 w 9600"/>
                <a:gd name="T13" fmla="*/ 5569 h 20369"/>
                <a:gd name="T14" fmla="*/ 3689 w 9600"/>
                <a:gd name="T15" fmla="*/ 5007 h 20369"/>
                <a:gd name="T16" fmla="*/ 3762 w 9600"/>
                <a:gd name="T17" fmla="*/ 4347 h 20369"/>
                <a:gd name="T18" fmla="*/ 4177 w 9600"/>
                <a:gd name="T19" fmla="*/ 3859 h 20369"/>
                <a:gd name="T20" fmla="*/ 4788 w 9600"/>
                <a:gd name="T21" fmla="*/ 3664 h 20369"/>
                <a:gd name="T22" fmla="*/ 4153 w 9600"/>
                <a:gd name="T23" fmla="*/ 122 h 20369"/>
                <a:gd name="T24" fmla="*/ 3542 w 9600"/>
                <a:gd name="T25" fmla="*/ 489 h 20369"/>
                <a:gd name="T26" fmla="*/ 2907 w 9600"/>
                <a:gd name="T27" fmla="*/ 855 h 20369"/>
                <a:gd name="T28" fmla="*/ 2175 w 9600"/>
                <a:gd name="T29" fmla="*/ 953 h 20369"/>
                <a:gd name="T30" fmla="*/ 1564 w 9600"/>
                <a:gd name="T31" fmla="*/ 1246 h 20369"/>
                <a:gd name="T32" fmla="*/ 1124 w 9600"/>
                <a:gd name="T33" fmla="*/ 1734 h 20369"/>
                <a:gd name="T34" fmla="*/ 905 w 9600"/>
                <a:gd name="T35" fmla="*/ 2394 h 20369"/>
                <a:gd name="T36" fmla="*/ 905 w 9600"/>
                <a:gd name="T37" fmla="*/ 3175 h 20369"/>
                <a:gd name="T38" fmla="*/ 343 w 9600"/>
                <a:gd name="T39" fmla="*/ 3712 h 20369"/>
                <a:gd name="T40" fmla="*/ 50 w 9600"/>
                <a:gd name="T41" fmla="*/ 4347 h 20369"/>
                <a:gd name="T42" fmla="*/ 25 w 9600"/>
                <a:gd name="T43" fmla="*/ 5007 h 20369"/>
                <a:gd name="T44" fmla="*/ 221 w 9600"/>
                <a:gd name="T45" fmla="*/ 5642 h 20369"/>
                <a:gd name="T46" fmla="*/ 685 w 9600"/>
                <a:gd name="T47" fmla="*/ 6228 h 20369"/>
                <a:gd name="T48" fmla="*/ 880 w 9600"/>
                <a:gd name="T49" fmla="*/ 6936 h 20369"/>
                <a:gd name="T50" fmla="*/ 1027 w 9600"/>
                <a:gd name="T51" fmla="*/ 7620 h 20369"/>
                <a:gd name="T52" fmla="*/ 1393 w 9600"/>
                <a:gd name="T53" fmla="*/ 8182 h 20369"/>
                <a:gd name="T54" fmla="*/ 1955 w 9600"/>
                <a:gd name="T55" fmla="*/ 8548 h 20369"/>
                <a:gd name="T56" fmla="*/ 2663 w 9600"/>
                <a:gd name="T57" fmla="*/ 8695 h 20369"/>
                <a:gd name="T58" fmla="*/ 3420 w 9600"/>
                <a:gd name="T59" fmla="*/ 8939 h 20369"/>
                <a:gd name="T60" fmla="*/ 4202 w 9600"/>
                <a:gd name="T61" fmla="*/ 9476 h 20369"/>
                <a:gd name="T62" fmla="*/ 4251 w 9600"/>
                <a:gd name="T63" fmla="*/ 20027 h 20369"/>
                <a:gd name="T64" fmla="*/ 4470 w 9600"/>
                <a:gd name="T65" fmla="*/ 20271 h 20369"/>
                <a:gd name="T66" fmla="*/ 4910 w 9600"/>
                <a:gd name="T67" fmla="*/ 20369 h 20369"/>
                <a:gd name="T68" fmla="*/ 5203 w 9600"/>
                <a:gd name="T69" fmla="*/ 20198 h 20369"/>
                <a:gd name="T70" fmla="*/ 5374 w 9600"/>
                <a:gd name="T71" fmla="*/ 19905 h 20369"/>
                <a:gd name="T72" fmla="*/ 5667 w 9600"/>
                <a:gd name="T73" fmla="*/ 9354 h 20369"/>
                <a:gd name="T74" fmla="*/ 6400 w 9600"/>
                <a:gd name="T75" fmla="*/ 8670 h 20369"/>
                <a:gd name="T76" fmla="*/ 7181 w 9600"/>
                <a:gd name="T77" fmla="*/ 8670 h 20369"/>
                <a:gd name="T78" fmla="*/ 7841 w 9600"/>
                <a:gd name="T79" fmla="*/ 8451 h 20369"/>
                <a:gd name="T80" fmla="*/ 8329 w 9600"/>
                <a:gd name="T81" fmla="*/ 8011 h 20369"/>
                <a:gd name="T82" fmla="*/ 8622 w 9600"/>
                <a:gd name="T83" fmla="*/ 7400 h 20369"/>
                <a:gd name="T84" fmla="*/ 8720 w 9600"/>
                <a:gd name="T85" fmla="*/ 6668 h 20369"/>
                <a:gd name="T86" fmla="*/ 9086 w 9600"/>
                <a:gd name="T87" fmla="*/ 6033 h 20369"/>
                <a:gd name="T88" fmla="*/ 9453 w 9600"/>
                <a:gd name="T89" fmla="*/ 5422 h 20369"/>
                <a:gd name="T90" fmla="*/ 9599 w 9600"/>
                <a:gd name="T91" fmla="*/ 4787 h 20369"/>
                <a:gd name="T92" fmla="*/ 9453 w 9600"/>
                <a:gd name="T93" fmla="*/ 4128 h 20369"/>
                <a:gd name="T94" fmla="*/ 9086 w 9600"/>
                <a:gd name="T95" fmla="*/ 3517 h 20369"/>
                <a:gd name="T96" fmla="*/ 8720 w 9600"/>
                <a:gd name="T97" fmla="*/ 2906 h 20369"/>
                <a:gd name="T98" fmla="*/ 8622 w 9600"/>
                <a:gd name="T99" fmla="*/ 2149 h 20369"/>
                <a:gd name="T100" fmla="*/ 8329 w 9600"/>
                <a:gd name="T101" fmla="*/ 1563 h 20369"/>
                <a:gd name="T102" fmla="*/ 7841 w 9600"/>
                <a:gd name="T103" fmla="*/ 1124 h 20369"/>
                <a:gd name="T104" fmla="*/ 7181 w 9600"/>
                <a:gd name="T105" fmla="*/ 904 h 20369"/>
                <a:gd name="T106" fmla="*/ 6400 w 9600"/>
                <a:gd name="T107" fmla="*/ 904 h 20369"/>
                <a:gd name="T108" fmla="*/ 5863 w 9600"/>
                <a:gd name="T109" fmla="*/ 342 h 20369"/>
                <a:gd name="T110" fmla="*/ 5228 w 9600"/>
                <a:gd name="T111" fmla="*/ 49 h 20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600" h="20369" extrusionOk="0">
                  <a:moveTo>
                    <a:pt x="4788" y="3664"/>
                  </a:moveTo>
                  <a:lnTo>
                    <a:pt x="5032" y="3688"/>
                  </a:lnTo>
                  <a:lnTo>
                    <a:pt x="5228" y="3761"/>
                  </a:lnTo>
                  <a:lnTo>
                    <a:pt x="5423" y="3859"/>
                  </a:lnTo>
                  <a:lnTo>
                    <a:pt x="5594" y="3981"/>
                  </a:lnTo>
                  <a:lnTo>
                    <a:pt x="5716" y="4152"/>
                  </a:lnTo>
                  <a:lnTo>
                    <a:pt x="5838" y="4347"/>
                  </a:lnTo>
                  <a:lnTo>
                    <a:pt x="5887" y="4567"/>
                  </a:lnTo>
                  <a:lnTo>
                    <a:pt x="5911" y="4787"/>
                  </a:lnTo>
                  <a:lnTo>
                    <a:pt x="5887" y="5007"/>
                  </a:lnTo>
                  <a:lnTo>
                    <a:pt x="5838" y="5227"/>
                  </a:lnTo>
                  <a:lnTo>
                    <a:pt x="5716" y="5422"/>
                  </a:lnTo>
                  <a:lnTo>
                    <a:pt x="5594" y="5569"/>
                  </a:lnTo>
                  <a:lnTo>
                    <a:pt x="5423" y="5715"/>
                  </a:lnTo>
                  <a:lnTo>
                    <a:pt x="5228" y="5813"/>
                  </a:lnTo>
                  <a:lnTo>
                    <a:pt x="5032" y="5886"/>
                  </a:lnTo>
                  <a:lnTo>
                    <a:pt x="4788" y="5911"/>
                  </a:lnTo>
                  <a:lnTo>
                    <a:pt x="4568" y="5886"/>
                  </a:lnTo>
                  <a:lnTo>
                    <a:pt x="4348" y="5813"/>
                  </a:lnTo>
                  <a:lnTo>
                    <a:pt x="4177" y="5715"/>
                  </a:lnTo>
                  <a:lnTo>
                    <a:pt x="4006" y="5569"/>
                  </a:lnTo>
                  <a:lnTo>
                    <a:pt x="3860" y="5422"/>
                  </a:lnTo>
                  <a:lnTo>
                    <a:pt x="3762" y="5227"/>
                  </a:lnTo>
                  <a:lnTo>
                    <a:pt x="3689" y="5007"/>
                  </a:lnTo>
                  <a:lnTo>
                    <a:pt x="3664" y="4787"/>
                  </a:lnTo>
                  <a:lnTo>
                    <a:pt x="3689" y="4567"/>
                  </a:lnTo>
                  <a:lnTo>
                    <a:pt x="3762" y="4347"/>
                  </a:lnTo>
                  <a:lnTo>
                    <a:pt x="3860" y="4152"/>
                  </a:lnTo>
                  <a:lnTo>
                    <a:pt x="4006" y="3981"/>
                  </a:lnTo>
                  <a:lnTo>
                    <a:pt x="4177" y="3859"/>
                  </a:lnTo>
                  <a:lnTo>
                    <a:pt x="4348" y="3761"/>
                  </a:lnTo>
                  <a:lnTo>
                    <a:pt x="4568" y="3688"/>
                  </a:lnTo>
                  <a:lnTo>
                    <a:pt x="4788" y="3664"/>
                  </a:lnTo>
                  <a:close/>
                  <a:moveTo>
                    <a:pt x="4568" y="0"/>
                  </a:moveTo>
                  <a:lnTo>
                    <a:pt x="4348" y="49"/>
                  </a:lnTo>
                  <a:lnTo>
                    <a:pt x="4153" y="122"/>
                  </a:lnTo>
                  <a:lnTo>
                    <a:pt x="3933" y="220"/>
                  </a:lnTo>
                  <a:lnTo>
                    <a:pt x="3738" y="342"/>
                  </a:lnTo>
                  <a:lnTo>
                    <a:pt x="3542" y="489"/>
                  </a:lnTo>
                  <a:lnTo>
                    <a:pt x="3347" y="684"/>
                  </a:lnTo>
                  <a:lnTo>
                    <a:pt x="3176" y="904"/>
                  </a:lnTo>
                  <a:lnTo>
                    <a:pt x="2907" y="855"/>
                  </a:lnTo>
                  <a:lnTo>
                    <a:pt x="2663" y="855"/>
                  </a:lnTo>
                  <a:lnTo>
                    <a:pt x="2394" y="904"/>
                  </a:lnTo>
                  <a:lnTo>
                    <a:pt x="2175" y="953"/>
                  </a:lnTo>
                  <a:lnTo>
                    <a:pt x="1955" y="1026"/>
                  </a:lnTo>
                  <a:lnTo>
                    <a:pt x="1759" y="1124"/>
                  </a:lnTo>
                  <a:lnTo>
                    <a:pt x="1564" y="1246"/>
                  </a:lnTo>
                  <a:lnTo>
                    <a:pt x="1393" y="1392"/>
                  </a:lnTo>
                  <a:lnTo>
                    <a:pt x="1271" y="1563"/>
                  </a:lnTo>
                  <a:lnTo>
                    <a:pt x="1124" y="1734"/>
                  </a:lnTo>
                  <a:lnTo>
                    <a:pt x="1027" y="1930"/>
                  </a:lnTo>
                  <a:lnTo>
                    <a:pt x="953" y="2149"/>
                  </a:lnTo>
                  <a:lnTo>
                    <a:pt x="905" y="2394"/>
                  </a:lnTo>
                  <a:lnTo>
                    <a:pt x="880" y="2638"/>
                  </a:lnTo>
                  <a:lnTo>
                    <a:pt x="880" y="2906"/>
                  </a:lnTo>
                  <a:lnTo>
                    <a:pt x="905" y="3175"/>
                  </a:lnTo>
                  <a:lnTo>
                    <a:pt x="685" y="3346"/>
                  </a:lnTo>
                  <a:lnTo>
                    <a:pt x="514" y="3517"/>
                  </a:lnTo>
                  <a:lnTo>
                    <a:pt x="343" y="3712"/>
                  </a:lnTo>
                  <a:lnTo>
                    <a:pt x="221" y="3932"/>
                  </a:lnTo>
                  <a:lnTo>
                    <a:pt x="123" y="4128"/>
                  </a:lnTo>
                  <a:lnTo>
                    <a:pt x="50" y="4347"/>
                  </a:lnTo>
                  <a:lnTo>
                    <a:pt x="25" y="4567"/>
                  </a:lnTo>
                  <a:lnTo>
                    <a:pt x="1" y="4787"/>
                  </a:lnTo>
                  <a:lnTo>
                    <a:pt x="25" y="5007"/>
                  </a:lnTo>
                  <a:lnTo>
                    <a:pt x="50" y="5227"/>
                  </a:lnTo>
                  <a:lnTo>
                    <a:pt x="123" y="5422"/>
                  </a:lnTo>
                  <a:lnTo>
                    <a:pt x="221" y="5642"/>
                  </a:lnTo>
                  <a:lnTo>
                    <a:pt x="343" y="5837"/>
                  </a:lnTo>
                  <a:lnTo>
                    <a:pt x="514" y="6033"/>
                  </a:lnTo>
                  <a:lnTo>
                    <a:pt x="685" y="6228"/>
                  </a:lnTo>
                  <a:lnTo>
                    <a:pt x="905" y="6399"/>
                  </a:lnTo>
                  <a:lnTo>
                    <a:pt x="880" y="6668"/>
                  </a:lnTo>
                  <a:lnTo>
                    <a:pt x="880" y="6936"/>
                  </a:lnTo>
                  <a:lnTo>
                    <a:pt x="905" y="7181"/>
                  </a:lnTo>
                  <a:lnTo>
                    <a:pt x="953" y="7400"/>
                  </a:lnTo>
                  <a:lnTo>
                    <a:pt x="1027" y="7620"/>
                  </a:lnTo>
                  <a:lnTo>
                    <a:pt x="1124" y="7816"/>
                  </a:lnTo>
                  <a:lnTo>
                    <a:pt x="1271" y="8011"/>
                  </a:lnTo>
                  <a:lnTo>
                    <a:pt x="1393" y="8182"/>
                  </a:lnTo>
                  <a:lnTo>
                    <a:pt x="1564" y="8328"/>
                  </a:lnTo>
                  <a:lnTo>
                    <a:pt x="1759" y="8451"/>
                  </a:lnTo>
                  <a:lnTo>
                    <a:pt x="1955" y="8548"/>
                  </a:lnTo>
                  <a:lnTo>
                    <a:pt x="2175" y="8621"/>
                  </a:lnTo>
                  <a:lnTo>
                    <a:pt x="2394" y="8670"/>
                  </a:lnTo>
                  <a:lnTo>
                    <a:pt x="2663" y="8695"/>
                  </a:lnTo>
                  <a:lnTo>
                    <a:pt x="2907" y="8695"/>
                  </a:lnTo>
                  <a:lnTo>
                    <a:pt x="3176" y="8670"/>
                  </a:lnTo>
                  <a:lnTo>
                    <a:pt x="3420" y="8939"/>
                  </a:lnTo>
                  <a:lnTo>
                    <a:pt x="3664" y="9159"/>
                  </a:lnTo>
                  <a:lnTo>
                    <a:pt x="3933" y="9354"/>
                  </a:lnTo>
                  <a:lnTo>
                    <a:pt x="4202" y="9476"/>
                  </a:lnTo>
                  <a:lnTo>
                    <a:pt x="4202" y="19783"/>
                  </a:lnTo>
                  <a:lnTo>
                    <a:pt x="4226" y="19905"/>
                  </a:lnTo>
                  <a:lnTo>
                    <a:pt x="4251" y="20027"/>
                  </a:lnTo>
                  <a:lnTo>
                    <a:pt x="4299" y="20125"/>
                  </a:lnTo>
                  <a:lnTo>
                    <a:pt x="4373" y="20198"/>
                  </a:lnTo>
                  <a:lnTo>
                    <a:pt x="4470" y="20271"/>
                  </a:lnTo>
                  <a:lnTo>
                    <a:pt x="4568" y="20345"/>
                  </a:lnTo>
                  <a:lnTo>
                    <a:pt x="4666" y="20369"/>
                  </a:lnTo>
                  <a:lnTo>
                    <a:pt x="4910" y="20369"/>
                  </a:lnTo>
                  <a:lnTo>
                    <a:pt x="5032" y="20345"/>
                  </a:lnTo>
                  <a:lnTo>
                    <a:pt x="5130" y="20271"/>
                  </a:lnTo>
                  <a:lnTo>
                    <a:pt x="5203" y="20198"/>
                  </a:lnTo>
                  <a:lnTo>
                    <a:pt x="5276" y="20125"/>
                  </a:lnTo>
                  <a:lnTo>
                    <a:pt x="5350" y="20027"/>
                  </a:lnTo>
                  <a:lnTo>
                    <a:pt x="5374" y="19905"/>
                  </a:lnTo>
                  <a:lnTo>
                    <a:pt x="5374" y="19783"/>
                  </a:lnTo>
                  <a:lnTo>
                    <a:pt x="5374" y="9476"/>
                  </a:lnTo>
                  <a:lnTo>
                    <a:pt x="5667" y="9354"/>
                  </a:lnTo>
                  <a:lnTo>
                    <a:pt x="5936" y="9159"/>
                  </a:lnTo>
                  <a:lnTo>
                    <a:pt x="6180" y="8939"/>
                  </a:lnTo>
                  <a:lnTo>
                    <a:pt x="6400" y="8670"/>
                  </a:lnTo>
                  <a:lnTo>
                    <a:pt x="6668" y="8695"/>
                  </a:lnTo>
                  <a:lnTo>
                    <a:pt x="6937" y="8695"/>
                  </a:lnTo>
                  <a:lnTo>
                    <a:pt x="7181" y="8670"/>
                  </a:lnTo>
                  <a:lnTo>
                    <a:pt x="7426" y="8621"/>
                  </a:lnTo>
                  <a:lnTo>
                    <a:pt x="7645" y="8548"/>
                  </a:lnTo>
                  <a:lnTo>
                    <a:pt x="7841" y="8451"/>
                  </a:lnTo>
                  <a:lnTo>
                    <a:pt x="8012" y="8328"/>
                  </a:lnTo>
                  <a:lnTo>
                    <a:pt x="8183" y="8182"/>
                  </a:lnTo>
                  <a:lnTo>
                    <a:pt x="8329" y="8011"/>
                  </a:lnTo>
                  <a:lnTo>
                    <a:pt x="8451" y="7816"/>
                  </a:lnTo>
                  <a:lnTo>
                    <a:pt x="8549" y="7620"/>
                  </a:lnTo>
                  <a:lnTo>
                    <a:pt x="8622" y="7400"/>
                  </a:lnTo>
                  <a:lnTo>
                    <a:pt x="8696" y="7181"/>
                  </a:lnTo>
                  <a:lnTo>
                    <a:pt x="8720" y="6936"/>
                  </a:lnTo>
                  <a:lnTo>
                    <a:pt x="8720" y="6668"/>
                  </a:lnTo>
                  <a:lnTo>
                    <a:pt x="8696" y="6399"/>
                  </a:lnTo>
                  <a:lnTo>
                    <a:pt x="8891" y="6228"/>
                  </a:lnTo>
                  <a:lnTo>
                    <a:pt x="9086" y="6033"/>
                  </a:lnTo>
                  <a:lnTo>
                    <a:pt x="9233" y="5837"/>
                  </a:lnTo>
                  <a:lnTo>
                    <a:pt x="9355" y="5642"/>
                  </a:lnTo>
                  <a:lnTo>
                    <a:pt x="9453" y="5422"/>
                  </a:lnTo>
                  <a:lnTo>
                    <a:pt x="9526" y="5227"/>
                  </a:lnTo>
                  <a:lnTo>
                    <a:pt x="9575" y="5007"/>
                  </a:lnTo>
                  <a:lnTo>
                    <a:pt x="9599" y="4787"/>
                  </a:lnTo>
                  <a:lnTo>
                    <a:pt x="9575" y="4567"/>
                  </a:lnTo>
                  <a:lnTo>
                    <a:pt x="9526" y="4347"/>
                  </a:lnTo>
                  <a:lnTo>
                    <a:pt x="9453" y="4128"/>
                  </a:lnTo>
                  <a:lnTo>
                    <a:pt x="9355" y="3932"/>
                  </a:lnTo>
                  <a:lnTo>
                    <a:pt x="9233" y="3712"/>
                  </a:lnTo>
                  <a:lnTo>
                    <a:pt x="9086" y="3517"/>
                  </a:lnTo>
                  <a:lnTo>
                    <a:pt x="8891" y="3346"/>
                  </a:lnTo>
                  <a:lnTo>
                    <a:pt x="8696" y="3175"/>
                  </a:lnTo>
                  <a:lnTo>
                    <a:pt x="8720" y="2906"/>
                  </a:lnTo>
                  <a:lnTo>
                    <a:pt x="8720" y="2638"/>
                  </a:lnTo>
                  <a:lnTo>
                    <a:pt x="8696" y="2394"/>
                  </a:lnTo>
                  <a:lnTo>
                    <a:pt x="8622" y="2149"/>
                  </a:lnTo>
                  <a:lnTo>
                    <a:pt x="8549" y="1930"/>
                  </a:lnTo>
                  <a:lnTo>
                    <a:pt x="8451" y="1734"/>
                  </a:lnTo>
                  <a:lnTo>
                    <a:pt x="8329" y="1563"/>
                  </a:lnTo>
                  <a:lnTo>
                    <a:pt x="8183" y="1392"/>
                  </a:lnTo>
                  <a:lnTo>
                    <a:pt x="8012" y="1246"/>
                  </a:lnTo>
                  <a:lnTo>
                    <a:pt x="7841" y="1124"/>
                  </a:lnTo>
                  <a:lnTo>
                    <a:pt x="7645" y="1026"/>
                  </a:lnTo>
                  <a:lnTo>
                    <a:pt x="7426" y="953"/>
                  </a:lnTo>
                  <a:lnTo>
                    <a:pt x="7181" y="904"/>
                  </a:lnTo>
                  <a:lnTo>
                    <a:pt x="6937" y="855"/>
                  </a:lnTo>
                  <a:lnTo>
                    <a:pt x="6668" y="855"/>
                  </a:lnTo>
                  <a:lnTo>
                    <a:pt x="6400" y="904"/>
                  </a:lnTo>
                  <a:lnTo>
                    <a:pt x="6229" y="684"/>
                  </a:lnTo>
                  <a:lnTo>
                    <a:pt x="6058" y="489"/>
                  </a:lnTo>
                  <a:lnTo>
                    <a:pt x="5863" y="342"/>
                  </a:lnTo>
                  <a:lnTo>
                    <a:pt x="5643" y="220"/>
                  </a:lnTo>
                  <a:lnTo>
                    <a:pt x="5447" y="122"/>
                  </a:lnTo>
                  <a:lnTo>
                    <a:pt x="5228" y="49"/>
                  </a:lnTo>
                  <a:lnTo>
                    <a:pt x="5008" y="0"/>
                  </a:lnTo>
                  <a:lnTo>
                    <a:pt x="456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52289" name="Google Shape;472;p31">
            <a:extLst>
              <a:ext uri="{FF2B5EF4-FFF2-40B4-BE49-F238E27FC236}">
                <a16:creationId xmlns:a16="http://schemas.microsoft.com/office/drawing/2014/main" id="{1ACDC097-8D08-D04A-819E-F96E1B98FAE3}"/>
              </a:ext>
            </a:extLst>
          </p:cNvPr>
          <p:cNvGrpSpPr>
            <a:grpSpLocks/>
          </p:cNvGrpSpPr>
          <p:nvPr/>
        </p:nvGrpSpPr>
        <p:grpSpPr bwMode="auto">
          <a:xfrm>
            <a:off x="2238375" y="3690938"/>
            <a:ext cx="287338" cy="374650"/>
            <a:chOff x="2624850" y="4296000"/>
            <a:chExt cx="380400" cy="495825"/>
          </a:xfrm>
        </p:grpSpPr>
        <p:sp>
          <p:nvSpPr>
            <p:cNvPr id="52360" name="Google Shape;473;p31">
              <a:extLst>
                <a:ext uri="{FF2B5EF4-FFF2-40B4-BE49-F238E27FC236}">
                  <a16:creationId xmlns:a16="http://schemas.microsoft.com/office/drawing/2014/main" id="{0B6564BF-8D08-2F48-ABB8-9B0E1606E9C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5875" y="4296000"/>
              <a:ext cx="126425" cy="125800"/>
            </a:xfrm>
            <a:custGeom>
              <a:avLst/>
              <a:gdLst>
                <a:gd name="T0" fmla="*/ 4372 w 5057"/>
                <a:gd name="T1" fmla="*/ 74 h 5032"/>
                <a:gd name="T2" fmla="*/ 3053 w 5057"/>
                <a:gd name="T3" fmla="*/ 392 h 5032"/>
                <a:gd name="T4" fmla="*/ 1612 w 5057"/>
                <a:gd name="T5" fmla="*/ 929 h 5032"/>
                <a:gd name="T6" fmla="*/ 1026 w 5057"/>
                <a:gd name="T7" fmla="*/ 1222 h 5032"/>
                <a:gd name="T8" fmla="*/ 611 w 5057"/>
                <a:gd name="T9" fmla="*/ 1515 h 5032"/>
                <a:gd name="T10" fmla="*/ 367 w 5057"/>
                <a:gd name="T11" fmla="*/ 1808 h 5032"/>
                <a:gd name="T12" fmla="*/ 172 w 5057"/>
                <a:gd name="T13" fmla="*/ 2150 h 5032"/>
                <a:gd name="T14" fmla="*/ 74 w 5057"/>
                <a:gd name="T15" fmla="*/ 2492 h 5032"/>
                <a:gd name="T16" fmla="*/ 1 w 5057"/>
                <a:gd name="T17" fmla="*/ 2858 h 5032"/>
                <a:gd name="T18" fmla="*/ 25 w 5057"/>
                <a:gd name="T19" fmla="*/ 3225 h 5032"/>
                <a:gd name="T20" fmla="*/ 98 w 5057"/>
                <a:gd name="T21" fmla="*/ 3591 h 5032"/>
                <a:gd name="T22" fmla="*/ 245 w 5057"/>
                <a:gd name="T23" fmla="*/ 3933 h 5032"/>
                <a:gd name="T24" fmla="*/ 440 w 5057"/>
                <a:gd name="T25" fmla="*/ 4250 h 5032"/>
                <a:gd name="T26" fmla="*/ 2736 w 5057"/>
                <a:gd name="T27" fmla="*/ 2003 h 5032"/>
                <a:gd name="T28" fmla="*/ 2907 w 5057"/>
                <a:gd name="T29" fmla="*/ 2003 h 5032"/>
                <a:gd name="T30" fmla="*/ 3029 w 5057"/>
                <a:gd name="T31" fmla="*/ 2126 h 5032"/>
                <a:gd name="T32" fmla="*/ 3029 w 5057"/>
                <a:gd name="T33" fmla="*/ 2321 h 5032"/>
                <a:gd name="T34" fmla="*/ 782 w 5057"/>
                <a:gd name="T35" fmla="*/ 4592 h 5032"/>
                <a:gd name="T36" fmla="*/ 1100 w 5057"/>
                <a:gd name="T37" fmla="*/ 4788 h 5032"/>
                <a:gd name="T38" fmla="*/ 1466 w 5057"/>
                <a:gd name="T39" fmla="*/ 4934 h 5032"/>
                <a:gd name="T40" fmla="*/ 1808 w 5057"/>
                <a:gd name="T41" fmla="*/ 5008 h 5032"/>
                <a:gd name="T42" fmla="*/ 2174 w 5057"/>
                <a:gd name="T43" fmla="*/ 5032 h 5032"/>
                <a:gd name="T44" fmla="*/ 2541 w 5057"/>
                <a:gd name="T45" fmla="*/ 4983 h 5032"/>
                <a:gd name="T46" fmla="*/ 2907 w 5057"/>
                <a:gd name="T47" fmla="*/ 4861 h 5032"/>
                <a:gd name="T48" fmla="*/ 3224 w 5057"/>
                <a:gd name="T49" fmla="*/ 4690 h 5032"/>
                <a:gd name="T50" fmla="*/ 3517 w 5057"/>
                <a:gd name="T51" fmla="*/ 4421 h 5032"/>
                <a:gd name="T52" fmla="*/ 3835 w 5057"/>
                <a:gd name="T53" fmla="*/ 4006 h 5032"/>
                <a:gd name="T54" fmla="*/ 4128 w 5057"/>
                <a:gd name="T55" fmla="*/ 3420 h 5032"/>
                <a:gd name="T56" fmla="*/ 4641 w 5057"/>
                <a:gd name="T57" fmla="*/ 1979 h 5032"/>
                <a:gd name="T58" fmla="*/ 4983 w 5057"/>
                <a:gd name="T59" fmla="*/ 660 h 5032"/>
                <a:gd name="T60" fmla="*/ 5056 w 5057"/>
                <a:gd name="T61" fmla="*/ 98 h 5032"/>
                <a:gd name="T62" fmla="*/ 4958 w 5057"/>
                <a:gd name="T63" fmla="*/ 1 h 5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057" h="5032" extrusionOk="0">
                  <a:moveTo>
                    <a:pt x="4812" y="1"/>
                  </a:moveTo>
                  <a:lnTo>
                    <a:pt x="4372" y="74"/>
                  </a:lnTo>
                  <a:lnTo>
                    <a:pt x="3762" y="196"/>
                  </a:lnTo>
                  <a:lnTo>
                    <a:pt x="3053" y="392"/>
                  </a:lnTo>
                  <a:lnTo>
                    <a:pt x="2321" y="636"/>
                  </a:lnTo>
                  <a:lnTo>
                    <a:pt x="1612" y="929"/>
                  </a:lnTo>
                  <a:lnTo>
                    <a:pt x="1295" y="1075"/>
                  </a:lnTo>
                  <a:lnTo>
                    <a:pt x="1026" y="1222"/>
                  </a:lnTo>
                  <a:lnTo>
                    <a:pt x="782" y="1368"/>
                  </a:lnTo>
                  <a:lnTo>
                    <a:pt x="611" y="1515"/>
                  </a:lnTo>
                  <a:lnTo>
                    <a:pt x="489" y="1662"/>
                  </a:lnTo>
                  <a:lnTo>
                    <a:pt x="367" y="1808"/>
                  </a:lnTo>
                  <a:lnTo>
                    <a:pt x="269" y="1979"/>
                  </a:lnTo>
                  <a:lnTo>
                    <a:pt x="172" y="2150"/>
                  </a:lnTo>
                  <a:lnTo>
                    <a:pt x="123" y="2321"/>
                  </a:lnTo>
                  <a:lnTo>
                    <a:pt x="74" y="2492"/>
                  </a:lnTo>
                  <a:lnTo>
                    <a:pt x="25" y="2687"/>
                  </a:lnTo>
                  <a:lnTo>
                    <a:pt x="1" y="2858"/>
                  </a:lnTo>
                  <a:lnTo>
                    <a:pt x="1" y="3054"/>
                  </a:lnTo>
                  <a:lnTo>
                    <a:pt x="25" y="3225"/>
                  </a:lnTo>
                  <a:lnTo>
                    <a:pt x="49" y="3420"/>
                  </a:lnTo>
                  <a:lnTo>
                    <a:pt x="98" y="3591"/>
                  </a:lnTo>
                  <a:lnTo>
                    <a:pt x="172" y="3762"/>
                  </a:lnTo>
                  <a:lnTo>
                    <a:pt x="245" y="3933"/>
                  </a:lnTo>
                  <a:lnTo>
                    <a:pt x="342" y="4104"/>
                  </a:lnTo>
                  <a:lnTo>
                    <a:pt x="440" y="4250"/>
                  </a:lnTo>
                  <a:lnTo>
                    <a:pt x="2638" y="2052"/>
                  </a:lnTo>
                  <a:lnTo>
                    <a:pt x="2736" y="2003"/>
                  </a:lnTo>
                  <a:lnTo>
                    <a:pt x="2809" y="1979"/>
                  </a:lnTo>
                  <a:lnTo>
                    <a:pt x="2907" y="2003"/>
                  </a:lnTo>
                  <a:lnTo>
                    <a:pt x="2980" y="2052"/>
                  </a:lnTo>
                  <a:lnTo>
                    <a:pt x="3029" y="2126"/>
                  </a:lnTo>
                  <a:lnTo>
                    <a:pt x="3053" y="2223"/>
                  </a:lnTo>
                  <a:lnTo>
                    <a:pt x="3029" y="2321"/>
                  </a:lnTo>
                  <a:lnTo>
                    <a:pt x="2980" y="2394"/>
                  </a:lnTo>
                  <a:lnTo>
                    <a:pt x="782" y="4592"/>
                  </a:lnTo>
                  <a:lnTo>
                    <a:pt x="953" y="4690"/>
                  </a:lnTo>
                  <a:lnTo>
                    <a:pt x="1100" y="4788"/>
                  </a:lnTo>
                  <a:lnTo>
                    <a:pt x="1271" y="4885"/>
                  </a:lnTo>
                  <a:lnTo>
                    <a:pt x="1466" y="4934"/>
                  </a:lnTo>
                  <a:lnTo>
                    <a:pt x="1637" y="4983"/>
                  </a:lnTo>
                  <a:lnTo>
                    <a:pt x="1808" y="5008"/>
                  </a:lnTo>
                  <a:lnTo>
                    <a:pt x="2003" y="5032"/>
                  </a:lnTo>
                  <a:lnTo>
                    <a:pt x="2174" y="5032"/>
                  </a:lnTo>
                  <a:lnTo>
                    <a:pt x="2370" y="5008"/>
                  </a:lnTo>
                  <a:lnTo>
                    <a:pt x="2541" y="4983"/>
                  </a:lnTo>
                  <a:lnTo>
                    <a:pt x="2712" y="4934"/>
                  </a:lnTo>
                  <a:lnTo>
                    <a:pt x="2907" y="4861"/>
                  </a:lnTo>
                  <a:lnTo>
                    <a:pt x="3053" y="4788"/>
                  </a:lnTo>
                  <a:lnTo>
                    <a:pt x="3224" y="4690"/>
                  </a:lnTo>
                  <a:lnTo>
                    <a:pt x="3371" y="4568"/>
                  </a:lnTo>
                  <a:lnTo>
                    <a:pt x="3517" y="4421"/>
                  </a:lnTo>
                  <a:lnTo>
                    <a:pt x="3664" y="4250"/>
                  </a:lnTo>
                  <a:lnTo>
                    <a:pt x="3835" y="4006"/>
                  </a:lnTo>
                  <a:lnTo>
                    <a:pt x="3981" y="3738"/>
                  </a:lnTo>
                  <a:lnTo>
                    <a:pt x="4128" y="3420"/>
                  </a:lnTo>
                  <a:lnTo>
                    <a:pt x="4397" y="2736"/>
                  </a:lnTo>
                  <a:lnTo>
                    <a:pt x="4641" y="1979"/>
                  </a:lnTo>
                  <a:lnTo>
                    <a:pt x="4836" y="1271"/>
                  </a:lnTo>
                  <a:lnTo>
                    <a:pt x="4983" y="660"/>
                  </a:lnTo>
                  <a:lnTo>
                    <a:pt x="5032" y="221"/>
                  </a:lnTo>
                  <a:lnTo>
                    <a:pt x="5056" y="98"/>
                  </a:lnTo>
                  <a:lnTo>
                    <a:pt x="5032" y="25"/>
                  </a:lnTo>
                  <a:lnTo>
                    <a:pt x="4958" y="1"/>
                  </a:lnTo>
                  <a:lnTo>
                    <a:pt x="4812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61" name="Google Shape;474;p31">
              <a:extLst>
                <a:ext uri="{FF2B5EF4-FFF2-40B4-BE49-F238E27FC236}">
                  <a16:creationId xmlns:a16="http://schemas.microsoft.com/office/drawing/2014/main" id="{5626C65C-D6A3-DD45-96C5-8700FDEC638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5850" y="4316150"/>
              <a:ext cx="369400" cy="475675"/>
            </a:xfrm>
            <a:custGeom>
              <a:avLst/>
              <a:gdLst>
                <a:gd name="T0" fmla="*/ 7254 w 14776"/>
                <a:gd name="T1" fmla="*/ 25 h 19027"/>
                <a:gd name="T2" fmla="*/ 7034 w 14776"/>
                <a:gd name="T3" fmla="*/ 123 h 19027"/>
                <a:gd name="T4" fmla="*/ 6863 w 14776"/>
                <a:gd name="T5" fmla="*/ 294 h 19027"/>
                <a:gd name="T6" fmla="*/ 6765 w 14776"/>
                <a:gd name="T7" fmla="*/ 514 h 19027"/>
                <a:gd name="T8" fmla="*/ 6741 w 14776"/>
                <a:gd name="T9" fmla="*/ 4226 h 19027"/>
                <a:gd name="T10" fmla="*/ 7009 w 14776"/>
                <a:gd name="T11" fmla="*/ 4959 h 19027"/>
                <a:gd name="T12" fmla="*/ 7083 w 14776"/>
                <a:gd name="T13" fmla="*/ 5716 h 19027"/>
                <a:gd name="T14" fmla="*/ 7009 w 14776"/>
                <a:gd name="T15" fmla="*/ 6473 h 19027"/>
                <a:gd name="T16" fmla="*/ 6741 w 14776"/>
                <a:gd name="T17" fmla="*/ 7230 h 19027"/>
                <a:gd name="T18" fmla="*/ 6203 w 14776"/>
                <a:gd name="T19" fmla="*/ 13678 h 19027"/>
                <a:gd name="T20" fmla="*/ 5153 w 14776"/>
                <a:gd name="T21" fmla="*/ 13897 h 19027"/>
                <a:gd name="T22" fmla="*/ 4152 w 14776"/>
                <a:gd name="T23" fmla="*/ 14239 h 19027"/>
                <a:gd name="T24" fmla="*/ 3224 w 14776"/>
                <a:gd name="T25" fmla="*/ 14703 h 19027"/>
                <a:gd name="T26" fmla="*/ 2369 w 14776"/>
                <a:gd name="T27" fmla="*/ 15265 h 19027"/>
                <a:gd name="T28" fmla="*/ 1588 w 14776"/>
                <a:gd name="T29" fmla="*/ 15925 h 19027"/>
                <a:gd name="T30" fmla="*/ 879 w 14776"/>
                <a:gd name="T31" fmla="*/ 16682 h 19027"/>
                <a:gd name="T32" fmla="*/ 269 w 14776"/>
                <a:gd name="T33" fmla="*/ 17512 h 19027"/>
                <a:gd name="T34" fmla="*/ 293 w 14776"/>
                <a:gd name="T35" fmla="*/ 18074 h 19027"/>
                <a:gd name="T36" fmla="*/ 1319 w 14776"/>
                <a:gd name="T37" fmla="*/ 18391 h 19027"/>
                <a:gd name="T38" fmla="*/ 3053 w 14776"/>
                <a:gd name="T39" fmla="*/ 18733 h 19027"/>
                <a:gd name="T40" fmla="*/ 5104 w 14776"/>
                <a:gd name="T41" fmla="*/ 18953 h 19027"/>
                <a:gd name="T42" fmla="*/ 7376 w 14776"/>
                <a:gd name="T43" fmla="*/ 19026 h 19027"/>
                <a:gd name="T44" fmla="*/ 9672 w 14776"/>
                <a:gd name="T45" fmla="*/ 18953 h 19027"/>
                <a:gd name="T46" fmla="*/ 11723 w 14776"/>
                <a:gd name="T47" fmla="*/ 18733 h 19027"/>
                <a:gd name="T48" fmla="*/ 13457 w 14776"/>
                <a:gd name="T49" fmla="*/ 18391 h 19027"/>
                <a:gd name="T50" fmla="*/ 14483 w 14776"/>
                <a:gd name="T51" fmla="*/ 18074 h 19027"/>
                <a:gd name="T52" fmla="*/ 14507 w 14776"/>
                <a:gd name="T53" fmla="*/ 17512 h 19027"/>
                <a:gd name="T54" fmla="*/ 13897 w 14776"/>
                <a:gd name="T55" fmla="*/ 16682 h 19027"/>
                <a:gd name="T56" fmla="*/ 13188 w 14776"/>
                <a:gd name="T57" fmla="*/ 15925 h 19027"/>
                <a:gd name="T58" fmla="*/ 12407 w 14776"/>
                <a:gd name="T59" fmla="*/ 15265 h 19027"/>
                <a:gd name="T60" fmla="*/ 11552 w 14776"/>
                <a:gd name="T61" fmla="*/ 14703 h 19027"/>
                <a:gd name="T62" fmla="*/ 10624 w 14776"/>
                <a:gd name="T63" fmla="*/ 14239 h 19027"/>
                <a:gd name="T64" fmla="*/ 9623 w 14776"/>
                <a:gd name="T65" fmla="*/ 13897 h 19027"/>
                <a:gd name="T66" fmla="*/ 8573 w 14776"/>
                <a:gd name="T67" fmla="*/ 13678 h 19027"/>
                <a:gd name="T68" fmla="*/ 8035 w 14776"/>
                <a:gd name="T69" fmla="*/ 3347 h 19027"/>
                <a:gd name="T70" fmla="*/ 7840 w 14776"/>
                <a:gd name="T71" fmla="*/ 2761 h 19027"/>
                <a:gd name="T72" fmla="*/ 7767 w 14776"/>
                <a:gd name="T73" fmla="*/ 2174 h 19027"/>
                <a:gd name="T74" fmla="*/ 7840 w 14776"/>
                <a:gd name="T75" fmla="*/ 1564 h 19027"/>
                <a:gd name="T76" fmla="*/ 8035 w 14776"/>
                <a:gd name="T77" fmla="*/ 978 h 19027"/>
                <a:gd name="T78" fmla="*/ 8011 w 14776"/>
                <a:gd name="T79" fmla="*/ 514 h 19027"/>
                <a:gd name="T80" fmla="*/ 7913 w 14776"/>
                <a:gd name="T81" fmla="*/ 294 h 19027"/>
                <a:gd name="T82" fmla="*/ 7742 w 14776"/>
                <a:gd name="T83" fmla="*/ 123 h 19027"/>
                <a:gd name="T84" fmla="*/ 7522 w 14776"/>
                <a:gd name="T85" fmla="*/ 25 h 190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776" h="19027" extrusionOk="0">
                  <a:moveTo>
                    <a:pt x="7400" y="1"/>
                  </a:moveTo>
                  <a:lnTo>
                    <a:pt x="7254" y="25"/>
                  </a:lnTo>
                  <a:lnTo>
                    <a:pt x="7132" y="50"/>
                  </a:lnTo>
                  <a:lnTo>
                    <a:pt x="7034" y="123"/>
                  </a:lnTo>
                  <a:lnTo>
                    <a:pt x="6936" y="196"/>
                  </a:lnTo>
                  <a:lnTo>
                    <a:pt x="6863" y="294"/>
                  </a:lnTo>
                  <a:lnTo>
                    <a:pt x="6790" y="392"/>
                  </a:lnTo>
                  <a:lnTo>
                    <a:pt x="6765" y="514"/>
                  </a:lnTo>
                  <a:lnTo>
                    <a:pt x="6741" y="636"/>
                  </a:lnTo>
                  <a:lnTo>
                    <a:pt x="6741" y="4226"/>
                  </a:lnTo>
                  <a:lnTo>
                    <a:pt x="6887" y="4592"/>
                  </a:lnTo>
                  <a:lnTo>
                    <a:pt x="7009" y="4959"/>
                  </a:lnTo>
                  <a:lnTo>
                    <a:pt x="7058" y="5325"/>
                  </a:lnTo>
                  <a:lnTo>
                    <a:pt x="7083" y="5716"/>
                  </a:lnTo>
                  <a:lnTo>
                    <a:pt x="7058" y="6107"/>
                  </a:lnTo>
                  <a:lnTo>
                    <a:pt x="7009" y="6473"/>
                  </a:lnTo>
                  <a:lnTo>
                    <a:pt x="6887" y="6864"/>
                  </a:lnTo>
                  <a:lnTo>
                    <a:pt x="6741" y="7230"/>
                  </a:lnTo>
                  <a:lnTo>
                    <a:pt x="6741" y="13629"/>
                  </a:lnTo>
                  <a:lnTo>
                    <a:pt x="6203" y="13678"/>
                  </a:lnTo>
                  <a:lnTo>
                    <a:pt x="5666" y="13775"/>
                  </a:lnTo>
                  <a:lnTo>
                    <a:pt x="5153" y="13897"/>
                  </a:lnTo>
                  <a:lnTo>
                    <a:pt x="4640" y="14044"/>
                  </a:lnTo>
                  <a:lnTo>
                    <a:pt x="4152" y="14239"/>
                  </a:lnTo>
                  <a:lnTo>
                    <a:pt x="3688" y="14459"/>
                  </a:lnTo>
                  <a:lnTo>
                    <a:pt x="3224" y="14703"/>
                  </a:lnTo>
                  <a:lnTo>
                    <a:pt x="2784" y="14972"/>
                  </a:lnTo>
                  <a:lnTo>
                    <a:pt x="2369" y="15265"/>
                  </a:lnTo>
                  <a:lnTo>
                    <a:pt x="1954" y="15583"/>
                  </a:lnTo>
                  <a:lnTo>
                    <a:pt x="1588" y="15925"/>
                  </a:lnTo>
                  <a:lnTo>
                    <a:pt x="1221" y="16291"/>
                  </a:lnTo>
                  <a:lnTo>
                    <a:pt x="879" y="16682"/>
                  </a:lnTo>
                  <a:lnTo>
                    <a:pt x="562" y="17097"/>
                  </a:lnTo>
                  <a:lnTo>
                    <a:pt x="269" y="17512"/>
                  </a:lnTo>
                  <a:lnTo>
                    <a:pt x="0" y="17952"/>
                  </a:lnTo>
                  <a:lnTo>
                    <a:pt x="293" y="18074"/>
                  </a:lnTo>
                  <a:lnTo>
                    <a:pt x="611" y="18196"/>
                  </a:lnTo>
                  <a:lnTo>
                    <a:pt x="1319" y="18391"/>
                  </a:lnTo>
                  <a:lnTo>
                    <a:pt x="2125" y="18587"/>
                  </a:lnTo>
                  <a:lnTo>
                    <a:pt x="3053" y="18733"/>
                  </a:lnTo>
                  <a:lnTo>
                    <a:pt x="4030" y="18855"/>
                  </a:lnTo>
                  <a:lnTo>
                    <a:pt x="5104" y="18953"/>
                  </a:lnTo>
                  <a:lnTo>
                    <a:pt x="6228" y="19002"/>
                  </a:lnTo>
                  <a:lnTo>
                    <a:pt x="7376" y="19026"/>
                  </a:lnTo>
                  <a:lnTo>
                    <a:pt x="8548" y="19002"/>
                  </a:lnTo>
                  <a:lnTo>
                    <a:pt x="9672" y="18953"/>
                  </a:lnTo>
                  <a:lnTo>
                    <a:pt x="10746" y="18855"/>
                  </a:lnTo>
                  <a:lnTo>
                    <a:pt x="11723" y="18733"/>
                  </a:lnTo>
                  <a:lnTo>
                    <a:pt x="12651" y="18587"/>
                  </a:lnTo>
                  <a:lnTo>
                    <a:pt x="13457" y="18391"/>
                  </a:lnTo>
                  <a:lnTo>
                    <a:pt x="14165" y="18196"/>
                  </a:lnTo>
                  <a:lnTo>
                    <a:pt x="14483" y="18074"/>
                  </a:lnTo>
                  <a:lnTo>
                    <a:pt x="14776" y="17952"/>
                  </a:lnTo>
                  <a:lnTo>
                    <a:pt x="14507" y="17512"/>
                  </a:lnTo>
                  <a:lnTo>
                    <a:pt x="14214" y="17097"/>
                  </a:lnTo>
                  <a:lnTo>
                    <a:pt x="13897" y="16682"/>
                  </a:lnTo>
                  <a:lnTo>
                    <a:pt x="13555" y="16291"/>
                  </a:lnTo>
                  <a:lnTo>
                    <a:pt x="13188" y="15925"/>
                  </a:lnTo>
                  <a:lnTo>
                    <a:pt x="12822" y="15583"/>
                  </a:lnTo>
                  <a:lnTo>
                    <a:pt x="12407" y="15265"/>
                  </a:lnTo>
                  <a:lnTo>
                    <a:pt x="11992" y="14972"/>
                  </a:lnTo>
                  <a:lnTo>
                    <a:pt x="11552" y="14703"/>
                  </a:lnTo>
                  <a:lnTo>
                    <a:pt x="11088" y="14459"/>
                  </a:lnTo>
                  <a:lnTo>
                    <a:pt x="10624" y="14239"/>
                  </a:lnTo>
                  <a:lnTo>
                    <a:pt x="10136" y="14044"/>
                  </a:lnTo>
                  <a:lnTo>
                    <a:pt x="9623" y="13897"/>
                  </a:lnTo>
                  <a:lnTo>
                    <a:pt x="9110" y="13775"/>
                  </a:lnTo>
                  <a:lnTo>
                    <a:pt x="8573" y="13678"/>
                  </a:lnTo>
                  <a:lnTo>
                    <a:pt x="8035" y="13629"/>
                  </a:lnTo>
                  <a:lnTo>
                    <a:pt x="8035" y="3347"/>
                  </a:lnTo>
                  <a:lnTo>
                    <a:pt x="7913" y="3054"/>
                  </a:lnTo>
                  <a:lnTo>
                    <a:pt x="7840" y="2761"/>
                  </a:lnTo>
                  <a:lnTo>
                    <a:pt x="7791" y="2467"/>
                  </a:lnTo>
                  <a:lnTo>
                    <a:pt x="7767" y="2174"/>
                  </a:lnTo>
                  <a:lnTo>
                    <a:pt x="7791" y="1857"/>
                  </a:lnTo>
                  <a:lnTo>
                    <a:pt x="7840" y="1564"/>
                  </a:lnTo>
                  <a:lnTo>
                    <a:pt x="7913" y="1271"/>
                  </a:lnTo>
                  <a:lnTo>
                    <a:pt x="8035" y="978"/>
                  </a:lnTo>
                  <a:lnTo>
                    <a:pt x="8035" y="636"/>
                  </a:lnTo>
                  <a:lnTo>
                    <a:pt x="8011" y="514"/>
                  </a:lnTo>
                  <a:lnTo>
                    <a:pt x="7986" y="392"/>
                  </a:lnTo>
                  <a:lnTo>
                    <a:pt x="7913" y="294"/>
                  </a:lnTo>
                  <a:lnTo>
                    <a:pt x="7840" y="196"/>
                  </a:lnTo>
                  <a:lnTo>
                    <a:pt x="7742" y="123"/>
                  </a:lnTo>
                  <a:lnTo>
                    <a:pt x="7644" y="50"/>
                  </a:lnTo>
                  <a:lnTo>
                    <a:pt x="7522" y="25"/>
                  </a:lnTo>
                  <a:lnTo>
                    <a:pt x="740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62" name="Google Shape;475;p31">
              <a:extLst>
                <a:ext uri="{FF2B5EF4-FFF2-40B4-BE49-F238E27FC236}">
                  <a16:creationId xmlns:a16="http://schemas.microsoft.com/office/drawing/2014/main" id="{DBF13B1F-C8E7-7148-9EF6-660BD302E88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4850" y="4357675"/>
              <a:ext cx="171600" cy="171600"/>
            </a:xfrm>
            <a:custGeom>
              <a:avLst/>
              <a:gdLst>
                <a:gd name="T0" fmla="*/ 25 w 6864"/>
                <a:gd name="T1" fmla="*/ 25 h 6864"/>
                <a:gd name="T2" fmla="*/ 0 w 6864"/>
                <a:gd name="T3" fmla="*/ 123 h 6864"/>
                <a:gd name="T4" fmla="*/ 25 w 6864"/>
                <a:gd name="T5" fmla="*/ 587 h 6864"/>
                <a:gd name="T6" fmla="*/ 269 w 6864"/>
                <a:gd name="T7" fmla="*/ 1759 h 6864"/>
                <a:gd name="T8" fmla="*/ 880 w 6864"/>
                <a:gd name="T9" fmla="*/ 3737 h 6864"/>
                <a:gd name="T10" fmla="*/ 1246 w 6864"/>
                <a:gd name="T11" fmla="*/ 4690 h 6864"/>
                <a:gd name="T12" fmla="*/ 1661 w 6864"/>
                <a:gd name="T13" fmla="*/ 5496 h 6864"/>
                <a:gd name="T14" fmla="*/ 2076 w 6864"/>
                <a:gd name="T15" fmla="*/ 6057 h 6864"/>
                <a:gd name="T16" fmla="*/ 2492 w 6864"/>
                <a:gd name="T17" fmla="*/ 6399 h 6864"/>
                <a:gd name="T18" fmla="*/ 2956 w 6864"/>
                <a:gd name="T19" fmla="*/ 6644 h 6864"/>
                <a:gd name="T20" fmla="*/ 3444 w 6864"/>
                <a:gd name="T21" fmla="*/ 6815 h 6864"/>
                <a:gd name="T22" fmla="*/ 4201 w 6864"/>
                <a:gd name="T23" fmla="*/ 6863 h 6864"/>
                <a:gd name="T24" fmla="*/ 4690 w 6864"/>
                <a:gd name="T25" fmla="*/ 6815 h 6864"/>
                <a:gd name="T26" fmla="*/ 5178 w 6864"/>
                <a:gd name="T27" fmla="*/ 6644 h 6864"/>
                <a:gd name="T28" fmla="*/ 5642 w 6864"/>
                <a:gd name="T29" fmla="*/ 6399 h 6864"/>
                <a:gd name="T30" fmla="*/ 2198 w 6864"/>
                <a:gd name="T31" fmla="*/ 2565 h 6864"/>
                <a:gd name="T32" fmla="*/ 2125 w 6864"/>
                <a:gd name="T33" fmla="*/ 2394 h 6864"/>
                <a:gd name="T34" fmla="*/ 2198 w 6864"/>
                <a:gd name="T35" fmla="*/ 2199 h 6864"/>
                <a:gd name="T36" fmla="*/ 2394 w 6864"/>
                <a:gd name="T37" fmla="*/ 2125 h 6864"/>
                <a:gd name="T38" fmla="*/ 2565 w 6864"/>
                <a:gd name="T39" fmla="*/ 2199 h 6864"/>
                <a:gd name="T40" fmla="*/ 6375 w 6864"/>
                <a:gd name="T41" fmla="*/ 5642 h 6864"/>
                <a:gd name="T42" fmla="*/ 6643 w 6864"/>
                <a:gd name="T43" fmla="*/ 5203 h 6864"/>
                <a:gd name="T44" fmla="*/ 6814 w 6864"/>
                <a:gd name="T45" fmla="*/ 4714 h 6864"/>
                <a:gd name="T46" fmla="*/ 6863 w 6864"/>
                <a:gd name="T47" fmla="*/ 4201 h 6864"/>
                <a:gd name="T48" fmla="*/ 6839 w 6864"/>
                <a:gd name="T49" fmla="*/ 3688 h 6864"/>
                <a:gd name="T50" fmla="*/ 6741 w 6864"/>
                <a:gd name="T51" fmla="*/ 3200 h 6864"/>
                <a:gd name="T52" fmla="*/ 6521 w 6864"/>
                <a:gd name="T53" fmla="*/ 2711 h 6864"/>
                <a:gd name="T54" fmla="*/ 6228 w 6864"/>
                <a:gd name="T55" fmla="*/ 2272 h 6864"/>
                <a:gd name="T56" fmla="*/ 5813 w 6864"/>
                <a:gd name="T57" fmla="*/ 1857 h 6864"/>
                <a:gd name="T58" fmla="*/ 5105 w 6864"/>
                <a:gd name="T59" fmla="*/ 1466 h 6864"/>
                <a:gd name="T60" fmla="*/ 4226 w 6864"/>
                <a:gd name="T61" fmla="*/ 1051 h 6864"/>
                <a:gd name="T62" fmla="*/ 2736 w 6864"/>
                <a:gd name="T63" fmla="*/ 538 h 6864"/>
                <a:gd name="T64" fmla="*/ 928 w 6864"/>
                <a:gd name="T65" fmla="*/ 74 h 6864"/>
                <a:gd name="T66" fmla="*/ 318 w 6864"/>
                <a:gd name="T67" fmla="*/ 1 h 6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864" h="6864" extrusionOk="0">
                  <a:moveTo>
                    <a:pt x="74" y="1"/>
                  </a:moveTo>
                  <a:lnTo>
                    <a:pt x="25" y="25"/>
                  </a:lnTo>
                  <a:lnTo>
                    <a:pt x="0" y="74"/>
                  </a:lnTo>
                  <a:lnTo>
                    <a:pt x="0" y="123"/>
                  </a:lnTo>
                  <a:lnTo>
                    <a:pt x="0" y="318"/>
                  </a:lnTo>
                  <a:lnTo>
                    <a:pt x="25" y="587"/>
                  </a:lnTo>
                  <a:lnTo>
                    <a:pt x="74" y="929"/>
                  </a:lnTo>
                  <a:lnTo>
                    <a:pt x="269" y="1759"/>
                  </a:lnTo>
                  <a:lnTo>
                    <a:pt x="538" y="2736"/>
                  </a:lnTo>
                  <a:lnTo>
                    <a:pt x="880" y="3737"/>
                  </a:lnTo>
                  <a:lnTo>
                    <a:pt x="1051" y="4226"/>
                  </a:lnTo>
                  <a:lnTo>
                    <a:pt x="1246" y="4690"/>
                  </a:lnTo>
                  <a:lnTo>
                    <a:pt x="1441" y="5105"/>
                  </a:lnTo>
                  <a:lnTo>
                    <a:pt x="1661" y="5496"/>
                  </a:lnTo>
                  <a:lnTo>
                    <a:pt x="1857" y="5813"/>
                  </a:lnTo>
                  <a:lnTo>
                    <a:pt x="2076" y="6057"/>
                  </a:lnTo>
                  <a:lnTo>
                    <a:pt x="2272" y="6228"/>
                  </a:lnTo>
                  <a:lnTo>
                    <a:pt x="2492" y="6399"/>
                  </a:lnTo>
                  <a:lnTo>
                    <a:pt x="2711" y="6521"/>
                  </a:lnTo>
                  <a:lnTo>
                    <a:pt x="2956" y="6644"/>
                  </a:lnTo>
                  <a:lnTo>
                    <a:pt x="3200" y="6741"/>
                  </a:lnTo>
                  <a:lnTo>
                    <a:pt x="3444" y="6815"/>
                  </a:lnTo>
                  <a:lnTo>
                    <a:pt x="3688" y="6863"/>
                  </a:lnTo>
                  <a:lnTo>
                    <a:pt x="4201" y="6863"/>
                  </a:lnTo>
                  <a:lnTo>
                    <a:pt x="4445" y="6839"/>
                  </a:lnTo>
                  <a:lnTo>
                    <a:pt x="4690" y="6815"/>
                  </a:lnTo>
                  <a:lnTo>
                    <a:pt x="4958" y="6741"/>
                  </a:lnTo>
                  <a:lnTo>
                    <a:pt x="5178" y="6644"/>
                  </a:lnTo>
                  <a:lnTo>
                    <a:pt x="5422" y="6521"/>
                  </a:lnTo>
                  <a:lnTo>
                    <a:pt x="5642" y="6399"/>
                  </a:lnTo>
                  <a:lnTo>
                    <a:pt x="5862" y="6228"/>
                  </a:lnTo>
                  <a:lnTo>
                    <a:pt x="2198" y="2565"/>
                  </a:lnTo>
                  <a:lnTo>
                    <a:pt x="2150" y="2492"/>
                  </a:lnTo>
                  <a:lnTo>
                    <a:pt x="2125" y="2394"/>
                  </a:lnTo>
                  <a:lnTo>
                    <a:pt x="2150" y="2296"/>
                  </a:lnTo>
                  <a:lnTo>
                    <a:pt x="2198" y="2199"/>
                  </a:lnTo>
                  <a:lnTo>
                    <a:pt x="2296" y="2150"/>
                  </a:lnTo>
                  <a:lnTo>
                    <a:pt x="2394" y="2125"/>
                  </a:lnTo>
                  <a:lnTo>
                    <a:pt x="2492" y="2150"/>
                  </a:lnTo>
                  <a:lnTo>
                    <a:pt x="2565" y="2199"/>
                  </a:lnTo>
                  <a:lnTo>
                    <a:pt x="6228" y="5862"/>
                  </a:lnTo>
                  <a:lnTo>
                    <a:pt x="6375" y="5642"/>
                  </a:lnTo>
                  <a:lnTo>
                    <a:pt x="6521" y="5422"/>
                  </a:lnTo>
                  <a:lnTo>
                    <a:pt x="6643" y="5203"/>
                  </a:lnTo>
                  <a:lnTo>
                    <a:pt x="6741" y="4958"/>
                  </a:lnTo>
                  <a:lnTo>
                    <a:pt x="6814" y="4714"/>
                  </a:lnTo>
                  <a:lnTo>
                    <a:pt x="6839" y="4446"/>
                  </a:lnTo>
                  <a:lnTo>
                    <a:pt x="6863" y="4201"/>
                  </a:lnTo>
                  <a:lnTo>
                    <a:pt x="6863" y="3933"/>
                  </a:lnTo>
                  <a:lnTo>
                    <a:pt x="6839" y="3688"/>
                  </a:lnTo>
                  <a:lnTo>
                    <a:pt x="6814" y="3444"/>
                  </a:lnTo>
                  <a:lnTo>
                    <a:pt x="6741" y="3200"/>
                  </a:lnTo>
                  <a:lnTo>
                    <a:pt x="6643" y="2956"/>
                  </a:lnTo>
                  <a:lnTo>
                    <a:pt x="6521" y="2711"/>
                  </a:lnTo>
                  <a:lnTo>
                    <a:pt x="6399" y="2492"/>
                  </a:lnTo>
                  <a:lnTo>
                    <a:pt x="6228" y="2272"/>
                  </a:lnTo>
                  <a:lnTo>
                    <a:pt x="6057" y="2076"/>
                  </a:lnTo>
                  <a:lnTo>
                    <a:pt x="5813" y="1857"/>
                  </a:lnTo>
                  <a:lnTo>
                    <a:pt x="5496" y="1661"/>
                  </a:lnTo>
                  <a:lnTo>
                    <a:pt x="5105" y="1466"/>
                  </a:lnTo>
                  <a:lnTo>
                    <a:pt x="4690" y="1246"/>
                  </a:lnTo>
                  <a:lnTo>
                    <a:pt x="4226" y="1051"/>
                  </a:lnTo>
                  <a:lnTo>
                    <a:pt x="3737" y="880"/>
                  </a:lnTo>
                  <a:lnTo>
                    <a:pt x="2736" y="538"/>
                  </a:lnTo>
                  <a:lnTo>
                    <a:pt x="1759" y="269"/>
                  </a:lnTo>
                  <a:lnTo>
                    <a:pt x="928" y="74"/>
                  </a:lnTo>
                  <a:lnTo>
                    <a:pt x="587" y="25"/>
                  </a:lnTo>
                  <a:lnTo>
                    <a:pt x="318" y="1"/>
                  </a:lnTo>
                  <a:lnTo>
                    <a:pt x="74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sp>
        <p:nvSpPr>
          <p:cNvPr id="52290" name="Google Shape;476;p31">
            <a:extLst>
              <a:ext uri="{FF2B5EF4-FFF2-40B4-BE49-F238E27FC236}">
                <a16:creationId xmlns:a16="http://schemas.microsoft.com/office/drawing/2014/main" id="{AB05683A-88B6-3543-9206-C87FDFB90617}"/>
              </a:ext>
            </a:extLst>
          </p:cNvPr>
          <p:cNvSpPr>
            <a:spLocks/>
          </p:cNvSpPr>
          <p:nvPr/>
        </p:nvSpPr>
        <p:spPr bwMode="auto">
          <a:xfrm>
            <a:off x="3244850" y="3725863"/>
            <a:ext cx="304800" cy="306387"/>
          </a:xfrm>
          <a:custGeom>
            <a:avLst/>
            <a:gdLst>
              <a:gd name="T0" fmla="*/ 11796 w 16266"/>
              <a:gd name="T1" fmla="*/ 5447 h 16267"/>
              <a:gd name="T2" fmla="*/ 12163 w 16266"/>
              <a:gd name="T3" fmla="*/ 5838 h 16267"/>
              <a:gd name="T4" fmla="*/ 12236 w 16266"/>
              <a:gd name="T5" fmla="*/ 6375 h 16267"/>
              <a:gd name="T6" fmla="*/ 12041 w 16266"/>
              <a:gd name="T7" fmla="*/ 6766 h 16267"/>
              <a:gd name="T8" fmla="*/ 7645 w 16266"/>
              <a:gd name="T9" fmla="*/ 11113 h 16267"/>
              <a:gd name="T10" fmla="*/ 7083 w 16266"/>
              <a:gd name="T11" fmla="*/ 11211 h 16267"/>
              <a:gd name="T12" fmla="*/ 6619 w 16266"/>
              <a:gd name="T13" fmla="*/ 10967 h 16267"/>
              <a:gd name="T14" fmla="*/ 4372 w 16266"/>
              <a:gd name="T15" fmla="*/ 8622 h 16267"/>
              <a:gd name="T16" fmla="*/ 4323 w 16266"/>
              <a:gd name="T17" fmla="*/ 8109 h 16267"/>
              <a:gd name="T18" fmla="*/ 4567 w 16266"/>
              <a:gd name="T19" fmla="*/ 7670 h 16267"/>
              <a:gd name="T20" fmla="*/ 5031 w 16266"/>
              <a:gd name="T21" fmla="*/ 7425 h 16267"/>
              <a:gd name="T22" fmla="*/ 5520 w 16266"/>
              <a:gd name="T23" fmla="*/ 7474 h 16267"/>
              <a:gd name="T24" fmla="*/ 7181 w 16266"/>
              <a:gd name="T25" fmla="*/ 9013 h 16267"/>
              <a:gd name="T26" fmla="*/ 10991 w 16266"/>
              <a:gd name="T27" fmla="*/ 5423 h 16267"/>
              <a:gd name="T28" fmla="*/ 11503 w 16266"/>
              <a:gd name="T29" fmla="*/ 5349 h 16267"/>
              <a:gd name="T30" fmla="*/ 6887 w 16266"/>
              <a:gd name="T31" fmla="*/ 98 h 16267"/>
              <a:gd name="T32" fmla="*/ 5715 w 16266"/>
              <a:gd name="T33" fmla="*/ 367 h 16267"/>
              <a:gd name="T34" fmla="*/ 4616 w 16266"/>
              <a:gd name="T35" fmla="*/ 807 h 16267"/>
              <a:gd name="T36" fmla="*/ 3590 w 16266"/>
              <a:gd name="T37" fmla="*/ 1393 h 16267"/>
              <a:gd name="T38" fmla="*/ 2662 w 16266"/>
              <a:gd name="T39" fmla="*/ 2125 h 16267"/>
              <a:gd name="T40" fmla="*/ 1856 w 16266"/>
              <a:gd name="T41" fmla="*/ 2956 h 16267"/>
              <a:gd name="T42" fmla="*/ 1172 w 16266"/>
              <a:gd name="T43" fmla="*/ 3908 h 16267"/>
              <a:gd name="T44" fmla="*/ 635 w 16266"/>
              <a:gd name="T45" fmla="*/ 4959 h 16267"/>
              <a:gd name="T46" fmla="*/ 244 w 16266"/>
              <a:gd name="T47" fmla="*/ 6106 h 16267"/>
              <a:gd name="T48" fmla="*/ 49 w 16266"/>
              <a:gd name="T49" fmla="*/ 7303 h 16267"/>
              <a:gd name="T50" fmla="*/ 0 w 16266"/>
              <a:gd name="T51" fmla="*/ 8549 h 16267"/>
              <a:gd name="T52" fmla="*/ 171 w 16266"/>
              <a:gd name="T53" fmla="*/ 9770 h 16267"/>
              <a:gd name="T54" fmla="*/ 489 w 16266"/>
              <a:gd name="T55" fmla="*/ 10918 h 16267"/>
              <a:gd name="T56" fmla="*/ 977 w 16266"/>
              <a:gd name="T57" fmla="*/ 12017 h 16267"/>
              <a:gd name="T58" fmla="*/ 1612 w 16266"/>
              <a:gd name="T59" fmla="*/ 12994 h 16267"/>
              <a:gd name="T60" fmla="*/ 2394 w 16266"/>
              <a:gd name="T61" fmla="*/ 13873 h 16267"/>
              <a:gd name="T62" fmla="*/ 3273 w 16266"/>
              <a:gd name="T63" fmla="*/ 14655 h 16267"/>
              <a:gd name="T64" fmla="*/ 4250 w 16266"/>
              <a:gd name="T65" fmla="*/ 15290 h 16267"/>
              <a:gd name="T66" fmla="*/ 5349 w 16266"/>
              <a:gd name="T67" fmla="*/ 15778 h 16267"/>
              <a:gd name="T68" fmla="*/ 6497 w 16266"/>
              <a:gd name="T69" fmla="*/ 16095 h 16267"/>
              <a:gd name="T70" fmla="*/ 7718 w 16266"/>
              <a:gd name="T71" fmla="*/ 16266 h 16267"/>
              <a:gd name="T72" fmla="*/ 9379 w 16266"/>
              <a:gd name="T73" fmla="*/ 16169 h 16267"/>
              <a:gd name="T74" fmla="*/ 10551 w 16266"/>
              <a:gd name="T75" fmla="*/ 15900 h 16267"/>
              <a:gd name="T76" fmla="*/ 11650 w 16266"/>
              <a:gd name="T77" fmla="*/ 15460 h 16267"/>
              <a:gd name="T78" fmla="*/ 12676 w 16266"/>
              <a:gd name="T79" fmla="*/ 14874 h 16267"/>
              <a:gd name="T80" fmla="*/ 13604 w 16266"/>
              <a:gd name="T81" fmla="*/ 14142 h 16267"/>
              <a:gd name="T82" fmla="*/ 14410 w 16266"/>
              <a:gd name="T83" fmla="*/ 13311 h 16267"/>
              <a:gd name="T84" fmla="*/ 15094 w 16266"/>
              <a:gd name="T85" fmla="*/ 12359 h 16267"/>
              <a:gd name="T86" fmla="*/ 15631 w 16266"/>
              <a:gd name="T87" fmla="*/ 11309 h 16267"/>
              <a:gd name="T88" fmla="*/ 16022 w 16266"/>
              <a:gd name="T89" fmla="*/ 10161 h 16267"/>
              <a:gd name="T90" fmla="*/ 16217 w 16266"/>
              <a:gd name="T91" fmla="*/ 8964 h 16267"/>
              <a:gd name="T92" fmla="*/ 16266 w 16266"/>
              <a:gd name="T93" fmla="*/ 7718 h 16267"/>
              <a:gd name="T94" fmla="*/ 16095 w 16266"/>
              <a:gd name="T95" fmla="*/ 6497 h 16267"/>
              <a:gd name="T96" fmla="*/ 15777 w 16266"/>
              <a:gd name="T97" fmla="*/ 5349 h 16267"/>
              <a:gd name="T98" fmla="*/ 15289 w 16266"/>
              <a:gd name="T99" fmla="*/ 4250 h 16267"/>
              <a:gd name="T100" fmla="*/ 14654 w 16266"/>
              <a:gd name="T101" fmla="*/ 3273 h 16267"/>
              <a:gd name="T102" fmla="*/ 13872 w 16266"/>
              <a:gd name="T103" fmla="*/ 2394 h 16267"/>
              <a:gd name="T104" fmla="*/ 12993 w 16266"/>
              <a:gd name="T105" fmla="*/ 1613 h 16267"/>
              <a:gd name="T106" fmla="*/ 12016 w 16266"/>
              <a:gd name="T107" fmla="*/ 978 h 16267"/>
              <a:gd name="T108" fmla="*/ 10942 w 16266"/>
              <a:gd name="T109" fmla="*/ 489 h 16267"/>
              <a:gd name="T110" fmla="*/ 9769 w 16266"/>
              <a:gd name="T111" fmla="*/ 172 h 16267"/>
              <a:gd name="T112" fmla="*/ 8548 w 16266"/>
              <a:gd name="T113" fmla="*/ 1 h 16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6266" h="16267" extrusionOk="0">
                <a:moveTo>
                  <a:pt x="11503" y="5349"/>
                </a:moveTo>
                <a:lnTo>
                  <a:pt x="11650" y="5398"/>
                </a:lnTo>
                <a:lnTo>
                  <a:pt x="11796" y="5447"/>
                </a:lnTo>
                <a:lnTo>
                  <a:pt x="11919" y="5545"/>
                </a:lnTo>
                <a:lnTo>
                  <a:pt x="12065" y="5691"/>
                </a:lnTo>
                <a:lnTo>
                  <a:pt x="12163" y="5838"/>
                </a:lnTo>
                <a:lnTo>
                  <a:pt x="12212" y="6033"/>
                </a:lnTo>
                <a:lnTo>
                  <a:pt x="12236" y="6229"/>
                </a:lnTo>
                <a:lnTo>
                  <a:pt x="12236" y="6375"/>
                </a:lnTo>
                <a:lnTo>
                  <a:pt x="12187" y="6522"/>
                </a:lnTo>
                <a:lnTo>
                  <a:pt x="12138" y="6644"/>
                </a:lnTo>
                <a:lnTo>
                  <a:pt x="12041" y="6766"/>
                </a:lnTo>
                <a:lnTo>
                  <a:pt x="7938" y="10893"/>
                </a:lnTo>
                <a:lnTo>
                  <a:pt x="7816" y="11015"/>
                </a:lnTo>
                <a:lnTo>
                  <a:pt x="7645" y="11113"/>
                </a:lnTo>
                <a:lnTo>
                  <a:pt x="7474" y="11186"/>
                </a:lnTo>
                <a:lnTo>
                  <a:pt x="7303" y="11211"/>
                </a:lnTo>
                <a:lnTo>
                  <a:pt x="7083" y="11211"/>
                </a:lnTo>
                <a:lnTo>
                  <a:pt x="6912" y="11162"/>
                </a:lnTo>
                <a:lnTo>
                  <a:pt x="6765" y="11064"/>
                </a:lnTo>
                <a:lnTo>
                  <a:pt x="6619" y="10967"/>
                </a:lnTo>
                <a:lnTo>
                  <a:pt x="4567" y="8915"/>
                </a:lnTo>
                <a:lnTo>
                  <a:pt x="4470" y="8769"/>
                </a:lnTo>
                <a:lnTo>
                  <a:pt x="4372" y="8622"/>
                </a:lnTo>
                <a:lnTo>
                  <a:pt x="4323" y="8451"/>
                </a:lnTo>
                <a:lnTo>
                  <a:pt x="4323" y="8280"/>
                </a:lnTo>
                <a:lnTo>
                  <a:pt x="4323" y="8109"/>
                </a:lnTo>
                <a:lnTo>
                  <a:pt x="4372" y="7938"/>
                </a:lnTo>
                <a:lnTo>
                  <a:pt x="4470" y="7792"/>
                </a:lnTo>
                <a:lnTo>
                  <a:pt x="4567" y="7670"/>
                </a:lnTo>
                <a:lnTo>
                  <a:pt x="4714" y="7547"/>
                </a:lnTo>
                <a:lnTo>
                  <a:pt x="4860" y="7474"/>
                </a:lnTo>
                <a:lnTo>
                  <a:pt x="5031" y="7425"/>
                </a:lnTo>
                <a:lnTo>
                  <a:pt x="5202" y="7401"/>
                </a:lnTo>
                <a:lnTo>
                  <a:pt x="5373" y="7425"/>
                </a:lnTo>
                <a:lnTo>
                  <a:pt x="5520" y="7474"/>
                </a:lnTo>
                <a:lnTo>
                  <a:pt x="5691" y="7547"/>
                </a:lnTo>
                <a:lnTo>
                  <a:pt x="5813" y="7670"/>
                </a:lnTo>
                <a:lnTo>
                  <a:pt x="7181" y="9013"/>
                </a:lnTo>
                <a:lnTo>
                  <a:pt x="10673" y="5667"/>
                </a:lnTo>
                <a:lnTo>
                  <a:pt x="10820" y="5520"/>
                </a:lnTo>
                <a:lnTo>
                  <a:pt x="10991" y="5423"/>
                </a:lnTo>
                <a:lnTo>
                  <a:pt x="11161" y="5374"/>
                </a:lnTo>
                <a:lnTo>
                  <a:pt x="11357" y="5349"/>
                </a:lnTo>
                <a:lnTo>
                  <a:pt x="11503" y="5349"/>
                </a:lnTo>
                <a:close/>
                <a:moveTo>
                  <a:pt x="7718" y="1"/>
                </a:moveTo>
                <a:lnTo>
                  <a:pt x="7303" y="50"/>
                </a:lnTo>
                <a:lnTo>
                  <a:pt x="6887" y="98"/>
                </a:lnTo>
                <a:lnTo>
                  <a:pt x="6497" y="172"/>
                </a:lnTo>
                <a:lnTo>
                  <a:pt x="6106" y="245"/>
                </a:lnTo>
                <a:lnTo>
                  <a:pt x="5715" y="367"/>
                </a:lnTo>
                <a:lnTo>
                  <a:pt x="5349" y="489"/>
                </a:lnTo>
                <a:lnTo>
                  <a:pt x="4958" y="636"/>
                </a:lnTo>
                <a:lnTo>
                  <a:pt x="4616" y="807"/>
                </a:lnTo>
                <a:lnTo>
                  <a:pt x="4250" y="978"/>
                </a:lnTo>
                <a:lnTo>
                  <a:pt x="3908" y="1173"/>
                </a:lnTo>
                <a:lnTo>
                  <a:pt x="3590" y="1393"/>
                </a:lnTo>
                <a:lnTo>
                  <a:pt x="3273" y="1613"/>
                </a:lnTo>
                <a:lnTo>
                  <a:pt x="2955" y="1857"/>
                </a:lnTo>
                <a:lnTo>
                  <a:pt x="2662" y="2125"/>
                </a:lnTo>
                <a:lnTo>
                  <a:pt x="2394" y="2394"/>
                </a:lnTo>
                <a:lnTo>
                  <a:pt x="2125" y="2663"/>
                </a:lnTo>
                <a:lnTo>
                  <a:pt x="1856" y="2956"/>
                </a:lnTo>
                <a:lnTo>
                  <a:pt x="1612" y="3273"/>
                </a:lnTo>
                <a:lnTo>
                  <a:pt x="1392" y="3591"/>
                </a:lnTo>
                <a:lnTo>
                  <a:pt x="1172" y="3908"/>
                </a:lnTo>
                <a:lnTo>
                  <a:pt x="977" y="4250"/>
                </a:lnTo>
                <a:lnTo>
                  <a:pt x="806" y="4617"/>
                </a:lnTo>
                <a:lnTo>
                  <a:pt x="635" y="4959"/>
                </a:lnTo>
                <a:lnTo>
                  <a:pt x="489" y="5349"/>
                </a:lnTo>
                <a:lnTo>
                  <a:pt x="366" y="5716"/>
                </a:lnTo>
                <a:lnTo>
                  <a:pt x="244" y="6106"/>
                </a:lnTo>
                <a:lnTo>
                  <a:pt x="171" y="6497"/>
                </a:lnTo>
                <a:lnTo>
                  <a:pt x="98" y="6888"/>
                </a:lnTo>
                <a:lnTo>
                  <a:pt x="49" y="7303"/>
                </a:lnTo>
                <a:lnTo>
                  <a:pt x="0" y="7718"/>
                </a:lnTo>
                <a:lnTo>
                  <a:pt x="0" y="8134"/>
                </a:lnTo>
                <a:lnTo>
                  <a:pt x="0" y="8549"/>
                </a:lnTo>
                <a:lnTo>
                  <a:pt x="49" y="8964"/>
                </a:lnTo>
                <a:lnTo>
                  <a:pt x="98" y="9379"/>
                </a:lnTo>
                <a:lnTo>
                  <a:pt x="171" y="9770"/>
                </a:lnTo>
                <a:lnTo>
                  <a:pt x="244" y="10161"/>
                </a:lnTo>
                <a:lnTo>
                  <a:pt x="366" y="10551"/>
                </a:lnTo>
                <a:lnTo>
                  <a:pt x="489" y="10918"/>
                </a:lnTo>
                <a:lnTo>
                  <a:pt x="635" y="11309"/>
                </a:lnTo>
                <a:lnTo>
                  <a:pt x="806" y="11650"/>
                </a:lnTo>
                <a:lnTo>
                  <a:pt x="977" y="12017"/>
                </a:lnTo>
                <a:lnTo>
                  <a:pt x="1172" y="12359"/>
                </a:lnTo>
                <a:lnTo>
                  <a:pt x="1392" y="12676"/>
                </a:lnTo>
                <a:lnTo>
                  <a:pt x="1612" y="12994"/>
                </a:lnTo>
                <a:lnTo>
                  <a:pt x="1856" y="13311"/>
                </a:lnTo>
                <a:lnTo>
                  <a:pt x="2125" y="13604"/>
                </a:lnTo>
                <a:lnTo>
                  <a:pt x="2394" y="13873"/>
                </a:lnTo>
                <a:lnTo>
                  <a:pt x="2662" y="14142"/>
                </a:lnTo>
                <a:lnTo>
                  <a:pt x="2955" y="14410"/>
                </a:lnTo>
                <a:lnTo>
                  <a:pt x="3273" y="14655"/>
                </a:lnTo>
                <a:lnTo>
                  <a:pt x="3590" y="14874"/>
                </a:lnTo>
                <a:lnTo>
                  <a:pt x="3908" y="15094"/>
                </a:lnTo>
                <a:lnTo>
                  <a:pt x="4250" y="15290"/>
                </a:lnTo>
                <a:lnTo>
                  <a:pt x="4616" y="15460"/>
                </a:lnTo>
                <a:lnTo>
                  <a:pt x="4958" y="15631"/>
                </a:lnTo>
                <a:lnTo>
                  <a:pt x="5349" y="15778"/>
                </a:lnTo>
                <a:lnTo>
                  <a:pt x="5715" y="15900"/>
                </a:lnTo>
                <a:lnTo>
                  <a:pt x="6106" y="16022"/>
                </a:lnTo>
                <a:lnTo>
                  <a:pt x="6497" y="16095"/>
                </a:lnTo>
                <a:lnTo>
                  <a:pt x="6887" y="16169"/>
                </a:lnTo>
                <a:lnTo>
                  <a:pt x="7303" y="16218"/>
                </a:lnTo>
                <a:lnTo>
                  <a:pt x="7718" y="16266"/>
                </a:lnTo>
                <a:lnTo>
                  <a:pt x="8548" y="16266"/>
                </a:lnTo>
                <a:lnTo>
                  <a:pt x="8963" y="16218"/>
                </a:lnTo>
                <a:lnTo>
                  <a:pt x="9379" y="16169"/>
                </a:lnTo>
                <a:lnTo>
                  <a:pt x="9769" y="16095"/>
                </a:lnTo>
                <a:lnTo>
                  <a:pt x="10160" y="16022"/>
                </a:lnTo>
                <a:lnTo>
                  <a:pt x="10551" y="15900"/>
                </a:lnTo>
                <a:lnTo>
                  <a:pt x="10942" y="15778"/>
                </a:lnTo>
                <a:lnTo>
                  <a:pt x="11308" y="15631"/>
                </a:lnTo>
                <a:lnTo>
                  <a:pt x="11650" y="15460"/>
                </a:lnTo>
                <a:lnTo>
                  <a:pt x="12016" y="15290"/>
                </a:lnTo>
                <a:lnTo>
                  <a:pt x="12358" y="15094"/>
                </a:lnTo>
                <a:lnTo>
                  <a:pt x="12676" y="14874"/>
                </a:lnTo>
                <a:lnTo>
                  <a:pt x="12993" y="14655"/>
                </a:lnTo>
                <a:lnTo>
                  <a:pt x="13311" y="14410"/>
                </a:lnTo>
                <a:lnTo>
                  <a:pt x="13604" y="14142"/>
                </a:lnTo>
                <a:lnTo>
                  <a:pt x="13872" y="13873"/>
                </a:lnTo>
                <a:lnTo>
                  <a:pt x="14166" y="13604"/>
                </a:lnTo>
                <a:lnTo>
                  <a:pt x="14410" y="13311"/>
                </a:lnTo>
                <a:lnTo>
                  <a:pt x="14654" y="12994"/>
                </a:lnTo>
                <a:lnTo>
                  <a:pt x="14874" y="12676"/>
                </a:lnTo>
                <a:lnTo>
                  <a:pt x="15094" y="12359"/>
                </a:lnTo>
                <a:lnTo>
                  <a:pt x="15289" y="12017"/>
                </a:lnTo>
                <a:lnTo>
                  <a:pt x="15460" y="11650"/>
                </a:lnTo>
                <a:lnTo>
                  <a:pt x="15631" y="11309"/>
                </a:lnTo>
                <a:lnTo>
                  <a:pt x="15777" y="10918"/>
                </a:lnTo>
                <a:lnTo>
                  <a:pt x="15900" y="10551"/>
                </a:lnTo>
                <a:lnTo>
                  <a:pt x="16022" y="10161"/>
                </a:lnTo>
                <a:lnTo>
                  <a:pt x="16095" y="9770"/>
                </a:lnTo>
                <a:lnTo>
                  <a:pt x="16168" y="9379"/>
                </a:lnTo>
                <a:lnTo>
                  <a:pt x="16217" y="8964"/>
                </a:lnTo>
                <a:lnTo>
                  <a:pt x="16266" y="8549"/>
                </a:lnTo>
                <a:lnTo>
                  <a:pt x="16266" y="8134"/>
                </a:lnTo>
                <a:lnTo>
                  <a:pt x="16266" y="7718"/>
                </a:lnTo>
                <a:lnTo>
                  <a:pt x="16217" y="7303"/>
                </a:lnTo>
                <a:lnTo>
                  <a:pt x="16168" y="6888"/>
                </a:lnTo>
                <a:lnTo>
                  <a:pt x="16095" y="6497"/>
                </a:lnTo>
                <a:lnTo>
                  <a:pt x="16022" y="6106"/>
                </a:lnTo>
                <a:lnTo>
                  <a:pt x="15900" y="5716"/>
                </a:lnTo>
                <a:lnTo>
                  <a:pt x="15777" y="5349"/>
                </a:lnTo>
                <a:lnTo>
                  <a:pt x="15631" y="4959"/>
                </a:lnTo>
                <a:lnTo>
                  <a:pt x="15460" y="4617"/>
                </a:lnTo>
                <a:lnTo>
                  <a:pt x="15289" y="4250"/>
                </a:lnTo>
                <a:lnTo>
                  <a:pt x="15094" y="3908"/>
                </a:lnTo>
                <a:lnTo>
                  <a:pt x="14874" y="3591"/>
                </a:lnTo>
                <a:lnTo>
                  <a:pt x="14654" y="3273"/>
                </a:lnTo>
                <a:lnTo>
                  <a:pt x="14410" y="2956"/>
                </a:lnTo>
                <a:lnTo>
                  <a:pt x="14166" y="2663"/>
                </a:lnTo>
                <a:lnTo>
                  <a:pt x="13872" y="2394"/>
                </a:lnTo>
                <a:lnTo>
                  <a:pt x="13604" y="2125"/>
                </a:lnTo>
                <a:lnTo>
                  <a:pt x="13311" y="1857"/>
                </a:lnTo>
                <a:lnTo>
                  <a:pt x="12993" y="1613"/>
                </a:lnTo>
                <a:lnTo>
                  <a:pt x="12676" y="1393"/>
                </a:lnTo>
                <a:lnTo>
                  <a:pt x="12358" y="1173"/>
                </a:lnTo>
                <a:lnTo>
                  <a:pt x="12016" y="978"/>
                </a:lnTo>
                <a:lnTo>
                  <a:pt x="11650" y="807"/>
                </a:lnTo>
                <a:lnTo>
                  <a:pt x="11308" y="636"/>
                </a:lnTo>
                <a:lnTo>
                  <a:pt x="10942" y="489"/>
                </a:lnTo>
                <a:lnTo>
                  <a:pt x="10551" y="367"/>
                </a:lnTo>
                <a:lnTo>
                  <a:pt x="10160" y="245"/>
                </a:lnTo>
                <a:lnTo>
                  <a:pt x="9769" y="172"/>
                </a:lnTo>
                <a:lnTo>
                  <a:pt x="9379" y="98"/>
                </a:lnTo>
                <a:lnTo>
                  <a:pt x="8963" y="50"/>
                </a:lnTo>
                <a:lnTo>
                  <a:pt x="8548" y="1"/>
                </a:lnTo>
                <a:lnTo>
                  <a:pt x="7718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sp>
        <p:nvSpPr>
          <p:cNvPr id="52291" name="Google Shape;477;p31">
            <a:extLst>
              <a:ext uri="{FF2B5EF4-FFF2-40B4-BE49-F238E27FC236}">
                <a16:creationId xmlns:a16="http://schemas.microsoft.com/office/drawing/2014/main" id="{221CF3C9-035C-C742-925A-94C4A3D42445}"/>
              </a:ext>
            </a:extLst>
          </p:cNvPr>
          <p:cNvSpPr>
            <a:spLocks/>
          </p:cNvSpPr>
          <p:nvPr/>
        </p:nvSpPr>
        <p:spPr bwMode="auto">
          <a:xfrm>
            <a:off x="2736850" y="3744913"/>
            <a:ext cx="306388" cy="266700"/>
          </a:xfrm>
          <a:custGeom>
            <a:avLst/>
            <a:gdLst>
              <a:gd name="T0" fmla="*/ 8719 w 16266"/>
              <a:gd name="T1" fmla="*/ 4421 h 14215"/>
              <a:gd name="T2" fmla="*/ 8988 w 16266"/>
              <a:gd name="T3" fmla="*/ 4519 h 14215"/>
              <a:gd name="T4" fmla="*/ 9159 w 16266"/>
              <a:gd name="T5" fmla="*/ 4714 h 14215"/>
              <a:gd name="T6" fmla="*/ 9232 w 16266"/>
              <a:gd name="T7" fmla="*/ 4958 h 14215"/>
              <a:gd name="T8" fmla="*/ 8963 w 16266"/>
              <a:gd name="T9" fmla="*/ 8939 h 14215"/>
              <a:gd name="T10" fmla="*/ 8890 w 16266"/>
              <a:gd name="T11" fmla="*/ 9232 h 14215"/>
              <a:gd name="T12" fmla="*/ 8719 w 16266"/>
              <a:gd name="T13" fmla="*/ 9452 h 14215"/>
              <a:gd name="T14" fmla="*/ 8475 w 16266"/>
              <a:gd name="T15" fmla="*/ 9599 h 14215"/>
              <a:gd name="T16" fmla="*/ 7913 w 16266"/>
              <a:gd name="T17" fmla="*/ 9648 h 14215"/>
              <a:gd name="T18" fmla="*/ 7669 w 16266"/>
              <a:gd name="T19" fmla="*/ 9525 h 14215"/>
              <a:gd name="T20" fmla="*/ 7449 w 16266"/>
              <a:gd name="T21" fmla="*/ 9330 h 14215"/>
              <a:gd name="T22" fmla="*/ 7327 w 16266"/>
              <a:gd name="T23" fmla="*/ 9086 h 14215"/>
              <a:gd name="T24" fmla="*/ 7010 w 16266"/>
              <a:gd name="T25" fmla="*/ 5105 h 14215"/>
              <a:gd name="T26" fmla="*/ 7058 w 16266"/>
              <a:gd name="T27" fmla="*/ 4836 h 14215"/>
              <a:gd name="T28" fmla="*/ 7180 w 16266"/>
              <a:gd name="T29" fmla="*/ 4616 h 14215"/>
              <a:gd name="T30" fmla="*/ 7400 w 16266"/>
              <a:gd name="T31" fmla="*/ 4445 h 14215"/>
              <a:gd name="T32" fmla="*/ 7669 w 16266"/>
              <a:gd name="T33" fmla="*/ 4397 h 14215"/>
              <a:gd name="T34" fmla="*/ 8133 w 16266"/>
              <a:gd name="T35" fmla="*/ 10429 h 14215"/>
              <a:gd name="T36" fmla="*/ 8499 w 16266"/>
              <a:gd name="T37" fmla="*/ 10502 h 14215"/>
              <a:gd name="T38" fmla="*/ 8817 w 16266"/>
              <a:gd name="T39" fmla="*/ 10722 h 14215"/>
              <a:gd name="T40" fmla="*/ 9037 w 16266"/>
              <a:gd name="T41" fmla="*/ 11040 h 14215"/>
              <a:gd name="T42" fmla="*/ 9110 w 16266"/>
              <a:gd name="T43" fmla="*/ 11406 h 14215"/>
              <a:gd name="T44" fmla="*/ 9037 w 16266"/>
              <a:gd name="T45" fmla="*/ 11797 h 14215"/>
              <a:gd name="T46" fmla="*/ 8817 w 16266"/>
              <a:gd name="T47" fmla="*/ 12090 h 14215"/>
              <a:gd name="T48" fmla="*/ 8499 w 16266"/>
              <a:gd name="T49" fmla="*/ 12310 h 14215"/>
              <a:gd name="T50" fmla="*/ 8133 w 16266"/>
              <a:gd name="T51" fmla="*/ 12383 h 14215"/>
              <a:gd name="T52" fmla="*/ 7742 w 16266"/>
              <a:gd name="T53" fmla="*/ 12310 h 14215"/>
              <a:gd name="T54" fmla="*/ 7449 w 16266"/>
              <a:gd name="T55" fmla="*/ 12090 h 14215"/>
              <a:gd name="T56" fmla="*/ 7229 w 16266"/>
              <a:gd name="T57" fmla="*/ 11797 h 14215"/>
              <a:gd name="T58" fmla="*/ 7156 w 16266"/>
              <a:gd name="T59" fmla="*/ 11406 h 14215"/>
              <a:gd name="T60" fmla="*/ 7229 w 16266"/>
              <a:gd name="T61" fmla="*/ 11040 h 14215"/>
              <a:gd name="T62" fmla="*/ 7449 w 16266"/>
              <a:gd name="T63" fmla="*/ 10722 h 14215"/>
              <a:gd name="T64" fmla="*/ 7742 w 16266"/>
              <a:gd name="T65" fmla="*/ 10502 h 14215"/>
              <a:gd name="T66" fmla="*/ 8133 w 16266"/>
              <a:gd name="T67" fmla="*/ 10429 h 14215"/>
              <a:gd name="T68" fmla="*/ 7864 w 16266"/>
              <a:gd name="T69" fmla="*/ 25 h 14215"/>
              <a:gd name="T70" fmla="*/ 7620 w 16266"/>
              <a:gd name="T71" fmla="*/ 123 h 14215"/>
              <a:gd name="T72" fmla="*/ 7425 w 16266"/>
              <a:gd name="T73" fmla="*/ 294 h 14215"/>
              <a:gd name="T74" fmla="*/ 7254 w 16266"/>
              <a:gd name="T75" fmla="*/ 489 h 14215"/>
              <a:gd name="T76" fmla="*/ 73 w 16266"/>
              <a:gd name="T77" fmla="*/ 12823 h 14215"/>
              <a:gd name="T78" fmla="*/ 0 w 16266"/>
              <a:gd name="T79" fmla="*/ 13067 h 14215"/>
              <a:gd name="T80" fmla="*/ 0 w 16266"/>
              <a:gd name="T81" fmla="*/ 13335 h 14215"/>
              <a:gd name="T82" fmla="*/ 73 w 16266"/>
              <a:gd name="T83" fmla="*/ 13604 h 14215"/>
              <a:gd name="T84" fmla="*/ 220 w 16266"/>
              <a:gd name="T85" fmla="*/ 13824 h 14215"/>
              <a:gd name="T86" fmla="*/ 391 w 16266"/>
              <a:gd name="T87" fmla="*/ 14019 h 14215"/>
              <a:gd name="T88" fmla="*/ 635 w 16266"/>
              <a:gd name="T89" fmla="*/ 14141 h 14215"/>
              <a:gd name="T90" fmla="*/ 879 w 16266"/>
              <a:gd name="T91" fmla="*/ 14215 h 14215"/>
              <a:gd name="T92" fmla="*/ 15509 w 16266"/>
              <a:gd name="T93" fmla="*/ 14190 h 14215"/>
              <a:gd name="T94" fmla="*/ 15753 w 16266"/>
              <a:gd name="T95" fmla="*/ 14093 h 14215"/>
              <a:gd name="T96" fmla="*/ 15973 w 16266"/>
              <a:gd name="T97" fmla="*/ 13922 h 14215"/>
              <a:gd name="T98" fmla="*/ 16119 w 16266"/>
              <a:gd name="T99" fmla="*/ 13726 h 14215"/>
              <a:gd name="T100" fmla="*/ 16241 w 16266"/>
              <a:gd name="T101" fmla="*/ 13458 h 14215"/>
              <a:gd name="T102" fmla="*/ 16266 w 16266"/>
              <a:gd name="T103" fmla="*/ 13213 h 14215"/>
              <a:gd name="T104" fmla="*/ 16241 w 16266"/>
              <a:gd name="T105" fmla="*/ 12945 h 14215"/>
              <a:gd name="T106" fmla="*/ 16119 w 16266"/>
              <a:gd name="T107" fmla="*/ 12700 h 14215"/>
              <a:gd name="T108" fmla="*/ 8939 w 16266"/>
              <a:gd name="T109" fmla="*/ 391 h 14215"/>
              <a:gd name="T110" fmla="*/ 8744 w 16266"/>
              <a:gd name="T111" fmla="*/ 196 h 14215"/>
              <a:gd name="T112" fmla="*/ 8524 w 16266"/>
              <a:gd name="T113" fmla="*/ 74 h 14215"/>
              <a:gd name="T114" fmla="*/ 8255 w 16266"/>
              <a:gd name="T115" fmla="*/ 0 h 14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6266" h="14215" extrusionOk="0">
                <a:moveTo>
                  <a:pt x="8597" y="4397"/>
                </a:moveTo>
                <a:lnTo>
                  <a:pt x="8719" y="4421"/>
                </a:lnTo>
                <a:lnTo>
                  <a:pt x="8866" y="4445"/>
                </a:lnTo>
                <a:lnTo>
                  <a:pt x="8988" y="4519"/>
                </a:lnTo>
                <a:lnTo>
                  <a:pt x="9085" y="4616"/>
                </a:lnTo>
                <a:lnTo>
                  <a:pt x="9159" y="4714"/>
                </a:lnTo>
                <a:lnTo>
                  <a:pt x="9208" y="4836"/>
                </a:lnTo>
                <a:lnTo>
                  <a:pt x="9232" y="4958"/>
                </a:lnTo>
                <a:lnTo>
                  <a:pt x="9256" y="5105"/>
                </a:lnTo>
                <a:lnTo>
                  <a:pt x="8963" y="8939"/>
                </a:lnTo>
                <a:lnTo>
                  <a:pt x="8939" y="9086"/>
                </a:lnTo>
                <a:lnTo>
                  <a:pt x="8890" y="9232"/>
                </a:lnTo>
                <a:lnTo>
                  <a:pt x="8817" y="9330"/>
                </a:lnTo>
                <a:lnTo>
                  <a:pt x="8719" y="9452"/>
                </a:lnTo>
                <a:lnTo>
                  <a:pt x="8597" y="9525"/>
                </a:lnTo>
                <a:lnTo>
                  <a:pt x="8475" y="9599"/>
                </a:lnTo>
                <a:lnTo>
                  <a:pt x="8353" y="9648"/>
                </a:lnTo>
                <a:lnTo>
                  <a:pt x="7913" y="9648"/>
                </a:lnTo>
                <a:lnTo>
                  <a:pt x="7791" y="9599"/>
                </a:lnTo>
                <a:lnTo>
                  <a:pt x="7669" y="9525"/>
                </a:lnTo>
                <a:lnTo>
                  <a:pt x="7547" y="9452"/>
                </a:lnTo>
                <a:lnTo>
                  <a:pt x="7449" y="9330"/>
                </a:lnTo>
                <a:lnTo>
                  <a:pt x="7376" y="9232"/>
                </a:lnTo>
                <a:lnTo>
                  <a:pt x="7327" y="9086"/>
                </a:lnTo>
                <a:lnTo>
                  <a:pt x="7303" y="8939"/>
                </a:lnTo>
                <a:lnTo>
                  <a:pt x="7010" y="5105"/>
                </a:lnTo>
                <a:lnTo>
                  <a:pt x="7034" y="4958"/>
                </a:lnTo>
                <a:lnTo>
                  <a:pt x="7058" y="4836"/>
                </a:lnTo>
                <a:lnTo>
                  <a:pt x="7107" y="4714"/>
                </a:lnTo>
                <a:lnTo>
                  <a:pt x="7180" y="4616"/>
                </a:lnTo>
                <a:lnTo>
                  <a:pt x="7278" y="4519"/>
                </a:lnTo>
                <a:lnTo>
                  <a:pt x="7400" y="4445"/>
                </a:lnTo>
                <a:lnTo>
                  <a:pt x="7547" y="4421"/>
                </a:lnTo>
                <a:lnTo>
                  <a:pt x="7669" y="4397"/>
                </a:lnTo>
                <a:lnTo>
                  <a:pt x="8597" y="4397"/>
                </a:lnTo>
                <a:close/>
                <a:moveTo>
                  <a:pt x="8133" y="10429"/>
                </a:moveTo>
                <a:lnTo>
                  <a:pt x="8328" y="10454"/>
                </a:lnTo>
                <a:lnTo>
                  <a:pt x="8499" y="10502"/>
                </a:lnTo>
                <a:lnTo>
                  <a:pt x="8670" y="10600"/>
                </a:lnTo>
                <a:lnTo>
                  <a:pt x="8817" y="10722"/>
                </a:lnTo>
                <a:lnTo>
                  <a:pt x="8939" y="10869"/>
                </a:lnTo>
                <a:lnTo>
                  <a:pt x="9037" y="11040"/>
                </a:lnTo>
                <a:lnTo>
                  <a:pt x="9085" y="11211"/>
                </a:lnTo>
                <a:lnTo>
                  <a:pt x="9110" y="11406"/>
                </a:lnTo>
                <a:lnTo>
                  <a:pt x="9085" y="11601"/>
                </a:lnTo>
                <a:lnTo>
                  <a:pt x="9037" y="11797"/>
                </a:lnTo>
                <a:lnTo>
                  <a:pt x="8939" y="11943"/>
                </a:lnTo>
                <a:lnTo>
                  <a:pt x="8817" y="12090"/>
                </a:lnTo>
                <a:lnTo>
                  <a:pt x="8670" y="12212"/>
                </a:lnTo>
                <a:lnTo>
                  <a:pt x="8499" y="12310"/>
                </a:lnTo>
                <a:lnTo>
                  <a:pt x="8328" y="12359"/>
                </a:lnTo>
                <a:lnTo>
                  <a:pt x="8133" y="12383"/>
                </a:lnTo>
                <a:lnTo>
                  <a:pt x="7938" y="12359"/>
                </a:lnTo>
                <a:lnTo>
                  <a:pt x="7742" y="12310"/>
                </a:lnTo>
                <a:lnTo>
                  <a:pt x="7596" y="12212"/>
                </a:lnTo>
                <a:lnTo>
                  <a:pt x="7449" y="12090"/>
                </a:lnTo>
                <a:lnTo>
                  <a:pt x="7327" y="11943"/>
                </a:lnTo>
                <a:lnTo>
                  <a:pt x="7229" y="11797"/>
                </a:lnTo>
                <a:lnTo>
                  <a:pt x="7180" y="11601"/>
                </a:lnTo>
                <a:lnTo>
                  <a:pt x="7156" y="11406"/>
                </a:lnTo>
                <a:lnTo>
                  <a:pt x="7180" y="11211"/>
                </a:lnTo>
                <a:lnTo>
                  <a:pt x="7229" y="11040"/>
                </a:lnTo>
                <a:lnTo>
                  <a:pt x="7327" y="10869"/>
                </a:lnTo>
                <a:lnTo>
                  <a:pt x="7449" y="10722"/>
                </a:lnTo>
                <a:lnTo>
                  <a:pt x="7596" y="10600"/>
                </a:lnTo>
                <a:lnTo>
                  <a:pt x="7742" y="10502"/>
                </a:lnTo>
                <a:lnTo>
                  <a:pt x="7938" y="10454"/>
                </a:lnTo>
                <a:lnTo>
                  <a:pt x="8133" y="10429"/>
                </a:lnTo>
                <a:close/>
                <a:moveTo>
                  <a:pt x="7986" y="0"/>
                </a:moveTo>
                <a:lnTo>
                  <a:pt x="7864" y="25"/>
                </a:lnTo>
                <a:lnTo>
                  <a:pt x="7742" y="74"/>
                </a:lnTo>
                <a:lnTo>
                  <a:pt x="7620" y="123"/>
                </a:lnTo>
                <a:lnTo>
                  <a:pt x="7522" y="196"/>
                </a:lnTo>
                <a:lnTo>
                  <a:pt x="7425" y="294"/>
                </a:lnTo>
                <a:lnTo>
                  <a:pt x="7327" y="391"/>
                </a:lnTo>
                <a:lnTo>
                  <a:pt x="7254" y="489"/>
                </a:lnTo>
                <a:lnTo>
                  <a:pt x="147" y="12700"/>
                </a:lnTo>
                <a:lnTo>
                  <a:pt x="73" y="12823"/>
                </a:lnTo>
                <a:lnTo>
                  <a:pt x="25" y="12945"/>
                </a:lnTo>
                <a:lnTo>
                  <a:pt x="0" y="13067"/>
                </a:lnTo>
                <a:lnTo>
                  <a:pt x="0" y="13213"/>
                </a:lnTo>
                <a:lnTo>
                  <a:pt x="0" y="13335"/>
                </a:lnTo>
                <a:lnTo>
                  <a:pt x="25" y="13458"/>
                </a:lnTo>
                <a:lnTo>
                  <a:pt x="73" y="13604"/>
                </a:lnTo>
                <a:lnTo>
                  <a:pt x="147" y="13726"/>
                </a:lnTo>
                <a:lnTo>
                  <a:pt x="220" y="13824"/>
                </a:lnTo>
                <a:lnTo>
                  <a:pt x="293" y="13922"/>
                </a:lnTo>
                <a:lnTo>
                  <a:pt x="391" y="14019"/>
                </a:lnTo>
                <a:lnTo>
                  <a:pt x="513" y="14093"/>
                </a:lnTo>
                <a:lnTo>
                  <a:pt x="635" y="14141"/>
                </a:lnTo>
                <a:lnTo>
                  <a:pt x="757" y="14190"/>
                </a:lnTo>
                <a:lnTo>
                  <a:pt x="879" y="14215"/>
                </a:lnTo>
                <a:lnTo>
                  <a:pt x="15387" y="14215"/>
                </a:lnTo>
                <a:lnTo>
                  <a:pt x="15509" y="14190"/>
                </a:lnTo>
                <a:lnTo>
                  <a:pt x="15631" y="14141"/>
                </a:lnTo>
                <a:lnTo>
                  <a:pt x="15753" y="14093"/>
                </a:lnTo>
                <a:lnTo>
                  <a:pt x="15875" y="14019"/>
                </a:lnTo>
                <a:lnTo>
                  <a:pt x="15973" y="13922"/>
                </a:lnTo>
                <a:lnTo>
                  <a:pt x="16046" y="13824"/>
                </a:lnTo>
                <a:lnTo>
                  <a:pt x="16119" y="13726"/>
                </a:lnTo>
                <a:lnTo>
                  <a:pt x="16193" y="13604"/>
                </a:lnTo>
                <a:lnTo>
                  <a:pt x="16241" y="13458"/>
                </a:lnTo>
                <a:lnTo>
                  <a:pt x="16266" y="13335"/>
                </a:lnTo>
                <a:lnTo>
                  <a:pt x="16266" y="13213"/>
                </a:lnTo>
                <a:lnTo>
                  <a:pt x="16266" y="13067"/>
                </a:lnTo>
                <a:lnTo>
                  <a:pt x="16241" y="12945"/>
                </a:lnTo>
                <a:lnTo>
                  <a:pt x="16193" y="12823"/>
                </a:lnTo>
                <a:lnTo>
                  <a:pt x="16119" y="12700"/>
                </a:lnTo>
                <a:lnTo>
                  <a:pt x="9012" y="489"/>
                </a:lnTo>
                <a:lnTo>
                  <a:pt x="8939" y="391"/>
                </a:lnTo>
                <a:lnTo>
                  <a:pt x="8841" y="294"/>
                </a:lnTo>
                <a:lnTo>
                  <a:pt x="8744" y="196"/>
                </a:lnTo>
                <a:lnTo>
                  <a:pt x="8646" y="123"/>
                </a:lnTo>
                <a:lnTo>
                  <a:pt x="8524" y="74"/>
                </a:lnTo>
                <a:lnTo>
                  <a:pt x="8402" y="25"/>
                </a:lnTo>
                <a:lnTo>
                  <a:pt x="8255" y="0"/>
                </a:lnTo>
                <a:lnTo>
                  <a:pt x="7986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sp>
        <p:nvSpPr>
          <p:cNvPr id="52292" name="Google Shape;478;p31">
            <a:extLst>
              <a:ext uri="{FF2B5EF4-FFF2-40B4-BE49-F238E27FC236}">
                <a16:creationId xmlns:a16="http://schemas.microsoft.com/office/drawing/2014/main" id="{E947BF75-C602-B64B-A56D-EDD26CFD51E2}"/>
              </a:ext>
            </a:extLst>
          </p:cNvPr>
          <p:cNvSpPr>
            <a:spLocks/>
          </p:cNvSpPr>
          <p:nvPr/>
        </p:nvSpPr>
        <p:spPr bwMode="auto">
          <a:xfrm>
            <a:off x="3749675" y="3724275"/>
            <a:ext cx="309563" cy="307975"/>
          </a:xfrm>
          <a:custGeom>
            <a:avLst/>
            <a:gdLst>
              <a:gd name="T0" fmla="*/ 10234 w 16414"/>
              <a:gd name="T1" fmla="*/ 5105 h 16413"/>
              <a:gd name="T2" fmla="*/ 10356 w 16414"/>
              <a:gd name="T3" fmla="*/ 5178 h 16413"/>
              <a:gd name="T4" fmla="*/ 11284 w 16414"/>
              <a:gd name="T5" fmla="*/ 6106 h 16413"/>
              <a:gd name="T6" fmla="*/ 11333 w 16414"/>
              <a:gd name="T7" fmla="*/ 6326 h 16413"/>
              <a:gd name="T8" fmla="*/ 11284 w 16414"/>
              <a:gd name="T9" fmla="*/ 6546 h 16413"/>
              <a:gd name="T10" fmla="*/ 9892 w 16414"/>
              <a:gd name="T11" fmla="*/ 7938 h 16413"/>
              <a:gd name="T12" fmla="*/ 9819 w 16414"/>
              <a:gd name="T13" fmla="*/ 8060 h 16413"/>
              <a:gd name="T14" fmla="*/ 9819 w 16414"/>
              <a:gd name="T15" fmla="*/ 8353 h 16413"/>
              <a:gd name="T16" fmla="*/ 9892 w 16414"/>
              <a:gd name="T17" fmla="*/ 8475 h 16413"/>
              <a:gd name="T18" fmla="*/ 11284 w 16414"/>
              <a:gd name="T19" fmla="*/ 9867 h 16413"/>
              <a:gd name="T20" fmla="*/ 11333 w 16414"/>
              <a:gd name="T21" fmla="*/ 10087 h 16413"/>
              <a:gd name="T22" fmla="*/ 11284 w 16414"/>
              <a:gd name="T23" fmla="*/ 10307 h 16413"/>
              <a:gd name="T24" fmla="*/ 10356 w 16414"/>
              <a:gd name="T25" fmla="*/ 11235 h 16413"/>
              <a:gd name="T26" fmla="*/ 10234 w 16414"/>
              <a:gd name="T27" fmla="*/ 11308 h 16413"/>
              <a:gd name="T28" fmla="*/ 9941 w 16414"/>
              <a:gd name="T29" fmla="*/ 11308 h 16413"/>
              <a:gd name="T30" fmla="*/ 9819 w 16414"/>
              <a:gd name="T31" fmla="*/ 11235 h 16413"/>
              <a:gd name="T32" fmla="*/ 8427 w 16414"/>
              <a:gd name="T33" fmla="*/ 9843 h 16413"/>
              <a:gd name="T34" fmla="*/ 8207 w 16414"/>
              <a:gd name="T35" fmla="*/ 9794 h 16413"/>
              <a:gd name="T36" fmla="*/ 7987 w 16414"/>
              <a:gd name="T37" fmla="*/ 9843 h 16413"/>
              <a:gd name="T38" fmla="*/ 6595 w 16414"/>
              <a:gd name="T39" fmla="*/ 11235 h 16413"/>
              <a:gd name="T40" fmla="*/ 6473 w 16414"/>
              <a:gd name="T41" fmla="*/ 11308 h 16413"/>
              <a:gd name="T42" fmla="*/ 6180 w 16414"/>
              <a:gd name="T43" fmla="*/ 11308 h 16413"/>
              <a:gd name="T44" fmla="*/ 6058 w 16414"/>
              <a:gd name="T45" fmla="*/ 11235 h 16413"/>
              <a:gd name="T46" fmla="*/ 5130 w 16414"/>
              <a:gd name="T47" fmla="*/ 10307 h 16413"/>
              <a:gd name="T48" fmla="*/ 5081 w 16414"/>
              <a:gd name="T49" fmla="*/ 10087 h 16413"/>
              <a:gd name="T50" fmla="*/ 5130 w 16414"/>
              <a:gd name="T51" fmla="*/ 9867 h 16413"/>
              <a:gd name="T52" fmla="*/ 6522 w 16414"/>
              <a:gd name="T53" fmla="*/ 8475 h 16413"/>
              <a:gd name="T54" fmla="*/ 6595 w 16414"/>
              <a:gd name="T55" fmla="*/ 8353 h 16413"/>
              <a:gd name="T56" fmla="*/ 6595 w 16414"/>
              <a:gd name="T57" fmla="*/ 8060 h 16413"/>
              <a:gd name="T58" fmla="*/ 6522 w 16414"/>
              <a:gd name="T59" fmla="*/ 7938 h 16413"/>
              <a:gd name="T60" fmla="*/ 5130 w 16414"/>
              <a:gd name="T61" fmla="*/ 6546 h 16413"/>
              <a:gd name="T62" fmla="*/ 5081 w 16414"/>
              <a:gd name="T63" fmla="*/ 6326 h 16413"/>
              <a:gd name="T64" fmla="*/ 5130 w 16414"/>
              <a:gd name="T65" fmla="*/ 6106 h 16413"/>
              <a:gd name="T66" fmla="*/ 6058 w 16414"/>
              <a:gd name="T67" fmla="*/ 5178 h 16413"/>
              <a:gd name="T68" fmla="*/ 6180 w 16414"/>
              <a:gd name="T69" fmla="*/ 5105 h 16413"/>
              <a:gd name="T70" fmla="*/ 6473 w 16414"/>
              <a:gd name="T71" fmla="*/ 5105 h 16413"/>
              <a:gd name="T72" fmla="*/ 6595 w 16414"/>
              <a:gd name="T73" fmla="*/ 5178 h 16413"/>
              <a:gd name="T74" fmla="*/ 7987 w 16414"/>
              <a:gd name="T75" fmla="*/ 6570 h 16413"/>
              <a:gd name="T76" fmla="*/ 8207 w 16414"/>
              <a:gd name="T77" fmla="*/ 6619 h 16413"/>
              <a:gd name="T78" fmla="*/ 8427 w 16414"/>
              <a:gd name="T79" fmla="*/ 6570 h 16413"/>
              <a:gd name="T80" fmla="*/ 9819 w 16414"/>
              <a:gd name="T81" fmla="*/ 5178 h 16413"/>
              <a:gd name="T82" fmla="*/ 9941 w 16414"/>
              <a:gd name="T83" fmla="*/ 5105 h 16413"/>
              <a:gd name="T84" fmla="*/ 5130 w 16414"/>
              <a:gd name="T85" fmla="*/ 0 h 16413"/>
              <a:gd name="T86" fmla="*/ 4739 w 16414"/>
              <a:gd name="T87" fmla="*/ 74 h 16413"/>
              <a:gd name="T88" fmla="*/ 4397 w 16414"/>
              <a:gd name="T89" fmla="*/ 293 h 16413"/>
              <a:gd name="T90" fmla="*/ 172 w 16414"/>
              <a:gd name="T91" fmla="*/ 4568 h 16413"/>
              <a:gd name="T92" fmla="*/ 25 w 16414"/>
              <a:gd name="T93" fmla="*/ 4934 h 16413"/>
              <a:gd name="T94" fmla="*/ 1 w 16414"/>
              <a:gd name="T95" fmla="*/ 11284 h 16413"/>
              <a:gd name="T96" fmla="*/ 74 w 16414"/>
              <a:gd name="T97" fmla="*/ 11675 h 16413"/>
              <a:gd name="T98" fmla="*/ 294 w 16414"/>
              <a:gd name="T99" fmla="*/ 12017 h 16413"/>
              <a:gd name="T100" fmla="*/ 4568 w 16414"/>
              <a:gd name="T101" fmla="*/ 16242 h 16413"/>
              <a:gd name="T102" fmla="*/ 4934 w 16414"/>
              <a:gd name="T103" fmla="*/ 16388 h 16413"/>
              <a:gd name="T104" fmla="*/ 11284 w 16414"/>
              <a:gd name="T105" fmla="*/ 16413 h 16413"/>
              <a:gd name="T106" fmla="*/ 11675 w 16414"/>
              <a:gd name="T107" fmla="*/ 16339 h 16413"/>
              <a:gd name="T108" fmla="*/ 12017 w 16414"/>
              <a:gd name="T109" fmla="*/ 16120 h 16413"/>
              <a:gd name="T110" fmla="*/ 16242 w 16414"/>
              <a:gd name="T111" fmla="*/ 11846 h 16413"/>
              <a:gd name="T112" fmla="*/ 16389 w 16414"/>
              <a:gd name="T113" fmla="*/ 11479 h 16413"/>
              <a:gd name="T114" fmla="*/ 16413 w 16414"/>
              <a:gd name="T115" fmla="*/ 5129 h 16413"/>
              <a:gd name="T116" fmla="*/ 16340 w 16414"/>
              <a:gd name="T117" fmla="*/ 4738 h 16413"/>
              <a:gd name="T118" fmla="*/ 16120 w 16414"/>
              <a:gd name="T119" fmla="*/ 4397 h 16413"/>
              <a:gd name="T120" fmla="*/ 11846 w 16414"/>
              <a:gd name="T121" fmla="*/ 171 h 16413"/>
              <a:gd name="T122" fmla="*/ 11480 w 16414"/>
              <a:gd name="T123" fmla="*/ 25 h 16413"/>
              <a:gd name="T124" fmla="*/ 5130 w 16414"/>
              <a:gd name="T125" fmla="*/ 0 h 16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6414" h="16413" extrusionOk="0">
                <a:moveTo>
                  <a:pt x="10088" y="5080"/>
                </a:moveTo>
                <a:lnTo>
                  <a:pt x="10234" y="5105"/>
                </a:lnTo>
                <a:lnTo>
                  <a:pt x="10307" y="5129"/>
                </a:lnTo>
                <a:lnTo>
                  <a:pt x="10356" y="5178"/>
                </a:lnTo>
                <a:lnTo>
                  <a:pt x="11235" y="6057"/>
                </a:lnTo>
                <a:lnTo>
                  <a:pt x="11284" y="6106"/>
                </a:lnTo>
                <a:lnTo>
                  <a:pt x="11309" y="6179"/>
                </a:lnTo>
                <a:lnTo>
                  <a:pt x="11333" y="6326"/>
                </a:lnTo>
                <a:lnTo>
                  <a:pt x="11309" y="6473"/>
                </a:lnTo>
                <a:lnTo>
                  <a:pt x="11284" y="6546"/>
                </a:lnTo>
                <a:lnTo>
                  <a:pt x="11235" y="6595"/>
                </a:lnTo>
                <a:lnTo>
                  <a:pt x="9892" y="7938"/>
                </a:lnTo>
                <a:lnTo>
                  <a:pt x="9843" y="7987"/>
                </a:lnTo>
                <a:lnTo>
                  <a:pt x="9819" y="8060"/>
                </a:lnTo>
                <a:lnTo>
                  <a:pt x="9795" y="8207"/>
                </a:lnTo>
                <a:lnTo>
                  <a:pt x="9819" y="8353"/>
                </a:lnTo>
                <a:lnTo>
                  <a:pt x="9843" y="8426"/>
                </a:lnTo>
                <a:lnTo>
                  <a:pt x="9892" y="8475"/>
                </a:lnTo>
                <a:lnTo>
                  <a:pt x="11235" y="9818"/>
                </a:lnTo>
                <a:lnTo>
                  <a:pt x="11284" y="9867"/>
                </a:lnTo>
                <a:lnTo>
                  <a:pt x="11309" y="9941"/>
                </a:lnTo>
                <a:lnTo>
                  <a:pt x="11333" y="10087"/>
                </a:lnTo>
                <a:lnTo>
                  <a:pt x="11309" y="10234"/>
                </a:lnTo>
                <a:lnTo>
                  <a:pt x="11284" y="10307"/>
                </a:lnTo>
                <a:lnTo>
                  <a:pt x="11235" y="10356"/>
                </a:lnTo>
                <a:lnTo>
                  <a:pt x="10356" y="11235"/>
                </a:lnTo>
                <a:lnTo>
                  <a:pt x="10307" y="11284"/>
                </a:lnTo>
                <a:lnTo>
                  <a:pt x="10234" y="11308"/>
                </a:lnTo>
                <a:lnTo>
                  <a:pt x="10088" y="11333"/>
                </a:lnTo>
                <a:lnTo>
                  <a:pt x="9941" y="11308"/>
                </a:lnTo>
                <a:lnTo>
                  <a:pt x="9868" y="11284"/>
                </a:lnTo>
                <a:lnTo>
                  <a:pt x="9819" y="11235"/>
                </a:lnTo>
                <a:lnTo>
                  <a:pt x="8476" y="9892"/>
                </a:lnTo>
                <a:lnTo>
                  <a:pt x="8427" y="9843"/>
                </a:lnTo>
                <a:lnTo>
                  <a:pt x="8354" y="9818"/>
                </a:lnTo>
                <a:lnTo>
                  <a:pt x="8207" y="9794"/>
                </a:lnTo>
                <a:lnTo>
                  <a:pt x="8061" y="9818"/>
                </a:lnTo>
                <a:lnTo>
                  <a:pt x="7987" y="9843"/>
                </a:lnTo>
                <a:lnTo>
                  <a:pt x="7938" y="9892"/>
                </a:lnTo>
                <a:lnTo>
                  <a:pt x="6595" y="11235"/>
                </a:lnTo>
                <a:lnTo>
                  <a:pt x="6546" y="11284"/>
                </a:lnTo>
                <a:lnTo>
                  <a:pt x="6473" y="11308"/>
                </a:lnTo>
                <a:lnTo>
                  <a:pt x="6326" y="11333"/>
                </a:lnTo>
                <a:lnTo>
                  <a:pt x="6180" y="11308"/>
                </a:lnTo>
                <a:lnTo>
                  <a:pt x="6107" y="11284"/>
                </a:lnTo>
                <a:lnTo>
                  <a:pt x="6058" y="11235"/>
                </a:lnTo>
                <a:lnTo>
                  <a:pt x="5179" y="10356"/>
                </a:lnTo>
                <a:lnTo>
                  <a:pt x="5130" y="10307"/>
                </a:lnTo>
                <a:lnTo>
                  <a:pt x="5105" y="10234"/>
                </a:lnTo>
                <a:lnTo>
                  <a:pt x="5081" y="10087"/>
                </a:lnTo>
                <a:lnTo>
                  <a:pt x="5105" y="9941"/>
                </a:lnTo>
                <a:lnTo>
                  <a:pt x="5130" y="9867"/>
                </a:lnTo>
                <a:lnTo>
                  <a:pt x="5179" y="9818"/>
                </a:lnTo>
                <a:lnTo>
                  <a:pt x="6522" y="8475"/>
                </a:lnTo>
                <a:lnTo>
                  <a:pt x="6571" y="8426"/>
                </a:lnTo>
                <a:lnTo>
                  <a:pt x="6595" y="8353"/>
                </a:lnTo>
                <a:lnTo>
                  <a:pt x="6620" y="8207"/>
                </a:lnTo>
                <a:lnTo>
                  <a:pt x="6595" y="8060"/>
                </a:lnTo>
                <a:lnTo>
                  <a:pt x="6571" y="7987"/>
                </a:lnTo>
                <a:lnTo>
                  <a:pt x="6522" y="7938"/>
                </a:lnTo>
                <a:lnTo>
                  <a:pt x="5179" y="6595"/>
                </a:lnTo>
                <a:lnTo>
                  <a:pt x="5130" y="6546"/>
                </a:lnTo>
                <a:lnTo>
                  <a:pt x="5105" y="6473"/>
                </a:lnTo>
                <a:lnTo>
                  <a:pt x="5081" y="6326"/>
                </a:lnTo>
                <a:lnTo>
                  <a:pt x="5105" y="6179"/>
                </a:lnTo>
                <a:lnTo>
                  <a:pt x="5130" y="6106"/>
                </a:lnTo>
                <a:lnTo>
                  <a:pt x="5179" y="6057"/>
                </a:lnTo>
                <a:lnTo>
                  <a:pt x="6058" y="5178"/>
                </a:lnTo>
                <a:lnTo>
                  <a:pt x="6107" y="5129"/>
                </a:lnTo>
                <a:lnTo>
                  <a:pt x="6180" y="5105"/>
                </a:lnTo>
                <a:lnTo>
                  <a:pt x="6326" y="5080"/>
                </a:lnTo>
                <a:lnTo>
                  <a:pt x="6473" y="5105"/>
                </a:lnTo>
                <a:lnTo>
                  <a:pt x="6546" y="5129"/>
                </a:lnTo>
                <a:lnTo>
                  <a:pt x="6595" y="5178"/>
                </a:lnTo>
                <a:lnTo>
                  <a:pt x="7938" y="6521"/>
                </a:lnTo>
                <a:lnTo>
                  <a:pt x="7987" y="6570"/>
                </a:lnTo>
                <a:lnTo>
                  <a:pt x="8061" y="6595"/>
                </a:lnTo>
                <a:lnTo>
                  <a:pt x="8207" y="6619"/>
                </a:lnTo>
                <a:lnTo>
                  <a:pt x="8354" y="6595"/>
                </a:lnTo>
                <a:lnTo>
                  <a:pt x="8427" y="6570"/>
                </a:lnTo>
                <a:lnTo>
                  <a:pt x="8476" y="6521"/>
                </a:lnTo>
                <a:lnTo>
                  <a:pt x="9819" y="5178"/>
                </a:lnTo>
                <a:lnTo>
                  <a:pt x="9868" y="5129"/>
                </a:lnTo>
                <a:lnTo>
                  <a:pt x="9941" y="5105"/>
                </a:lnTo>
                <a:lnTo>
                  <a:pt x="10088" y="5080"/>
                </a:lnTo>
                <a:close/>
                <a:moveTo>
                  <a:pt x="5130" y="0"/>
                </a:moveTo>
                <a:lnTo>
                  <a:pt x="4934" y="25"/>
                </a:lnTo>
                <a:lnTo>
                  <a:pt x="4739" y="74"/>
                </a:lnTo>
                <a:lnTo>
                  <a:pt x="4568" y="171"/>
                </a:lnTo>
                <a:lnTo>
                  <a:pt x="4397" y="293"/>
                </a:lnTo>
                <a:lnTo>
                  <a:pt x="294" y="4397"/>
                </a:lnTo>
                <a:lnTo>
                  <a:pt x="172" y="4568"/>
                </a:lnTo>
                <a:lnTo>
                  <a:pt x="74" y="4738"/>
                </a:lnTo>
                <a:lnTo>
                  <a:pt x="25" y="4934"/>
                </a:lnTo>
                <a:lnTo>
                  <a:pt x="1" y="5129"/>
                </a:lnTo>
                <a:lnTo>
                  <a:pt x="1" y="11284"/>
                </a:lnTo>
                <a:lnTo>
                  <a:pt x="25" y="11479"/>
                </a:lnTo>
                <a:lnTo>
                  <a:pt x="74" y="11675"/>
                </a:lnTo>
                <a:lnTo>
                  <a:pt x="172" y="11846"/>
                </a:lnTo>
                <a:lnTo>
                  <a:pt x="294" y="12017"/>
                </a:lnTo>
                <a:lnTo>
                  <a:pt x="4397" y="16120"/>
                </a:lnTo>
                <a:lnTo>
                  <a:pt x="4568" y="16242"/>
                </a:lnTo>
                <a:lnTo>
                  <a:pt x="4739" y="16339"/>
                </a:lnTo>
                <a:lnTo>
                  <a:pt x="4934" y="16388"/>
                </a:lnTo>
                <a:lnTo>
                  <a:pt x="5130" y="16413"/>
                </a:lnTo>
                <a:lnTo>
                  <a:pt x="11284" y="16413"/>
                </a:lnTo>
                <a:lnTo>
                  <a:pt x="11480" y="16388"/>
                </a:lnTo>
                <a:lnTo>
                  <a:pt x="11675" y="16339"/>
                </a:lnTo>
                <a:lnTo>
                  <a:pt x="11846" y="16242"/>
                </a:lnTo>
                <a:lnTo>
                  <a:pt x="12017" y="16120"/>
                </a:lnTo>
                <a:lnTo>
                  <a:pt x="16120" y="12017"/>
                </a:lnTo>
                <a:lnTo>
                  <a:pt x="16242" y="11846"/>
                </a:lnTo>
                <a:lnTo>
                  <a:pt x="16340" y="11675"/>
                </a:lnTo>
                <a:lnTo>
                  <a:pt x="16389" y="11479"/>
                </a:lnTo>
                <a:lnTo>
                  <a:pt x="16413" y="11284"/>
                </a:lnTo>
                <a:lnTo>
                  <a:pt x="16413" y="5129"/>
                </a:lnTo>
                <a:lnTo>
                  <a:pt x="16389" y="4934"/>
                </a:lnTo>
                <a:lnTo>
                  <a:pt x="16340" y="4738"/>
                </a:lnTo>
                <a:lnTo>
                  <a:pt x="16242" y="4568"/>
                </a:lnTo>
                <a:lnTo>
                  <a:pt x="16120" y="4397"/>
                </a:lnTo>
                <a:lnTo>
                  <a:pt x="12017" y="293"/>
                </a:lnTo>
                <a:lnTo>
                  <a:pt x="11846" y="171"/>
                </a:lnTo>
                <a:lnTo>
                  <a:pt x="11675" y="74"/>
                </a:lnTo>
                <a:lnTo>
                  <a:pt x="11480" y="25"/>
                </a:lnTo>
                <a:lnTo>
                  <a:pt x="11284" y="0"/>
                </a:lnTo>
                <a:lnTo>
                  <a:pt x="513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grpSp>
        <p:nvGrpSpPr>
          <p:cNvPr id="52293" name="Google Shape;479;p31">
            <a:extLst>
              <a:ext uri="{FF2B5EF4-FFF2-40B4-BE49-F238E27FC236}">
                <a16:creationId xmlns:a16="http://schemas.microsoft.com/office/drawing/2014/main" id="{CEA56EEC-DE97-2848-91DA-1AFC0A20A008}"/>
              </a:ext>
            </a:extLst>
          </p:cNvPr>
          <p:cNvGrpSpPr>
            <a:grpSpLocks/>
          </p:cNvGrpSpPr>
          <p:nvPr/>
        </p:nvGrpSpPr>
        <p:grpSpPr bwMode="auto">
          <a:xfrm>
            <a:off x="4235450" y="3729038"/>
            <a:ext cx="354013" cy="298450"/>
            <a:chOff x="5275975" y="4344850"/>
            <a:chExt cx="470150" cy="398125"/>
          </a:xfrm>
        </p:grpSpPr>
        <p:sp>
          <p:nvSpPr>
            <p:cNvPr id="52357" name="Google Shape;480;p31">
              <a:extLst>
                <a:ext uri="{FF2B5EF4-FFF2-40B4-BE49-F238E27FC236}">
                  <a16:creationId xmlns:a16="http://schemas.microsoft.com/office/drawing/2014/main" id="{AB1EFD0D-EB59-7F42-AEB1-B30135A44BF2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1250" y="4690450"/>
              <a:ext cx="65950" cy="52525"/>
            </a:xfrm>
            <a:custGeom>
              <a:avLst/>
              <a:gdLst>
                <a:gd name="T0" fmla="*/ 0 w 2638"/>
                <a:gd name="T1" fmla="*/ 0 h 2101"/>
                <a:gd name="T2" fmla="*/ 0 w 2638"/>
                <a:gd name="T3" fmla="*/ 782 h 2101"/>
                <a:gd name="T4" fmla="*/ 25 w 2638"/>
                <a:gd name="T5" fmla="*/ 1050 h 2101"/>
                <a:gd name="T6" fmla="*/ 122 w 2638"/>
                <a:gd name="T7" fmla="*/ 1295 h 2101"/>
                <a:gd name="T8" fmla="*/ 244 w 2638"/>
                <a:gd name="T9" fmla="*/ 1514 h 2101"/>
                <a:gd name="T10" fmla="*/ 391 w 2638"/>
                <a:gd name="T11" fmla="*/ 1710 h 2101"/>
                <a:gd name="T12" fmla="*/ 586 w 2638"/>
                <a:gd name="T13" fmla="*/ 1856 h 2101"/>
                <a:gd name="T14" fmla="*/ 806 w 2638"/>
                <a:gd name="T15" fmla="*/ 1978 h 2101"/>
                <a:gd name="T16" fmla="*/ 1050 w 2638"/>
                <a:gd name="T17" fmla="*/ 2076 h 2101"/>
                <a:gd name="T18" fmla="*/ 1319 w 2638"/>
                <a:gd name="T19" fmla="*/ 2100 h 2101"/>
                <a:gd name="T20" fmla="*/ 1588 w 2638"/>
                <a:gd name="T21" fmla="*/ 2076 h 2101"/>
                <a:gd name="T22" fmla="*/ 1832 w 2638"/>
                <a:gd name="T23" fmla="*/ 1978 h 2101"/>
                <a:gd name="T24" fmla="*/ 2052 w 2638"/>
                <a:gd name="T25" fmla="*/ 1856 h 2101"/>
                <a:gd name="T26" fmla="*/ 2247 w 2638"/>
                <a:gd name="T27" fmla="*/ 1710 h 2101"/>
                <a:gd name="T28" fmla="*/ 2418 w 2638"/>
                <a:gd name="T29" fmla="*/ 1514 h 2101"/>
                <a:gd name="T30" fmla="*/ 2540 w 2638"/>
                <a:gd name="T31" fmla="*/ 1295 h 2101"/>
                <a:gd name="T32" fmla="*/ 2613 w 2638"/>
                <a:gd name="T33" fmla="*/ 1050 h 2101"/>
                <a:gd name="T34" fmla="*/ 2638 w 2638"/>
                <a:gd name="T35" fmla="*/ 782 h 2101"/>
                <a:gd name="T36" fmla="*/ 2638 w 2638"/>
                <a:gd name="T37" fmla="*/ 0 h 2101"/>
                <a:gd name="T38" fmla="*/ 0 w 2638"/>
                <a:gd name="T39" fmla="*/ 0 h 2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638" h="2101" extrusionOk="0">
                  <a:moveTo>
                    <a:pt x="0" y="0"/>
                  </a:moveTo>
                  <a:lnTo>
                    <a:pt x="0" y="782"/>
                  </a:lnTo>
                  <a:lnTo>
                    <a:pt x="25" y="1050"/>
                  </a:lnTo>
                  <a:lnTo>
                    <a:pt x="122" y="1295"/>
                  </a:lnTo>
                  <a:lnTo>
                    <a:pt x="244" y="1514"/>
                  </a:lnTo>
                  <a:lnTo>
                    <a:pt x="391" y="1710"/>
                  </a:lnTo>
                  <a:lnTo>
                    <a:pt x="586" y="1856"/>
                  </a:lnTo>
                  <a:lnTo>
                    <a:pt x="806" y="1978"/>
                  </a:lnTo>
                  <a:lnTo>
                    <a:pt x="1050" y="2076"/>
                  </a:lnTo>
                  <a:lnTo>
                    <a:pt x="1319" y="2100"/>
                  </a:lnTo>
                  <a:lnTo>
                    <a:pt x="1588" y="2076"/>
                  </a:lnTo>
                  <a:lnTo>
                    <a:pt x="1832" y="1978"/>
                  </a:lnTo>
                  <a:lnTo>
                    <a:pt x="2052" y="1856"/>
                  </a:lnTo>
                  <a:lnTo>
                    <a:pt x="2247" y="1710"/>
                  </a:lnTo>
                  <a:lnTo>
                    <a:pt x="2418" y="1514"/>
                  </a:lnTo>
                  <a:lnTo>
                    <a:pt x="2540" y="1295"/>
                  </a:lnTo>
                  <a:lnTo>
                    <a:pt x="2613" y="1050"/>
                  </a:lnTo>
                  <a:lnTo>
                    <a:pt x="2638" y="782"/>
                  </a:lnTo>
                  <a:lnTo>
                    <a:pt x="263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58" name="Google Shape;481;p31">
              <a:extLst>
                <a:ext uri="{FF2B5EF4-FFF2-40B4-BE49-F238E27FC236}">
                  <a16:creationId xmlns:a16="http://schemas.microsoft.com/office/drawing/2014/main" id="{B36A9F10-C36F-0D42-9472-B79A586910D5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4900" y="4690450"/>
              <a:ext cx="65950" cy="52525"/>
            </a:xfrm>
            <a:custGeom>
              <a:avLst/>
              <a:gdLst>
                <a:gd name="T0" fmla="*/ 0 w 2638"/>
                <a:gd name="T1" fmla="*/ 0 h 2101"/>
                <a:gd name="T2" fmla="*/ 0 w 2638"/>
                <a:gd name="T3" fmla="*/ 782 h 2101"/>
                <a:gd name="T4" fmla="*/ 25 w 2638"/>
                <a:gd name="T5" fmla="*/ 1050 h 2101"/>
                <a:gd name="T6" fmla="*/ 98 w 2638"/>
                <a:gd name="T7" fmla="*/ 1295 h 2101"/>
                <a:gd name="T8" fmla="*/ 220 w 2638"/>
                <a:gd name="T9" fmla="*/ 1514 h 2101"/>
                <a:gd name="T10" fmla="*/ 391 w 2638"/>
                <a:gd name="T11" fmla="*/ 1710 h 2101"/>
                <a:gd name="T12" fmla="*/ 586 w 2638"/>
                <a:gd name="T13" fmla="*/ 1856 h 2101"/>
                <a:gd name="T14" fmla="*/ 806 w 2638"/>
                <a:gd name="T15" fmla="*/ 1978 h 2101"/>
                <a:gd name="T16" fmla="*/ 1050 w 2638"/>
                <a:gd name="T17" fmla="*/ 2076 h 2101"/>
                <a:gd name="T18" fmla="*/ 1319 w 2638"/>
                <a:gd name="T19" fmla="*/ 2100 h 2101"/>
                <a:gd name="T20" fmla="*/ 1588 w 2638"/>
                <a:gd name="T21" fmla="*/ 2076 h 2101"/>
                <a:gd name="T22" fmla="*/ 1832 w 2638"/>
                <a:gd name="T23" fmla="*/ 1978 h 2101"/>
                <a:gd name="T24" fmla="*/ 2052 w 2638"/>
                <a:gd name="T25" fmla="*/ 1856 h 2101"/>
                <a:gd name="T26" fmla="*/ 2247 w 2638"/>
                <a:gd name="T27" fmla="*/ 1710 h 2101"/>
                <a:gd name="T28" fmla="*/ 2394 w 2638"/>
                <a:gd name="T29" fmla="*/ 1514 h 2101"/>
                <a:gd name="T30" fmla="*/ 2516 w 2638"/>
                <a:gd name="T31" fmla="*/ 1295 h 2101"/>
                <a:gd name="T32" fmla="*/ 2614 w 2638"/>
                <a:gd name="T33" fmla="*/ 1050 h 2101"/>
                <a:gd name="T34" fmla="*/ 2638 w 2638"/>
                <a:gd name="T35" fmla="*/ 782 h 2101"/>
                <a:gd name="T36" fmla="*/ 2638 w 2638"/>
                <a:gd name="T37" fmla="*/ 0 h 2101"/>
                <a:gd name="T38" fmla="*/ 0 w 2638"/>
                <a:gd name="T39" fmla="*/ 0 h 2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638" h="2101" extrusionOk="0">
                  <a:moveTo>
                    <a:pt x="0" y="0"/>
                  </a:moveTo>
                  <a:lnTo>
                    <a:pt x="0" y="782"/>
                  </a:lnTo>
                  <a:lnTo>
                    <a:pt x="25" y="1050"/>
                  </a:lnTo>
                  <a:lnTo>
                    <a:pt x="98" y="1295"/>
                  </a:lnTo>
                  <a:lnTo>
                    <a:pt x="220" y="1514"/>
                  </a:lnTo>
                  <a:lnTo>
                    <a:pt x="391" y="1710"/>
                  </a:lnTo>
                  <a:lnTo>
                    <a:pt x="586" y="1856"/>
                  </a:lnTo>
                  <a:lnTo>
                    <a:pt x="806" y="1978"/>
                  </a:lnTo>
                  <a:lnTo>
                    <a:pt x="1050" y="2076"/>
                  </a:lnTo>
                  <a:lnTo>
                    <a:pt x="1319" y="2100"/>
                  </a:lnTo>
                  <a:lnTo>
                    <a:pt x="1588" y="2076"/>
                  </a:lnTo>
                  <a:lnTo>
                    <a:pt x="1832" y="1978"/>
                  </a:lnTo>
                  <a:lnTo>
                    <a:pt x="2052" y="1856"/>
                  </a:lnTo>
                  <a:lnTo>
                    <a:pt x="2247" y="1710"/>
                  </a:lnTo>
                  <a:lnTo>
                    <a:pt x="2394" y="1514"/>
                  </a:lnTo>
                  <a:lnTo>
                    <a:pt x="2516" y="1295"/>
                  </a:lnTo>
                  <a:lnTo>
                    <a:pt x="2614" y="1050"/>
                  </a:lnTo>
                  <a:lnTo>
                    <a:pt x="2638" y="782"/>
                  </a:lnTo>
                  <a:lnTo>
                    <a:pt x="263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59" name="Google Shape;482;p31">
              <a:extLst>
                <a:ext uri="{FF2B5EF4-FFF2-40B4-BE49-F238E27FC236}">
                  <a16:creationId xmlns:a16="http://schemas.microsoft.com/office/drawing/2014/main" id="{84FDBE9A-377F-FB4C-9267-454336BEB3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5975" y="4344850"/>
              <a:ext cx="470150" cy="334025"/>
            </a:xfrm>
            <a:custGeom>
              <a:avLst/>
              <a:gdLst>
                <a:gd name="T0" fmla="*/ 13164 w 18806"/>
                <a:gd name="T1" fmla="*/ 1686 h 13361"/>
                <a:gd name="T2" fmla="*/ 14288 w 18806"/>
                <a:gd name="T3" fmla="*/ 2174 h 13361"/>
                <a:gd name="T4" fmla="*/ 15484 w 18806"/>
                <a:gd name="T5" fmla="*/ 5984 h 13361"/>
                <a:gd name="T6" fmla="*/ 14972 w 18806"/>
                <a:gd name="T7" fmla="*/ 6399 h 13361"/>
                <a:gd name="T8" fmla="*/ 13213 w 18806"/>
                <a:gd name="T9" fmla="*/ 6986 h 13361"/>
                <a:gd name="T10" fmla="*/ 10185 w 18806"/>
                <a:gd name="T11" fmla="*/ 7352 h 13361"/>
                <a:gd name="T12" fmla="*/ 6082 w 18806"/>
                <a:gd name="T13" fmla="*/ 7083 h 13361"/>
                <a:gd name="T14" fmla="*/ 4079 w 18806"/>
                <a:gd name="T15" fmla="*/ 6522 h 13361"/>
                <a:gd name="T16" fmla="*/ 3346 w 18806"/>
                <a:gd name="T17" fmla="*/ 6033 h 13361"/>
                <a:gd name="T18" fmla="*/ 4347 w 18806"/>
                <a:gd name="T19" fmla="*/ 2638 h 13361"/>
                <a:gd name="T20" fmla="*/ 5178 w 18806"/>
                <a:gd name="T21" fmla="*/ 1808 h 13361"/>
                <a:gd name="T22" fmla="*/ 8744 w 18806"/>
                <a:gd name="T23" fmla="*/ 1344 h 13361"/>
                <a:gd name="T24" fmla="*/ 12138 w 18806"/>
                <a:gd name="T25" fmla="*/ 10063 h 13361"/>
                <a:gd name="T26" fmla="*/ 11919 w 18806"/>
                <a:gd name="T27" fmla="*/ 10405 h 13361"/>
                <a:gd name="T28" fmla="*/ 6643 w 18806"/>
                <a:gd name="T29" fmla="*/ 10161 h 13361"/>
                <a:gd name="T30" fmla="*/ 11919 w 18806"/>
                <a:gd name="T31" fmla="*/ 9916 h 13361"/>
                <a:gd name="T32" fmla="*/ 11870 w 18806"/>
                <a:gd name="T33" fmla="*/ 11235 h 13361"/>
                <a:gd name="T34" fmla="*/ 7181 w 18806"/>
                <a:gd name="T35" fmla="*/ 11479 h 13361"/>
                <a:gd name="T36" fmla="*/ 6961 w 18806"/>
                <a:gd name="T37" fmla="*/ 11138 h 13361"/>
                <a:gd name="T38" fmla="*/ 4152 w 18806"/>
                <a:gd name="T39" fmla="*/ 9110 h 13361"/>
                <a:gd name="T40" fmla="*/ 4885 w 18806"/>
                <a:gd name="T41" fmla="*/ 9501 h 13361"/>
                <a:gd name="T42" fmla="*/ 5593 w 18806"/>
                <a:gd name="T43" fmla="*/ 10796 h 13361"/>
                <a:gd name="T44" fmla="*/ 5471 w 18806"/>
                <a:gd name="T45" fmla="*/ 11357 h 13361"/>
                <a:gd name="T46" fmla="*/ 4616 w 18806"/>
                <a:gd name="T47" fmla="*/ 11699 h 13361"/>
                <a:gd name="T48" fmla="*/ 3077 w 18806"/>
                <a:gd name="T49" fmla="*/ 11504 h 13361"/>
                <a:gd name="T50" fmla="*/ 2394 w 18806"/>
                <a:gd name="T51" fmla="*/ 10674 h 13361"/>
                <a:gd name="T52" fmla="*/ 2418 w 18806"/>
                <a:gd name="T53" fmla="*/ 10039 h 13361"/>
                <a:gd name="T54" fmla="*/ 3346 w 18806"/>
                <a:gd name="T55" fmla="*/ 9208 h 13361"/>
                <a:gd name="T56" fmla="*/ 15167 w 18806"/>
                <a:gd name="T57" fmla="*/ 9135 h 13361"/>
                <a:gd name="T58" fmla="*/ 16339 w 18806"/>
                <a:gd name="T59" fmla="*/ 9916 h 13361"/>
                <a:gd name="T60" fmla="*/ 16437 w 18806"/>
                <a:gd name="T61" fmla="*/ 10551 h 13361"/>
                <a:gd name="T62" fmla="*/ 15973 w 18806"/>
                <a:gd name="T63" fmla="*/ 11333 h 13361"/>
                <a:gd name="T64" fmla="*/ 14507 w 18806"/>
                <a:gd name="T65" fmla="*/ 11724 h 13361"/>
                <a:gd name="T66" fmla="*/ 13408 w 18806"/>
                <a:gd name="T67" fmla="*/ 11431 h 13361"/>
                <a:gd name="T68" fmla="*/ 13213 w 18806"/>
                <a:gd name="T69" fmla="*/ 10918 h 13361"/>
                <a:gd name="T70" fmla="*/ 13677 w 18806"/>
                <a:gd name="T71" fmla="*/ 9745 h 13361"/>
                <a:gd name="T72" fmla="*/ 14507 w 18806"/>
                <a:gd name="T73" fmla="*/ 9159 h 13361"/>
                <a:gd name="T74" fmla="*/ 7303 w 18806"/>
                <a:gd name="T75" fmla="*/ 74 h 13361"/>
                <a:gd name="T76" fmla="*/ 4665 w 18806"/>
                <a:gd name="T77" fmla="*/ 440 h 13361"/>
                <a:gd name="T78" fmla="*/ 3590 w 18806"/>
                <a:gd name="T79" fmla="*/ 1173 h 13361"/>
                <a:gd name="T80" fmla="*/ 928 w 18806"/>
                <a:gd name="T81" fmla="*/ 4153 h 13361"/>
                <a:gd name="T82" fmla="*/ 293 w 18806"/>
                <a:gd name="T83" fmla="*/ 4641 h 13361"/>
                <a:gd name="T84" fmla="*/ 25 w 18806"/>
                <a:gd name="T85" fmla="*/ 5764 h 13361"/>
                <a:gd name="T86" fmla="*/ 635 w 18806"/>
                <a:gd name="T87" fmla="*/ 6204 h 13361"/>
                <a:gd name="T88" fmla="*/ 782 w 18806"/>
                <a:gd name="T89" fmla="*/ 8695 h 13361"/>
                <a:gd name="T90" fmla="*/ 18024 w 18806"/>
                <a:gd name="T91" fmla="*/ 8695 h 13361"/>
                <a:gd name="T92" fmla="*/ 18171 w 18806"/>
                <a:gd name="T93" fmla="*/ 6204 h 13361"/>
                <a:gd name="T94" fmla="*/ 18782 w 18806"/>
                <a:gd name="T95" fmla="*/ 5764 h 13361"/>
                <a:gd name="T96" fmla="*/ 18513 w 18806"/>
                <a:gd name="T97" fmla="*/ 4641 h 13361"/>
                <a:gd name="T98" fmla="*/ 17878 w 18806"/>
                <a:gd name="T99" fmla="*/ 4153 h 13361"/>
                <a:gd name="T100" fmla="*/ 15216 w 18806"/>
                <a:gd name="T101" fmla="*/ 1173 h 13361"/>
                <a:gd name="T102" fmla="*/ 14141 w 18806"/>
                <a:gd name="T103" fmla="*/ 440 h 13361"/>
                <a:gd name="T104" fmla="*/ 11503 w 18806"/>
                <a:gd name="T105" fmla="*/ 74 h 13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8806" h="13361" extrusionOk="0">
                  <a:moveTo>
                    <a:pt x="10062" y="1344"/>
                  </a:moveTo>
                  <a:lnTo>
                    <a:pt x="10673" y="1368"/>
                  </a:lnTo>
                  <a:lnTo>
                    <a:pt x="11699" y="1442"/>
                  </a:lnTo>
                  <a:lnTo>
                    <a:pt x="12529" y="1564"/>
                  </a:lnTo>
                  <a:lnTo>
                    <a:pt x="13164" y="1686"/>
                  </a:lnTo>
                  <a:lnTo>
                    <a:pt x="13628" y="1808"/>
                  </a:lnTo>
                  <a:lnTo>
                    <a:pt x="13946" y="1906"/>
                  </a:lnTo>
                  <a:lnTo>
                    <a:pt x="14166" y="2003"/>
                  </a:lnTo>
                  <a:lnTo>
                    <a:pt x="14214" y="2052"/>
                  </a:lnTo>
                  <a:lnTo>
                    <a:pt x="14288" y="2174"/>
                  </a:lnTo>
                  <a:lnTo>
                    <a:pt x="14459" y="2638"/>
                  </a:lnTo>
                  <a:lnTo>
                    <a:pt x="14678" y="3273"/>
                  </a:lnTo>
                  <a:lnTo>
                    <a:pt x="14898" y="4006"/>
                  </a:lnTo>
                  <a:lnTo>
                    <a:pt x="15313" y="5374"/>
                  </a:lnTo>
                  <a:lnTo>
                    <a:pt x="15484" y="5984"/>
                  </a:lnTo>
                  <a:lnTo>
                    <a:pt x="15460" y="6033"/>
                  </a:lnTo>
                  <a:lnTo>
                    <a:pt x="15411" y="6106"/>
                  </a:lnTo>
                  <a:lnTo>
                    <a:pt x="15313" y="6180"/>
                  </a:lnTo>
                  <a:lnTo>
                    <a:pt x="15167" y="6277"/>
                  </a:lnTo>
                  <a:lnTo>
                    <a:pt x="14972" y="6399"/>
                  </a:lnTo>
                  <a:lnTo>
                    <a:pt x="14727" y="6522"/>
                  </a:lnTo>
                  <a:lnTo>
                    <a:pt x="14410" y="6619"/>
                  </a:lnTo>
                  <a:lnTo>
                    <a:pt x="14068" y="6741"/>
                  </a:lnTo>
                  <a:lnTo>
                    <a:pt x="13677" y="6864"/>
                  </a:lnTo>
                  <a:lnTo>
                    <a:pt x="13213" y="6986"/>
                  </a:lnTo>
                  <a:lnTo>
                    <a:pt x="12725" y="7083"/>
                  </a:lnTo>
                  <a:lnTo>
                    <a:pt x="12163" y="7181"/>
                  </a:lnTo>
                  <a:lnTo>
                    <a:pt x="11552" y="7254"/>
                  </a:lnTo>
                  <a:lnTo>
                    <a:pt x="10893" y="7303"/>
                  </a:lnTo>
                  <a:lnTo>
                    <a:pt x="10185" y="7352"/>
                  </a:lnTo>
                  <a:lnTo>
                    <a:pt x="8622" y="7352"/>
                  </a:lnTo>
                  <a:lnTo>
                    <a:pt x="7913" y="7303"/>
                  </a:lnTo>
                  <a:lnTo>
                    <a:pt x="7254" y="7254"/>
                  </a:lnTo>
                  <a:lnTo>
                    <a:pt x="6643" y="7181"/>
                  </a:lnTo>
                  <a:lnTo>
                    <a:pt x="6082" y="7083"/>
                  </a:lnTo>
                  <a:lnTo>
                    <a:pt x="5593" y="6986"/>
                  </a:lnTo>
                  <a:lnTo>
                    <a:pt x="5129" y="6864"/>
                  </a:lnTo>
                  <a:lnTo>
                    <a:pt x="4738" y="6741"/>
                  </a:lnTo>
                  <a:lnTo>
                    <a:pt x="4396" y="6619"/>
                  </a:lnTo>
                  <a:lnTo>
                    <a:pt x="4079" y="6522"/>
                  </a:lnTo>
                  <a:lnTo>
                    <a:pt x="3835" y="6399"/>
                  </a:lnTo>
                  <a:lnTo>
                    <a:pt x="3639" y="6277"/>
                  </a:lnTo>
                  <a:lnTo>
                    <a:pt x="3493" y="6180"/>
                  </a:lnTo>
                  <a:lnTo>
                    <a:pt x="3395" y="6106"/>
                  </a:lnTo>
                  <a:lnTo>
                    <a:pt x="3346" y="6033"/>
                  </a:lnTo>
                  <a:lnTo>
                    <a:pt x="3322" y="5984"/>
                  </a:lnTo>
                  <a:lnTo>
                    <a:pt x="3493" y="5374"/>
                  </a:lnTo>
                  <a:lnTo>
                    <a:pt x="3908" y="4006"/>
                  </a:lnTo>
                  <a:lnTo>
                    <a:pt x="4128" y="3273"/>
                  </a:lnTo>
                  <a:lnTo>
                    <a:pt x="4347" y="2638"/>
                  </a:lnTo>
                  <a:lnTo>
                    <a:pt x="4518" y="2174"/>
                  </a:lnTo>
                  <a:lnTo>
                    <a:pt x="4592" y="2052"/>
                  </a:lnTo>
                  <a:lnTo>
                    <a:pt x="4641" y="2003"/>
                  </a:lnTo>
                  <a:lnTo>
                    <a:pt x="4860" y="1906"/>
                  </a:lnTo>
                  <a:lnTo>
                    <a:pt x="5178" y="1808"/>
                  </a:lnTo>
                  <a:lnTo>
                    <a:pt x="5642" y="1686"/>
                  </a:lnTo>
                  <a:lnTo>
                    <a:pt x="6277" y="1564"/>
                  </a:lnTo>
                  <a:lnTo>
                    <a:pt x="7107" y="1442"/>
                  </a:lnTo>
                  <a:lnTo>
                    <a:pt x="8133" y="1368"/>
                  </a:lnTo>
                  <a:lnTo>
                    <a:pt x="8744" y="1344"/>
                  </a:lnTo>
                  <a:lnTo>
                    <a:pt x="10062" y="1344"/>
                  </a:lnTo>
                  <a:close/>
                  <a:moveTo>
                    <a:pt x="11919" y="9916"/>
                  </a:moveTo>
                  <a:lnTo>
                    <a:pt x="12016" y="9941"/>
                  </a:lnTo>
                  <a:lnTo>
                    <a:pt x="12090" y="9990"/>
                  </a:lnTo>
                  <a:lnTo>
                    <a:pt x="12138" y="10063"/>
                  </a:lnTo>
                  <a:lnTo>
                    <a:pt x="12163" y="10161"/>
                  </a:lnTo>
                  <a:lnTo>
                    <a:pt x="12138" y="10258"/>
                  </a:lnTo>
                  <a:lnTo>
                    <a:pt x="12090" y="10332"/>
                  </a:lnTo>
                  <a:lnTo>
                    <a:pt x="12016" y="10380"/>
                  </a:lnTo>
                  <a:lnTo>
                    <a:pt x="11919" y="10405"/>
                  </a:lnTo>
                  <a:lnTo>
                    <a:pt x="6887" y="10405"/>
                  </a:lnTo>
                  <a:lnTo>
                    <a:pt x="6790" y="10380"/>
                  </a:lnTo>
                  <a:lnTo>
                    <a:pt x="6717" y="10332"/>
                  </a:lnTo>
                  <a:lnTo>
                    <a:pt x="6668" y="10258"/>
                  </a:lnTo>
                  <a:lnTo>
                    <a:pt x="6643" y="10161"/>
                  </a:lnTo>
                  <a:lnTo>
                    <a:pt x="6668" y="10063"/>
                  </a:lnTo>
                  <a:lnTo>
                    <a:pt x="6717" y="9990"/>
                  </a:lnTo>
                  <a:lnTo>
                    <a:pt x="6790" y="9941"/>
                  </a:lnTo>
                  <a:lnTo>
                    <a:pt x="6887" y="9916"/>
                  </a:lnTo>
                  <a:lnTo>
                    <a:pt x="11919" y="9916"/>
                  </a:lnTo>
                  <a:close/>
                  <a:moveTo>
                    <a:pt x="11626" y="10991"/>
                  </a:moveTo>
                  <a:lnTo>
                    <a:pt x="11723" y="11015"/>
                  </a:lnTo>
                  <a:lnTo>
                    <a:pt x="11797" y="11064"/>
                  </a:lnTo>
                  <a:lnTo>
                    <a:pt x="11845" y="11138"/>
                  </a:lnTo>
                  <a:lnTo>
                    <a:pt x="11870" y="11235"/>
                  </a:lnTo>
                  <a:lnTo>
                    <a:pt x="11845" y="11333"/>
                  </a:lnTo>
                  <a:lnTo>
                    <a:pt x="11797" y="11406"/>
                  </a:lnTo>
                  <a:lnTo>
                    <a:pt x="11723" y="11455"/>
                  </a:lnTo>
                  <a:lnTo>
                    <a:pt x="11626" y="11479"/>
                  </a:lnTo>
                  <a:lnTo>
                    <a:pt x="7181" y="11479"/>
                  </a:lnTo>
                  <a:lnTo>
                    <a:pt x="7083" y="11455"/>
                  </a:lnTo>
                  <a:lnTo>
                    <a:pt x="7010" y="11406"/>
                  </a:lnTo>
                  <a:lnTo>
                    <a:pt x="6961" y="11333"/>
                  </a:lnTo>
                  <a:lnTo>
                    <a:pt x="6936" y="11235"/>
                  </a:lnTo>
                  <a:lnTo>
                    <a:pt x="6961" y="11138"/>
                  </a:lnTo>
                  <a:lnTo>
                    <a:pt x="7010" y="11064"/>
                  </a:lnTo>
                  <a:lnTo>
                    <a:pt x="7083" y="11015"/>
                  </a:lnTo>
                  <a:lnTo>
                    <a:pt x="7181" y="10991"/>
                  </a:lnTo>
                  <a:lnTo>
                    <a:pt x="11626" y="10991"/>
                  </a:lnTo>
                  <a:close/>
                  <a:moveTo>
                    <a:pt x="4152" y="9110"/>
                  </a:moveTo>
                  <a:lnTo>
                    <a:pt x="4299" y="9159"/>
                  </a:lnTo>
                  <a:lnTo>
                    <a:pt x="4470" y="9208"/>
                  </a:lnTo>
                  <a:lnTo>
                    <a:pt x="4616" y="9281"/>
                  </a:lnTo>
                  <a:lnTo>
                    <a:pt x="4763" y="9379"/>
                  </a:lnTo>
                  <a:lnTo>
                    <a:pt x="4885" y="9501"/>
                  </a:lnTo>
                  <a:lnTo>
                    <a:pt x="5129" y="9745"/>
                  </a:lnTo>
                  <a:lnTo>
                    <a:pt x="5324" y="10039"/>
                  </a:lnTo>
                  <a:lnTo>
                    <a:pt x="5471" y="10332"/>
                  </a:lnTo>
                  <a:lnTo>
                    <a:pt x="5569" y="10649"/>
                  </a:lnTo>
                  <a:lnTo>
                    <a:pt x="5593" y="10796"/>
                  </a:lnTo>
                  <a:lnTo>
                    <a:pt x="5593" y="10918"/>
                  </a:lnTo>
                  <a:lnTo>
                    <a:pt x="5593" y="11064"/>
                  </a:lnTo>
                  <a:lnTo>
                    <a:pt x="5569" y="11162"/>
                  </a:lnTo>
                  <a:lnTo>
                    <a:pt x="5520" y="11260"/>
                  </a:lnTo>
                  <a:lnTo>
                    <a:pt x="5471" y="11357"/>
                  </a:lnTo>
                  <a:lnTo>
                    <a:pt x="5398" y="11431"/>
                  </a:lnTo>
                  <a:lnTo>
                    <a:pt x="5324" y="11504"/>
                  </a:lnTo>
                  <a:lnTo>
                    <a:pt x="5129" y="11602"/>
                  </a:lnTo>
                  <a:lnTo>
                    <a:pt x="4885" y="11675"/>
                  </a:lnTo>
                  <a:lnTo>
                    <a:pt x="4616" y="11699"/>
                  </a:lnTo>
                  <a:lnTo>
                    <a:pt x="4299" y="11724"/>
                  </a:lnTo>
                  <a:lnTo>
                    <a:pt x="3981" y="11724"/>
                  </a:lnTo>
                  <a:lnTo>
                    <a:pt x="3639" y="11699"/>
                  </a:lnTo>
                  <a:lnTo>
                    <a:pt x="3346" y="11626"/>
                  </a:lnTo>
                  <a:lnTo>
                    <a:pt x="3077" y="11504"/>
                  </a:lnTo>
                  <a:lnTo>
                    <a:pt x="2833" y="11333"/>
                  </a:lnTo>
                  <a:lnTo>
                    <a:pt x="2638" y="11162"/>
                  </a:lnTo>
                  <a:lnTo>
                    <a:pt x="2467" y="10918"/>
                  </a:lnTo>
                  <a:lnTo>
                    <a:pt x="2418" y="10820"/>
                  </a:lnTo>
                  <a:lnTo>
                    <a:pt x="2394" y="10674"/>
                  </a:lnTo>
                  <a:lnTo>
                    <a:pt x="2369" y="10551"/>
                  </a:lnTo>
                  <a:lnTo>
                    <a:pt x="2345" y="10429"/>
                  </a:lnTo>
                  <a:lnTo>
                    <a:pt x="2369" y="10283"/>
                  </a:lnTo>
                  <a:lnTo>
                    <a:pt x="2394" y="10161"/>
                  </a:lnTo>
                  <a:lnTo>
                    <a:pt x="2418" y="10039"/>
                  </a:lnTo>
                  <a:lnTo>
                    <a:pt x="2467" y="9916"/>
                  </a:lnTo>
                  <a:lnTo>
                    <a:pt x="2638" y="9697"/>
                  </a:lnTo>
                  <a:lnTo>
                    <a:pt x="2833" y="9501"/>
                  </a:lnTo>
                  <a:lnTo>
                    <a:pt x="3077" y="9330"/>
                  </a:lnTo>
                  <a:lnTo>
                    <a:pt x="3346" y="9208"/>
                  </a:lnTo>
                  <a:lnTo>
                    <a:pt x="3639" y="9135"/>
                  </a:lnTo>
                  <a:lnTo>
                    <a:pt x="3981" y="9110"/>
                  </a:lnTo>
                  <a:lnTo>
                    <a:pt x="4152" y="9110"/>
                  </a:lnTo>
                  <a:close/>
                  <a:moveTo>
                    <a:pt x="14825" y="9110"/>
                  </a:moveTo>
                  <a:lnTo>
                    <a:pt x="15167" y="9135"/>
                  </a:lnTo>
                  <a:lnTo>
                    <a:pt x="15460" y="9208"/>
                  </a:lnTo>
                  <a:lnTo>
                    <a:pt x="15729" y="9330"/>
                  </a:lnTo>
                  <a:lnTo>
                    <a:pt x="15973" y="9501"/>
                  </a:lnTo>
                  <a:lnTo>
                    <a:pt x="16168" y="9697"/>
                  </a:lnTo>
                  <a:lnTo>
                    <a:pt x="16339" y="9916"/>
                  </a:lnTo>
                  <a:lnTo>
                    <a:pt x="16388" y="10039"/>
                  </a:lnTo>
                  <a:lnTo>
                    <a:pt x="16412" y="10161"/>
                  </a:lnTo>
                  <a:lnTo>
                    <a:pt x="16437" y="10283"/>
                  </a:lnTo>
                  <a:lnTo>
                    <a:pt x="16461" y="10429"/>
                  </a:lnTo>
                  <a:lnTo>
                    <a:pt x="16437" y="10551"/>
                  </a:lnTo>
                  <a:lnTo>
                    <a:pt x="16412" y="10674"/>
                  </a:lnTo>
                  <a:lnTo>
                    <a:pt x="16388" y="10820"/>
                  </a:lnTo>
                  <a:lnTo>
                    <a:pt x="16339" y="10918"/>
                  </a:lnTo>
                  <a:lnTo>
                    <a:pt x="16168" y="11162"/>
                  </a:lnTo>
                  <a:lnTo>
                    <a:pt x="15973" y="11333"/>
                  </a:lnTo>
                  <a:lnTo>
                    <a:pt x="15729" y="11504"/>
                  </a:lnTo>
                  <a:lnTo>
                    <a:pt x="15460" y="11626"/>
                  </a:lnTo>
                  <a:lnTo>
                    <a:pt x="15167" y="11699"/>
                  </a:lnTo>
                  <a:lnTo>
                    <a:pt x="14825" y="11724"/>
                  </a:lnTo>
                  <a:lnTo>
                    <a:pt x="14507" y="11724"/>
                  </a:lnTo>
                  <a:lnTo>
                    <a:pt x="14190" y="11699"/>
                  </a:lnTo>
                  <a:lnTo>
                    <a:pt x="13921" y="11675"/>
                  </a:lnTo>
                  <a:lnTo>
                    <a:pt x="13677" y="11602"/>
                  </a:lnTo>
                  <a:lnTo>
                    <a:pt x="13482" y="11504"/>
                  </a:lnTo>
                  <a:lnTo>
                    <a:pt x="13408" y="11431"/>
                  </a:lnTo>
                  <a:lnTo>
                    <a:pt x="13335" y="11357"/>
                  </a:lnTo>
                  <a:lnTo>
                    <a:pt x="13286" y="11260"/>
                  </a:lnTo>
                  <a:lnTo>
                    <a:pt x="13237" y="11162"/>
                  </a:lnTo>
                  <a:lnTo>
                    <a:pt x="13213" y="11064"/>
                  </a:lnTo>
                  <a:lnTo>
                    <a:pt x="13213" y="10918"/>
                  </a:lnTo>
                  <a:lnTo>
                    <a:pt x="13213" y="10796"/>
                  </a:lnTo>
                  <a:lnTo>
                    <a:pt x="13237" y="10649"/>
                  </a:lnTo>
                  <a:lnTo>
                    <a:pt x="13335" y="10332"/>
                  </a:lnTo>
                  <a:lnTo>
                    <a:pt x="13482" y="10039"/>
                  </a:lnTo>
                  <a:lnTo>
                    <a:pt x="13677" y="9745"/>
                  </a:lnTo>
                  <a:lnTo>
                    <a:pt x="13921" y="9501"/>
                  </a:lnTo>
                  <a:lnTo>
                    <a:pt x="14043" y="9379"/>
                  </a:lnTo>
                  <a:lnTo>
                    <a:pt x="14190" y="9281"/>
                  </a:lnTo>
                  <a:lnTo>
                    <a:pt x="14337" y="9208"/>
                  </a:lnTo>
                  <a:lnTo>
                    <a:pt x="14507" y="9159"/>
                  </a:lnTo>
                  <a:lnTo>
                    <a:pt x="14654" y="9110"/>
                  </a:lnTo>
                  <a:lnTo>
                    <a:pt x="14825" y="9110"/>
                  </a:lnTo>
                  <a:close/>
                  <a:moveTo>
                    <a:pt x="9403" y="1"/>
                  </a:moveTo>
                  <a:lnTo>
                    <a:pt x="8280" y="25"/>
                  </a:lnTo>
                  <a:lnTo>
                    <a:pt x="7303" y="74"/>
                  </a:lnTo>
                  <a:lnTo>
                    <a:pt x="6497" y="147"/>
                  </a:lnTo>
                  <a:lnTo>
                    <a:pt x="5837" y="220"/>
                  </a:lnTo>
                  <a:lnTo>
                    <a:pt x="5324" y="318"/>
                  </a:lnTo>
                  <a:lnTo>
                    <a:pt x="4958" y="391"/>
                  </a:lnTo>
                  <a:lnTo>
                    <a:pt x="4665" y="440"/>
                  </a:lnTo>
                  <a:lnTo>
                    <a:pt x="4421" y="538"/>
                  </a:lnTo>
                  <a:lnTo>
                    <a:pt x="4201" y="660"/>
                  </a:lnTo>
                  <a:lnTo>
                    <a:pt x="3981" y="807"/>
                  </a:lnTo>
                  <a:lnTo>
                    <a:pt x="3761" y="978"/>
                  </a:lnTo>
                  <a:lnTo>
                    <a:pt x="3590" y="1173"/>
                  </a:lnTo>
                  <a:lnTo>
                    <a:pt x="3419" y="1368"/>
                  </a:lnTo>
                  <a:lnTo>
                    <a:pt x="3273" y="1588"/>
                  </a:lnTo>
                  <a:lnTo>
                    <a:pt x="3175" y="1808"/>
                  </a:lnTo>
                  <a:lnTo>
                    <a:pt x="2272" y="4153"/>
                  </a:lnTo>
                  <a:lnTo>
                    <a:pt x="928" y="4153"/>
                  </a:lnTo>
                  <a:lnTo>
                    <a:pt x="831" y="4177"/>
                  </a:lnTo>
                  <a:lnTo>
                    <a:pt x="733" y="4226"/>
                  </a:lnTo>
                  <a:lnTo>
                    <a:pt x="635" y="4299"/>
                  </a:lnTo>
                  <a:lnTo>
                    <a:pt x="464" y="4446"/>
                  </a:lnTo>
                  <a:lnTo>
                    <a:pt x="293" y="4641"/>
                  </a:lnTo>
                  <a:lnTo>
                    <a:pt x="171" y="4861"/>
                  </a:lnTo>
                  <a:lnTo>
                    <a:pt x="73" y="5105"/>
                  </a:lnTo>
                  <a:lnTo>
                    <a:pt x="25" y="5349"/>
                  </a:lnTo>
                  <a:lnTo>
                    <a:pt x="0" y="5569"/>
                  </a:lnTo>
                  <a:lnTo>
                    <a:pt x="25" y="5764"/>
                  </a:lnTo>
                  <a:lnTo>
                    <a:pt x="73" y="5911"/>
                  </a:lnTo>
                  <a:lnTo>
                    <a:pt x="171" y="6033"/>
                  </a:lnTo>
                  <a:lnTo>
                    <a:pt x="293" y="6106"/>
                  </a:lnTo>
                  <a:lnTo>
                    <a:pt x="464" y="6155"/>
                  </a:lnTo>
                  <a:lnTo>
                    <a:pt x="635" y="6204"/>
                  </a:lnTo>
                  <a:lnTo>
                    <a:pt x="1466" y="6204"/>
                  </a:lnTo>
                  <a:lnTo>
                    <a:pt x="1148" y="7034"/>
                  </a:lnTo>
                  <a:lnTo>
                    <a:pt x="1002" y="7547"/>
                  </a:lnTo>
                  <a:lnTo>
                    <a:pt x="879" y="8109"/>
                  </a:lnTo>
                  <a:lnTo>
                    <a:pt x="782" y="8695"/>
                  </a:lnTo>
                  <a:lnTo>
                    <a:pt x="757" y="9233"/>
                  </a:lnTo>
                  <a:lnTo>
                    <a:pt x="757" y="13360"/>
                  </a:lnTo>
                  <a:lnTo>
                    <a:pt x="18049" y="13360"/>
                  </a:lnTo>
                  <a:lnTo>
                    <a:pt x="18049" y="9233"/>
                  </a:lnTo>
                  <a:lnTo>
                    <a:pt x="18024" y="8695"/>
                  </a:lnTo>
                  <a:lnTo>
                    <a:pt x="17927" y="8109"/>
                  </a:lnTo>
                  <a:lnTo>
                    <a:pt x="17805" y="7547"/>
                  </a:lnTo>
                  <a:lnTo>
                    <a:pt x="17658" y="7034"/>
                  </a:lnTo>
                  <a:lnTo>
                    <a:pt x="17341" y="6204"/>
                  </a:lnTo>
                  <a:lnTo>
                    <a:pt x="18171" y="6204"/>
                  </a:lnTo>
                  <a:lnTo>
                    <a:pt x="18342" y="6155"/>
                  </a:lnTo>
                  <a:lnTo>
                    <a:pt x="18513" y="6106"/>
                  </a:lnTo>
                  <a:lnTo>
                    <a:pt x="18635" y="6033"/>
                  </a:lnTo>
                  <a:lnTo>
                    <a:pt x="18733" y="5911"/>
                  </a:lnTo>
                  <a:lnTo>
                    <a:pt x="18782" y="5764"/>
                  </a:lnTo>
                  <a:lnTo>
                    <a:pt x="18806" y="5569"/>
                  </a:lnTo>
                  <a:lnTo>
                    <a:pt x="18782" y="5349"/>
                  </a:lnTo>
                  <a:lnTo>
                    <a:pt x="18733" y="5105"/>
                  </a:lnTo>
                  <a:lnTo>
                    <a:pt x="18635" y="4861"/>
                  </a:lnTo>
                  <a:lnTo>
                    <a:pt x="18513" y="4641"/>
                  </a:lnTo>
                  <a:lnTo>
                    <a:pt x="18342" y="4446"/>
                  </a:lnTo>
                  <a:lnTo>
                    <a:pt x="18171" y="4299"/>
                  </a:lnTo>
                  <a:lnTo>
                    <a:pt x="18073" y="4226"/>
                  </a:lnTo>
                  <a:lnTo>
                    <a:pt x="17976" y="4177"/>
                  </a:lnTo>
                  <a:lnTo>
                    <a:pt x="17878" y="4153"/>
                  </a:lnTo>
                  <a:lnTo>
                    <a:pt x="16535" y="4153"/>
                  </a:lnTo>
                  <a:lnTo>
                    <a:pt x="15631" y="1808"/>
                  </a:lnTo>
                  <a:lnTo>
                    <a:pt x="15533" y="1588"/>
                  </a:lnTo>
                  <a:lnTo>
                    <a:pt x="15387" y="1368"/>
                  </a:lnTo>
                  <a:lnTo>
                    <a:pt x="15216" y="1173"/>
                  </a:lnTo>
                  <a:lnTo>
                    <a:pt x="15045" y="978"/>
                  </a:lnTo>
                  <a:lnTo>
                    <a:pt x="14825" y="807"/>
                  </a:lnTo>
                  <a:lnTo>
                    <a:pt x="14605" y="660"/>
                  </a:lnTo>
                  <a:lnTo>
                    <a:pt x="14385" y="538"/>
                  </a:lnTo>
                  <a:lnTo>
                    <a:pt x="14141" y="440"/>
                  </a:lnTo>
                  <a:lnTo>
                    <a:pt x="13848" y="391"/>
                  </a:lnTo>
                  <a:lnTo>
                    <a:pt x="13482" y="318"/>
                  </a:lnTo>
                  <a:lnTo>
                    <a:pt x="12969" y="220"/>
                  </a:lnTo>
                  <a:lnTo>
                    <a:pt x="12309" y="147"/>
                  </a:lnTo>
                  <a:lnTo>
                    <a:pt x="11503" y="74"/>
                  </a:lnTo>
                  <a:lnTo>
                    <a:pt x="10527" y="25"/>
                  </a:lnTo>
                  <a:lnTo>
                    <a:pt x="9403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sp>
        <p:nvSpPr>
          <p:cNvPr id="52294" name="Google Shape;483;p31">
            <a:extLst>
              <a:ext uri="{FF2B5EF4-FFF2-40B4-BE49-F238E27FC236}">
                <a16:creationId xmlns:a16="http://schemas.microsoft.com/office/drawing/2014/main" id="{3DF61745-80FB-734E-8260-EB1D5FF5067B}"/>
              </a:ext>
            </a:extLst>
          </p:cNvPr>
          <p:cNvSpPr>
            <a:spLocks/>
          </p:cNvSpPr>
          <p:nvPr/>
        </p:nvSpPr>
        <p:spPr bwMode="auto">
          <a:xfrm>
            <a:off x="4760913" y="3719513"/>
            <a:ext cx="317500" cy="317500"/>
          </a:xfrm>
          <a:custGeom>
            <a:avLst/>
            <a:gdLst>
              <a:gd name="T0" fmla="*/ 14728 w 16902"/>
              <a:gd name="T1" fmla="*/ 806 h 16901"/>
              <a:gd name="T2" fmla="*/ 15216 w 16902"/>
              <a:gd name="T3" fmla="*/ 977 h 16901"/>
              <a:gd name="T4" fmla="*/ 15631 w 16902"/>
              <a:gd name="T5" fmla="*/ 1270 h 16901"/>
              <a:gd name="T6" fmla="*/ 15925 w 16902"/>
              <a:gd name="T7" fmla="*/ 1661 h 16901"/>
              <a:gd name="T8" fmla="*/ 16095 w 16902"/>
              <a:gd name="T9" fmla="*/ 2125 h 16901"/>
              <a:gd name="T10" fmla="*/ 16120 w 16902"/>
              <a:gd name="T11" fmla="*/ 2565 h 16901"/>
              <a:gd name="T12" fmla="*/ 15900 w 16902"/>
              <a:gd name="T13" fmla="*/ 2711 h 16901"/>
              <a:gd name="T14" fmla="*/ 15680 w 16902"/>
              <a:gd name="T15" fmla="*/ 2565 h 16901"/>
              <a:gd name="T16" fmla="*/ 15558 w 16902"/>
              <a:gd name="T17" fmla="*/ 2003 h 16901"/>
              <a:gd name="T18" fmla="*/ 15094 w 16902"/>
              <a:gd name="T19" fmla="*/ 1466 h 16901"/>
              <a:gd name="T20" fmla="*/ 14386 w 16902"/>
              <a:gd name="T21" fmla="*/ 1246 h 16901"/>
              <a:gd name="T22" fmla="*/ 14166 w 16902"/>
              <a:gd name="T23" fmla="*/ 1099 h 16901"/>
              <a:gd name="T24" fmla="*/ 14215 w 16902"/>
              <a:gd name="T25" fmla="*/ 831 h 16901"/>
              <a:gd name="T26" fmla="*/ 15460 w 16902"/>
              <a:gd name="T27" fmla="*/ 0 h 16901"/>
              <a:gd name="T28" fmla="*/ 14557 w 16902"/>
              <a:gd name="T29" fmla="*/ 122 h 16901"/>
              <a:gd name="T30" fmla="*/ 13653 w 16902"/>
              <a:gd name="T31" fmla="*/ 415 h 16901"/>
              <a:gd name="T32" fmla="*/ 10625 w 16902"/>
              <a:gd name="T33" fmla="*/ 3346 h 16901"/>
              <a:gd name="T34" fmla="*/ 2590 w 16902"/>
              <a:gd name="T35" fmla="*/ 1221 h 16901"/>
              <a:gd name="T36" fmla="*/ 1613 w 16902"/>
              <a:gd name="T37" fmla="*/ 2101 h 16901"/>
              <a:gd name="T38" fmla="*/ 1466 w 16902"/>
              <a:gd name="T39" fmla="*/ 2418 h 16901"/>
              <a:gd name="T40" fmla="*/ 1515 w 16902"/>
              <a:gd name="T41" fmla="*/ 2687 h 16901"/>
              <a:gd name="T42" fmla="*/ 7425 w 16902"/>
              <a:gd name="T43" fmla="*/ 6619 h 16901"/>
              <a:gd name="T44" fmla="*/ 831 w 16902"/>
              <a:gd name="T45" fmla="*/ 10331 h 16901"/>
              <a:gd name="T46" fmla="*/ 514 w 16902"/>
              <a:gd name="T47" fmla="*/ 10478 h 16901"/>
              <a:gd name="T48" fmla="*/ 25 w 16902"/>
              <a:gd name="T49" fmla="*/ 11064 h 16901"/>
              <a:gd name="T50" fmla="*/ 50 w 16902"/>
              <a:gd name="T51" fmla="*/ 11455 h 16901"/>
              <a:gd name="T52" fmla="*/ 3444 w 16902"/>
              <a:gd name="T53" fmla="*/ 13457 h 16901"/>
              <a:gd name="T54" fmla="*/ 5447 w 16902"/>
              <a:gd name="T55" fmla="*/ 16852 h 16901"/>
              <a:gd name="T56" fmla="*/ 5838 w 16902"/>
              <a:gd name="T57" fmla="*/ 16877 h 16901"/>
              <a:gd name="T58" fmla="*/ 6424 w 16902"/>
              <a:gd name="T59" fmla="*/ 16388 h 16901"/>
              <a:gd name="T60" fmla="*/ 6571 w 16902"/>
              <a:gd name="T61" fmla="*/ 16071 h 16901"/>
              <a:gd name="T62" fmla="*/ 10283 w 16902"/>
              <a:gd name="T63" fmla="*/ 9476 h 16901"/>
              <a:gd name="T64" fmla="*/ 14215 w 16902"/>
              <a:gd name="T65" fmla="*/ 15387 h 16901"/>
              <a:gd name="T66" fmla="*/ 14484 w 16902"/>
              <a:gd name="T67" fmla="*/ 15436 h 16901"/>
              <a:gd name="T68" fmla="*/ 14801 w 16902"/>
              <a:gd name="T69" fmla="*/ 15289 h 16901"/>
              <a:gd name="T70" fmla="*/ 15680 w 16902"/>
              <a:gd name="T71" fmla="*/ 14312 h 16901"/>
              <a:gd name="T72" fmla="*/ 13555 w 16902"/>
              <a:gd name="T73" fmla="*/ 6277 h 16901"/>
              <a:gd name="T74" fmla="*/ 16486 w 16902"/>
              <a:gd name="T75" fmla="*/ 3248 h 16901"/>
              <a:gd name="T76" fmla="*/ 16779 w 16902"/>
              <a:gd name="T77" fmla="*/ 2345 h 16901"/>
              <a:gd name="T78" fmla="*/ 16901 w 16902"/>
              <a:gd name="T79" fmla="*/ 1441 h 16901"/>
              <a:gd name="T80" fmla="*/ 16853 w 16902"/>
              <a:gd name="T81" fmla="*/ 757 h 16901"/>
              <a:gd name="T82" fmla="*/ 16608 w 16902"/>
              <a:gd name="T83" fmla="*/ 293 h 16901"/>
              <a:gd name="T84" fmla="*/ 16144 w 16902"/>
              <a:gd name="T85" fmla="*/ 49 h 169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6902" h="16901" extrusionOk="0">
                <a:moveTo>
                  <a:pt x="14386" y="757"/>
                </a:moveTo>
                <a:lnTo>
                  <a:pt x="14557" y="782"/>
                </a:lnTo>
                <a:lnTo>
                  <a:pt x="14728" y="806"/>
                </a:lnTo>
                <a:lnTo>
                  <a:pt x="14899" y="831"/>
                </a:lnTo>
                <a:lnTo>
                  <a:pt x="15070" y="904"/>
                </a:lnTo>
                <a:lnTo>
                  <a:pt x="15216" y="977"/>
                </a:lnTo>
                <a:lnTo>
                  <a:pt x="15363" y="1050"/>
                </a:lnTo>
                <a:lnTo>
                  <a:pt x="15509" y="1148"/>
                </a:lnTo>
                <a:lnTo>
                  <a:pt x="15631" y="1270"/>
                </a:lnTo>
                <a:lnTo>
                  <a:pt x="15729" y="1392"/>
                </a:lnTo>
                <a:lnTo>
                  <a:pt x="15827" y="1539"/>
                </a:lnTo>
                <a:lnTo>
                  <a:pt x="15925" y="1661"/>
                </a:lnTo>
                <a:lnTo>
                  <a:pt x="15998" y="1807"/>
                </a:lnTo>
                <a:lnTo>
                  <a:pt x="16047" y="1978"/>
                </a:lnTo>
                <a:lnTo>
                  <a:pt x="16095" y="2125"/>
                </a:lnTo>
                <a:lnTo>
                  <a:pt x="16120" y="2296"/>
                </a:lnTo>
                <a:lnTo>
                  <a:pt x="16144" y="2467"/>
                </a:lnTo>
                <a:lnTo>
                  <a:pt x="16120" y="2565"/>
                </a:lnTo>
                <a:lnTo>
                  <a:pt x="16071" y="2638"/>
                </a:lnTo>
                <a:lnTo>
                  <a:pt x="15998" y="2687"/>
                </a:lnTo>
                <a:lnTo>
                  <a:pt x="15900" y="2711"/>
                </a:lnTo>
                <a:lnTo>
                  <a:pt x="15802" y="2687"/>
                </a:lnTo>
                <a:lnTo>
                  <a:pt x="15729" y="2638"/>
                </a:lnTo>
                <a:lnTo>
                  <a:pt x="15680" y="2565"/>
                </a:lnTo>
                <a:lnTo>
                  <a:pt x="15656" y="2467"/>
                </a:lnTo>
                <a:lnTo>
                  <a:pt x="15631" y="2247"/>
                </a:lnTo>
                <a:lnTo>
                  <a:pt x="15558" y="2003"/>
                </a:lnTo>
                <a:lnTo>
                  <a:pt x="15436" y="1807"/>
                </a:lnTo>
                <a:lnTo>
                  <a:pt x="15290" y="1612"/>
                </a:lnTo>
                <a:lnTo>
                  <a:pt x="15094" y="1466"/>
                </a:lnTo>
                <a:lnTo>
                  <a:pt x="14874" y="1343"/>
                </a:lnTo>
                <a:lnTo>
                  <a:pt x="14630" y="1270"/>
                </a:lnTo>
                <a:lnTo>
                  <a:pt x="14386" y="1246"/>
                </a:lnTo>
                <a:lnTo>
                  <a:pt x="14288" y="1246"/>
                </a:lnTo>
                <a:lnTo>
                  <a:pt x="14215" y="1172"/>
                </a:lnTo>
                <a:lnTo>
                  <a:pt x="14166" y="1099"/>
                </a:lnTo>
                <a:lnTo>
                  <a:pt x="14142" y="1002"/>
                </a:lnTo>
                <a:lnTo>
                  <a:pt x="14166" y="904"/>
                </a:lnTo>
                <a:lnTo>
                  <a:pt x="14215" y="831"/>
                </a:lnTo>
                <a:lnTo>
                  <a:pt x="14288" y="782"/>
                </a:lnTo>
                <a:lnTo>
                  <a:pt x="14386" y="757"/>
                </a:lnTo>
                <a:close/>
                <a:moveTo>
                  <a:pt x="15460" y="0"/>
                </a:moveTo>
                <a:lnTo>
                  <a:pt x="15167" y="25"/>
                </a:lnTo>
                <a:lnTo>
                  <a:pt x="14850" y="49"/>
                </a:lnTo>
                <a:lnTo>
                  <a:pt x="14557" y="122"/>
                </a:lnTo>
                <a:lnTo>
                  <a:pt x="14117" y="244"/>
                </a:lnTo>
                <a:lnTo>
                  <a:pt x="13873" y="318"/>
                </a:lnTo>
                <a:lnTo>
                  <a:pt x="13653" y="415"/>
                </a:lnTo>
                <a:lnTo>
                  <a:pt x="13458" y="537"/>
                </a:lnTo>
                <a:lnTo>
                  <a:pt x="13287" y="660"/>
                </a:lnTo>
                <a:lnTo>
                  <a:pt x="10625" y="3346"/>
                </a:lnTo>
                <a:lnTo>
                  <a:pt x="2858" y="1221"/>
                </a:lnTo>
                <a:lnTo>
                  <a:pt x="2712" y="1197"/>
                </a:lnTo>
                <a:lnTo>
                  <a:pt x="2590" y="1221"/>
                </a:lnTo>
                <a:lnTo>
                  <a:pt x="2467" y="1270"/>
                </a:lnTo>
                <a:lnTo>
                  <a:pt x="2345" y="1343"/>
                </a:lnTo>
                <a:lnTo>
                  <a:pt x="1613" y="2101"/>
                </a:lnTo>
                <a:lnTo>
                  <a:pt x="1539" y="2198"/>
                </a:lnTo>
                <a:lnTo>
                  <a:pt x="1491" y="2296"/>
                </a:lnTo>
                <a:lnTo>
                  <a:pt x="1466" y="2418"/>
                </a:lnTo>
                <a:lnTo>
                  <a:pt x="1466" y="2516"/>
                </a:lnTo>
                <a:lnTo>
                  <a:pt x="1491" y="2613"/>
                </a:lnTo>
                <a:lnTo>
                  <a:pt x="1515" y="2687"/>
                </a:lnTo>
                <a:lnTo>
                  <a:pt x="1613" y="2833"/>
                </a:lnTo>
                <a:lnTo>
                  <a:pt x="1710" y="2907"/>
                </a:lnTo>
                <a:lnTo>
                  <a:pt x="7425" y="6619"/>
                </a:lnTo>
                <a:lnTo>
                  <a:pt x="4177" y="10893"/>
                </a:lnTo>
                <a:lnTo>
                  <a:pt x="929" y="10331"/>
                </a:lnTo>
                <a:lnTo>
                  <a:pt x="831" y="10331"/>
                </a:lnTo>
                <a:lnTo>
                  <a:pt x="709" y="10356"/>
                </a:lnTo>
                <a:lnTo>
                  <a:pt x="611" y="10404"/>
                </a:lnTo>
                <a:lnTo>
                  <a:pt x="514" y="10478"/>
                </a:lnTo>
                <a:lnTo>
                  <a:pt x="147" y="10844"/>
                </a:lnTo>
                <a:lnTo>
                  <a:pt x="74" y="10942"/>
                </a:lnTo>
                <a:lnTo>
                  <a:pt x="25" y="11064"/>
                </a:lnTo>
                <a:lnTo>
                  <a:pt x="1" y="11186"/>
                </a:lnTo>
                <a:lnTo>
                  <a:pt x="1" y="11308"/>
                </a:lnTo>
                <a:lnTo>
                  <a:pt x="50" y="11455"/>
                </a:lnTo>
                <a:lnTo>
                  <a:pt x="147" y="11601"/>
                </a:lnTo>
                <a:lnTo>
                  <a:pt x="245" y="11674"/>
                </a:lnTo>
                <a:lnTo>
                  <a:pt x="3444" y="13457"/>
                </a:lnTo>
                <a:lnTo>
                  <a:pt x="5227" y="16657"/>
                </a:lnTo>
                <a:lnTo>
                  <a:pt x="5301" y="16754"/>
                </a:lnTo>
                <a:lnTo>
                  <a:pt x="5447" y="16852"/>
                </a:lnTo>
                <a:lnTo>
                  <a:pt x="5594" y="16901"/>
                </a:lnTo>
                <a:lnTo>
                  <a:pt x="5716" y="16901"/>
                </a:lnTo>
                <a:lnTo>
                  <a:pt x="5838" y="16877"/>
                </a:lnTo>
                <a:lnTo>
                  <a:pt x="5960" y="16828"/>
                </a:lnTo>
                <a:lnTo>
                  <a:pt x="6058" y="16754"/>
                </a:lnTo>
                <a:lnTo>
                  <a:pt x="6424" y="16388"/>
                </a:lnTo>
                <a:lnTo>
                  <a:pt x="6497" y="16290"/>
                </a:lnTo>
                <a:lnTo>
                  <a:pt x="6546" y="16193"/>
                </a:lnTo>
                <a:lnTo>
                  <a:pt x="6571" y="16071"/>
                </a:lnTo>
                <a:lnTo>
                  <a:pt x="6571" y="15973"/>
                </a:lnTo>
                <a:lnTo>
                  <a:pt x="6009" y="12725"/>
                </a:lnTo>
                <a:lnTo>
                  <a:pt x="10283" y="9476"/>
                </a:lnTo>
                <a:lnTo>
                  <a:pt x="13995" y="15191"/>
                </a:lnTo>
                <a:lnTo>
                  <a:pt x="14068" y="15289"/>
                </a:lnTo>
                <a:lnTo>
                  <a:pt x="14215" y="15387"/>
                </a:lnTo>
                <a:lnTo>
                  <a:pt x="14288" y="15411"/>
                </a:lnTo>
                <a:lnTo>
                  <a:pt x="14386" y="15436"/>
                </a:lnTo>
                <a:lnTo>
                  <a:pt x="14484" y="15436"/>
                </a:lnTo>
                <a:lnTo>
                  <a:pt x="14606" y="15411"/>
                </a:lnTo>
                <a:lnTo>
                  <a:pt x="14703" y="15362"/>
                </a:lnTo>
                <a:lnTo>
                  <a:pt x="14801" y="15289"/>
                </a:lnTo>
                <a:lnTo>
                  <a:pt x="15558" y="14556"/>
                </a:lnTo>
                <a:lnTo>
                  <a:pt x="15631" y="14434"/>
                </a:lnTo>
                <a:lnTo>
                  <a:pt x="15680" y="14312"/>
                </a:lnTo>
                <a:lnTo>
                  <a:pt x="15705" y="14190"/>
                </a:lnTo>
                <a:lnTo>
                  <a:pt x="15680" y="14043"/>
                </a:lnTo>
                <a:lnTo>
                  <a:pt x="13555" y="6277"/>
                </a:lnTo>
                <a:lnTo>
                  <a:pt x="16242" y="3615"/>
                </a:lnTo>
                <a:lnTo>
                  <a:pt x="16364" y="3444"/>
                </a:lnTo>
                <a:lnTo>
                  <a:pt x="16486" y="3248"/>
                </a:lnTo>
                <a:lnTo>
                  <a:pt x="16584" y="3029"/>
                </a:lnTo>
                <a:lnTo>
                  <a:pt x="16657" y="2784"/>
                </a:lnTo>
                <a:lnTo>
                  <a:pt x="16779" y="2345"/>
                </a:lnTo>
                <a:lnTo>
                  <a:pt x="16853" y="2052"/>
                </a:lnTo>
                <a:lnTo>
                  <a:pt x="16877" y="1734"/>
                </a:lnTo>
                <a:lnTo>
                  <a:pt x="16901" y="1441"/>
                </a:lnTo>
                <a:lnTo>
                  <a:pt x="16901" y="1197"/>
                </a:lnTo>
                <a:lnTo>
                  <a:pt x="16901" y="953"/>
                </a:lnTo>
                <a:lnTo>
                  <a:pt x="16853" y="757"/>
                </a:lnTo>
                <a:lnTo>
                  <a:pt x="16779" y="586"/>
                </a:lnTo>
                <a:lnTo>
                  <a:pt x="16706" y="415"/>
                </a:lnTo>
                <a:lnTo>
                  <a:pt x="16608" y="293"/>
                </a:lnTo>
                <a:lnTo>
                  <a:pt x="16486" y="196"/>
                </a:lnTo>
                <a:lnTo>
                  <a:pt x="16315" y="122"/>
                </a:lnTo>
                <a:lnTo>
                  <a:pt x="16144" y="49"/>
                </a:lnTo>
                <a:lnTo>
                  <a:pt x="15949" y="0"/>
                </a:lnTo>
                <a:lnTo>
                  <a:pt x="1546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grpSp>
        <p:nvGrpSpPr>
          <p:cNvPr id="52295" name="Google Shape;484;p31">
            <a:extLst>
              <a:ext uri="{FF2B5EF4-FFF2-40B4-BE49-F238E27FC236}">
                <a16:creationId xmlns:a16="http://schemas.microsoft.com/office/drawing/2014/main" id="{FC7940E5-0E07-954B-B988-3567F7059627}"/>
              </a:ext>
            </a:extLst>
          </p:cNvPr>
          <p:cNvGrpSpPr>
            <a:grpSpLocks/>
          </p:cNvGrpSpPr>
          <p:nvPr/>
        </p:nvGrpSpPr>
        <p:grpSpPr bwMode="auto">
          <a:xfrm>
            <a:off x="5264150" y="3703638"/>
            <a:ext cx="327025" cy="349250"/>
            <a:chOff x="6642425" y="4312500"/>
            <a:chExt cx="433550" cy="462825"/>
          </a:xfrm>
        </p:grpSpPr>
        <p:sp>
          <p:nvSpPr>
            <p:cNvPr id="52354" name="Google Shape;485;p31">
              <a:extLst>
                <a:ext uri="{FF2B5EF4-FFF2-40B4-BE49-F238E27FC236}">
                  <a16:creationId xmlns:a16="http://schemas.microsoft.com/office/drawing/2014/main" id="{703C92CD-E41D-124E-B3B4-EFB5B3E83C9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2425" y="4687375"/>
              <a:ext cx="433550" cy="39125"/>
            </a:xfrm>
            <a:custGeom>
              <a:avLst/>
              <a:gdLst>
                <a:gd name="T0" fmla="*/ 294 w 17342"/>
                <a:gd name="T1" fmla="*/ 50 h 1565"/>
                <a:gd name="T2" fmla="*/ 74 w 17342"/>
                <a:gd name="T3" fmla="*/ 221 h 1565"/>
                <a:gd name="T4" fmla="*/ 1 w 17342"/>
                <a:gd name="T5" fmla="*/ 489 h 1565"/>
                <a:gd name="T6" fmla="*/ 74 w 17342"/>
                <a:gd name="T7" fmla="*/ 783 h 1565"/>
                <a:gd name="T8" fmla="*/ 294 w 17342"/>
                <a:gd name="T9" fmla="*/ 953 h 1565"/>
                <a:gd name="T10" fmla="*/ 734 w 17342"/>
                <a:gd name="T11" fmla="*/ 1002 h 1565"/>
                <a:gd name="T12" fmla="*/ 1271 w 17342"/>
                <a:gd name="T13" fmla="*/ 1222 h 1565"/>
                <a:gd name="T14" fmla="*/ 1930 w 17342"/>
                <a:gd name="T15" fmla="*/ 1515 h 1565"/>
                <a:gd name="T16" fmla="*/ 2761 w 17342"/>
                <a:gd name="T17" fmla="*/ 1564 h 1565"/>
                <a:gd name="T18" fmla="*/ 3298 w 17342"/>
                <a:gd name="T19" fmla="*/ 1466 h 1565"/>
                <a:gd name="T20" fmla="*/ 3957 w 17342"/>
                <a:gd name="T21" fmla="*/ 1124 h 1565"/>
                <a:gd name="T22" fmla="*/ 4568 w 17342"/>
                <a:gd name="T23" fmla="*/ 978 h 1565"/>
                <a:gd name="T24" fmla="*/ 5179 w 17342"/>
                <a:gd name="T25" fmla="*/ 1124 h 1565"/>
                <a:gd name="T26" fmla="*/ 5862 w 17342"/>
                <a:gd name="T27" fmla="*/ 1466 h 1565"/>
                <a:gd name="T28" fmla="*/ 6400 w 17342"/>
                <a:gd name="T29" fmla="*/ 1564 h 1565"/>
                <a:gd name="T30" fmla="*/ 7230 w 17342"/>
                <a:gd name="T31" fmla="*/ 1515 h 1565"/>
                <a:gd name="T32" fmla="*/ 7890 w 17342"/>
                <a:gd name="T33" fmla="*/ 1222 h 1565"/>
                <a:gd name="T34" fmla="*/ 8427 w 17342"/>
                <a:gd name="T35" fmla="*/ 1002 h 1565"/>
                <a:gd name="T36" fmla="*/ 9111 w 17342"/>
                <a:gd name="T37" fmla="*/ 1051 h 1565"/>
                <a:gd name="T38" fmla="*/ 9672 w 17342"/>
                <a:gd name="T39" fmla="*/ 1344 h 1565"/>
                <a:gd name="T40" fmla="*/ 10283 w 17342"/>
                <a:gd name="T41" fmla="*/ 1540 h 1565"/>
                <a:gd name="T42" fmla="*/ 11138 w 17342"/>
                <a:gd name="T43" fmla="*/ 1540 h 1565"/>
                <a:gd name="T44" fmla="*/ 11748 w 17342"/>
                <a:gd name="T45" fmla="*/ 1344 h 1565"/>
                <a:gd name="T46" fmla="*/ 12310 w 17342"/>
                <a:gd name="T47" fmla="*/ 1051 h 1565"/>
                <a:gd name="T48" fmla="*/ 13018 w 17342"/>
                <a:gd name="T49" fmla="*/ 1002 h 1565"/>
                <a:gd name="T50" fmla="*/ 13556 w 17342"/>
                <a:gd name="T51" fmla="*/ 1222 h 1565"/>
                <a:gd name="T52" fmla="*/ 14215 w 17342"/>
                <a:gd name="T53" fmla="*/ 1515 h 1565"/>
                <a:gd name="T54" fmla="*/ 15046 w 17342"/>
                <a:gd name="T55" fmla="*/ 1564 h 1565"/>
                <a:gd name="T56" fmla="*/ 15583 w 17342"/>
                <a:gd name="T57" fmla="*/ 1466 h 1565"/>
                <a:gd name="T58" fmla="*/ 16242 w 17342"/>
                <a:gd name="T59" fmla="*/ 1124 h 1565"/>
                <a:gd name="T60" fmla="*/ 16853 w 17342"/>
                <a:gd name="T61" fmla="*/ 978 h 1565"/>
                <a:gd name="T62" fmla="*/ 17121 w 17342"/>
                <a:gd name="T63" fmla="*/ 905 h 1565"/>
                <a:gd name="T64" fmla="*/ 17317 w 17342"/>
                <a:gd name="T65" fmla="*/ 685 h 1565"/>
                <a:gd name="T66" fmla="*/ 17341 w 17342"/>
                <a:gd name="T67" fmla="*/ 392 h 1565"/>
                <a:gd name="T68" fmla="*/ 17195 w 17342"/>
                <a:gd name="T69" fmla="*/ 148 h 1565"/>
                <a:gd name="T70" fmla="*/ 16951 w 17342"/>
                <a:gd name="T71" fmla="*/ 25 h 1565"/>
                <a:gd name="T72" fmla="*/ 16438 w 17342"/>
                <a:gd name="T73" fmla="*/ 50 h 1565"/>
                <a:gd name="T74" fmla="*/ 15827 w 17342"/>
                <a:gd name="T75" fmla="*/ 245 h 1565"/>
                <a:gd name="T76" fmla="*/ 15265 w 17342"/>
                <a:gd name="T77" fmla="*/ 538 h 1565"/>
                <a:gd name="T78" fmla="*/ 14362 w 17342"/>
                <a:gd name="T79" fmla="*/ 538 h 1565"/>
                <a:gd name="T80" fmla="*/ 13800 w 17342"/>
                <a:gd name="T81" fmla="*/ 245 h 1565"/>
                <a:gd name="T82" fmla="*/ 13189 w 17342"/>
                <a:gd name="T83" fmla="*/ 50 h 1565"/>
                <a:gd name="T84" fmla="*/ 12530 w 17342"/>
                <a:gd name="T85" fmla="*/ 25 h 1565"/>
                <a:gd name="T86" fmla="*/ 11993 w 17342"/>
                <a:gd name="T87" fmla="*/ 123 h 1565"/>
                <a:gd name="T88" fmla="*/ 11333 w 17342"/>
                <a:gd name="T89" fmla="*/ 465 h 1565"/>
                <a:gd name="T90" fmla="*/ 10478 w 17342"/>
                <a:gd name="T91" fmla="*/ 587 h 1565"/>
                <a:gd name="T92" fmla="*/ 9941 w 17342"/>
                <a:gd name="T93" fmla="*/ 367 h 1565"/>
                <a:gd name="T94" fmla="*/ 9282 w 17342"/>
                <a:gd name="T95" fmla="*/ 74 h 1565"/>
                <a:gd name="T96" fmla="*/ 8671 w 17342"/>
                <a:gd name="T97" fmla="*/ 1 h 1565"/>
                <a:gd name="T98" fmla="*/ 8061 w 17342"/>
                <a:gd name="T99" fmla="*/ 74 h 1565"/>
                <a:gd name="T100" fmla="*/ 7401 w 17342"/>
                <a:gd name="T101" fmla="*/ 367 h 1565"/>
                <a:gd name="T102" fmla="*/ 6864 w 17342"/>
                <a:gd name="T103" fmla="*/ 587 h 1565"/>
                <a:gd name="T104" fmla="*/ 6009 w 17342"/>
                <a:gd name="T105" fmla="*/ 465 h 1565"/>
                <a:gd name="T106" fmla="*/ 5350 w 17342"/>
                <a:gd name="T107" fmla="*/ 123 h 1565"/>
                <a:gd name="T108" fmla="*/ 4812 w 17342"/>
                <a:gd name="T109" fmla="*/ 25 h 1565"/>
                <a:gd name="T110" fmla="*/ 4153 w 17342"/>
                <a:gd name="T111" fmla="*/ 50 h 1565"/>
                <a:gd name="T112" fmla="*/ 3542 w 17342"/>
                <a:gd name="T113" fmla="*/ 245 h 1565"/>
                <a:gd name="T114" fmla="*/ 2981 w 17342"/>
                <a:gd name="T115" fmla="*/ 538 h 1565"/>
                <a:gd name="T116" fmla="*/ 2077 w 17342"/>
                <a:gd name="T117" fmla="*/ 538 h 1565"/>
                <a:gd name="T118" fmla="*/ 1515 w 17342"/>
                <a:gd name="T119" fmla="*/ 245 h 1565"/>
                <a:gd name="T120" fmla="*/ 905 w 17342"/>
                <a:gd name="T121" fmla="*/ 50 h 1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7342" h="1565" extrusionOk="0">
                  <a:moveTo>
                    <a:pt x="489" y="1"/>
                  </a:moveTo>
                  <a:lnTo>
                    <a:pt x="392" y="25"/>
                  </a:lnTo>
                  <a:lnTo>
                    <a:pt x="294" y="50"/>
                  </a:lnTo>
                  <a:lnTo>
                    <a:pt x="221" y="99"/>
                  </a:lnTo>
                  <a:lnTo>
                    <a:pt x="147" y="148"/>
                  </a:lnTo>
                  <a:lnTo>
                    <a:pt x="74" y="221"/>
                  </a:lnTo>
                  <a:lnTo>
                    <a:pt x="25" y="318"/>
                  </a:lnTo>
                  <a:lnTo>
                    <a:pt x="1" y="392"/>
                  </a:lnTo>
                  <a:lnTo>
                    <a:pt x="1" y="489"/>
                  </a:lnTo>
                  <a:lnTo>
                    <a:pt x="1" y="612"/>
                  </a:lnTo>
                  <a:lnTo>
                    <a:pt x="25" y="685"/>
                  </a:lnTo>
                  <a:lnTo>
                    <a:pt x="74" y="783"/>
                  </a:lnTo>
                  <a:lnTo>
                    <a:pt x="147" y="856"/>
                  </a:lnTo>
                  <a:lnTo>
                    <a:pt x="221" y="905"/>
                  </a:lnTo>
                  <a:lnTo>
                    <a:pt x="294" y="953"/>
                  </a:lnTo>
                  <a:lnTo>
                    <a:pt x="392" y="978"/>
                  </a:lnTo>
                  <a:lnTo>
                    <a:pt x="489" y="978"/>
                  </a:lnTo>
                  <a:lnTo>
                    <a:pt x="734" y="1002"/>
                  </a:lnTo>
                  <a:lnTo>
                    <a:pt x="929" y="1051"/>
                  </a:lnTo>
                  <a:lnTo>
                    <a:pt x="1100" y="1124"/>
                  </a:lnTo>
                  <a:lnTo>
                    <a:pt x="1271" y="1222"/>
                  </a:lnTo>
                  <a:lnTo>
                    <a:pt x="1491" y="1344"/>
                  </a:lnTo>
                  <a:lnTo>
                    <a:pt x="1759" y="1466"/>
                  </a:lnTo>
                  <a:lnTo>
                    <a:pt x="1930" y="1515"/>
                  </a:lnTo>
                  <a:lnTo>
                    <a:pt x="2101" y="1540"/>
                  </a:lnTo>
                  <a:lnTo>
                    <a:pt x="2297" y="1564"/>
                  </a:lnTo>
                  <a:lnTo>
                    <a:pt x="2761" y="1564"/>
                  </a:lnTo>
                  <a:lnTo>
                    <a:pt x="2956" y="1540"/>
                  </a:lnTo>
                  <a:lnTo>
                    <a:pt x="3127" y="1515"/>
                  </a:lnTo>
                  <a:lnTo>
                    <a:pt x="3298" y="1466"/>
                  </a:lnTo>
                  <a:lnTo>
                    <a:pt x="3567" y="1344"/>
                  </a:lnTo>
                  <a:lnTo>
                    <a:pt x="3787" y="1222"/>
                  </a:lnTo>
                  <a:lnTo>
                    <a:pt x="3957" y="1124"/>
                  </a:lnTo>
                  <a:lnTo>
                    <a:pt x="4128" y="1051"/>
                  </a:lnTo>
                  <a:lnTo>
                    <a:pt x="4324" y="1002"/>
                  </a:lnTo>
                  <a:lnTo>
                    <a:pt x="4568" y="978"/>
                  </a:lnTo>
                  <a:lnTo>
                    <a:pt x="4837" y="1002"/>
                  </a:lnTo>
                  <a:lnTo>
                    <a:pt x="5032" y="1051"/>
                  </a:lnTo>
                  <a:lnTo>
                    <a:pt x="5179" y="1124"/>
                  </a:lnTo>
                  <a:lnTo>
                    <a:pt x="5350" y="1222"/>
                  </a:lnTo>
                  <a:lnTo>
                    <a:pt x="5594" y="1344"/>
                  </a:lnTo>
                  <a:lnTo>
                    <a:pt x="5862" y="1466"/>
                  </a:lnTo>
                  <a:lnTo>
                    <a:pt x="6009" y="1515"/>
                  </a:lnTo>
                  <a:lnTo>
                    <a:pt x="6204" y="1540"/>
                  </a:lnTo>
                  <a:lnTo>
                    <a:pt x="6400" y="1564"/>
                  </a:lnTo>
                  <a:lnTo>
                    <a:pt x="6839" y="1564"/>
                  </a:lnTo>
                  <a:lnTo>
                    <a:pt x="7059" y="1540"/>
                  </a:lnTo>
                  <a:lnTo>
                    <a:pt x="7230" y="1515"/>
                  </a:lnTo>
                  <a:lnTo>
                    <a:pt x="7401" y="1466"/>
                  </a:lnTo>
                  <a:lnTo>
                    <a:pt x="7670" y="1344"/>
                  </a:lnTo>
                  <a:lnTo>
                    <a:pt x="7890" y="1222"/>
                  </a:lnTo>
                  <a:lnTo>
                    <a:pt x="8061" y="1124"/>
                  </a:lnTo>
                  <a:lnTo>
                    <a:pt x="8231" y="1051"/>
                  </a:lnTo>
                  <a:lnTo>
                    <a:pt x="8427" y="1002"/>
                  </a:lnTo>
                  <a:lnTo>
                    <a:pt x="8671" y="978"/>
                  </a:lnTo>
                  <a:lnTo>
                    <a:pt x="8915" y="1002"/>
                  </a:lnTo>
                  <a:lnTo>
                    <a:pt x="9111" y="1051"/>
                  </a:lnTo>
                  <a:lnTo>
                    <a:pt x="9282" y="1124"/>
                  </a:lnTo>
                  <a:lnTo>
                    <a:pt x="9453" y="1222"/>
                  </a:lnTo>
                  <a:lnTo>
                    <a:pt x="9672" y="1344"/>
                  </a:lnTo>
                  <a:lnTo>
                    <a:pt x="9941" y="1466"/>
                  </a:lnTo>
                  <a:lnTo>
                    <a:pt x="10112" y="1515"/>
                  </a:lnTo>
                  <a:lnTo>
                    <a:pt x="10283" y="1540"/>
                  </a:lnTo>
                  <a:lnTo>
                    <a:pt x="10478" y="1564"/>
                  </a:lnTo>
                  <a:lnTo>
                    <a:pt x="10942" y="1564"/>
                  </a:lnTo>
                  <a:lnTo>
                    <a:pt x="11138" y="1540"/>
                  </a:lnTo>
                  <a:lnTo>
                    <a:pt x="11333" y="1515"/>
                  </a:lnTo>
                  <a:lnTo>
                    <a:pt x="11480" y="1466"/>
                  </a:lnTo>
                  <a:lnTo>
                    <a:pt x="11748" y="1344"/>
                  </a:lnTo>
                  <a:lnTo>
                    <a:pt x="11993" y="1222"/>
                  </a:lnTo>
                  <a:lnTo>
                    <a:pt x="12139" y="1124"/>
                  </a:lnTo>
                  <a:lnTo>
                    <a:pt x="12310" y="1051"/>
                  </a:lnTo>
                  <a:lnTo>
                    <a:pt x="12506" y="1002"/>
                  </a:lnTo>
                  <a:lnTo>
                    <a:pt x="12774" y="978"/>
                  </a:lnTo>
                  <a:lnTo>
                    <a:pt x="13018" y="1002"/>
                  </a:lnTo>
                  <a:lnTo>
                    <a:pt x="13214" y="1051"/>
                  </a:lnTo>
                  <a:lnTo>
                    <a:pt x="13385" y="1124"/>
                  </a:lnTo>
                  <a:lnTo>
                    <a:pt x="13556" y="1222"/>
                  </a:lnTo>
                  <a:lnTo>
                    <a:pt x="13776" y="1344"/>
                  </a:lnTo>
                  <a:lnTo>
                    <a:pt x="14044" y="1466"/>
                  </a:lnTo>
                  <a:lnTo>
                    <a:pt x="14215" y="1515"/>
                  </a:lnTo>
                  <a:lnTo>
                    <a:pt x="14386" y="1540"/>
                  </a:lnTo>
                  <a:lnTo>
                    <a:pt x="14581" y="1564"/>
                  </a:lnTo>
                  <a:lnTo>
                    <a:pt x="15046" y="1564"/>
                  </a:lnTo>
                  <a:lnTo>
                    <a:pt x="15241" y="1540"/>
                  </a:lnTo>
                  <a:lnTo>
                    <a:pt x="15412" y="1515"/>
                  </a:lnTo>
                  <a:lnTo>
                    <a:pt x="15583" y="1466"/>
                  </a:lnTo>
                  <a:lnTo>
                    <a:pt x="15851" y="1344"/>
                  </a:lnTo>
                  <a:lnTo>
                    <a:pt x="16071" y="1222"/>
                  </a:lnTo>
                  <a:lnTo>
                    <a:pt x="16242" y="1124"/>
                  </a:lnTo>
                  <a:lnTo>
                    <a:pt x="16413" y="1051"/>
                  </a:lnTo>
                  <a:lnTo>
                    <a:pt x="16609" y="1002"/>
                  </a:lnTo>
                  <a:lnTo>
                    <a:pt x="16853" y="978"/>
                  </a:lnTo>
                  <a:lnTo>
                    <a:pt x="16951" y="978"/>
                  </a:lnTo>
                  <a:lnTo>
                    <a:pt x="17048" y="953"/>
                  </a:lnTo>
                  <a:lnTo>
                    <a:pt x="17121" y="905"/>
                  </a:lnTo>
                  <a:lnTo>
                    <a:pt x="17195" y="856"/>
                  </a:lnTo>
                  <a:lnTo>
                    <a:pt x="17268" y="783"/>
                  </a:lnTo>
                  <a:lnTo>
                    <a:pt x="17317" y="685"/>
                  </a:lnTo>
                  <a:lnTo>
                    <a:pt x="17341" y="612"/>
                  </a:lnTo>
                  <a:lnTo>
                    <a:pt x="17341" y="489"/>
                  </a:lnTo>
                  <a:lnTo>
                    <a:pt x="17341" y="392"/>
                  </a:lnTo>
                  <a:lnTo>
                    <a:pt x="17317" y="318"/>
                  </a:lnTo>
                  <a:lnTo>
                    <a:pt x="17268" y="221"/>
                  </a:lnTo>
                  <a:lnTo>
                    <a:pt x="17195" y="148"/>
                  </a:lnTo>
                  <a:lnTo>
                    <a:pt x="17121" y="99"/>
                  </a:lnTo>
                  <a:lnTo>
                    <a:pt x="17048" y="50"/>
                  </a:lnTo>
                  <a:lnTo>
                    <a:pt x="16951" y="25"/>
                  </a:lnTo>
                  <a:lnTo>
                    <a:pt x="16853" y="1"/>
                  </a:lnTo>
                  <a:lnTo>
                    <a:pt x="16633" y="25"/>
                  </a:lnTo>
                  <a:lnTo>
                    <a:pt x="16438" y="50"/>
                  </a:lnTo>
                  <a:lnTo>
                    <a:pt x="16242" y="74"/>
                  </a:lnTo>
                  <a:lnTo>
                    <a:pt x="16096" y="123"/>
                  </a:lnTo>
                  <a:lnTo>
                    <a:pt x="15827" y="245"/>
                  </a:lnTo>
                  <a:lnTo>
                    <a:pt x="15583" y="367"/>
                  </a:lnTo>
                  <a:lnTo>
                    <a:pt x="15436" y="465"/>
                  </a:lnTo>
                  <a:lnTo>
                    <a:pt x="15265" y="538"/>
                  </a:lnTo>
                  <a:lnTo>
                    <a:pt x="15070" y="587"/>
                  </a:lnTo>
                  <a:lnTo>
                    <a:pt x="14557" y="587"/>
                  </a:lnTo>
                  <a:lnTo>
                    <a:pt x="14362" y="538"/>
                  </a:lnTo>
                  <a:lnTo>
                    <a:pt x="14191" y="465"/>
                  </a:lnTo>
                  <a:lnTo>
                    <a:pt x="14020" y="367"/>
                  </a:lnTo>
                  <a:lnTo>
                    <a:pt x="13800" y="245"/>
                  </a:lnTo>
                  <a:lnTo>
                    <a:pt x="13531" y="123"/>
                  </a:lnTo>
                  <a:lnTo>
                    <a:pt x="13385" y="74"/>
                  </a:lnTo>
                  <a:lnTo>
                    <a:pt x="13189" y="50"/>
                  </a:lnTo>
                  <a:lnTo>
                    <a:pt x="12994" y="25"/>
                  </a:lnTo>
                  <a:lnTo>
                    <a:pt x="12774" y="1"/>
                  </a:lnTo>
                  <a:lnTo>
                    <a:pt x="12530" y="25"/>
                  </a:lnTo>
                  <a:lnTo>
                    <a:pt x="12335" y="50"/>
                  </a:lnTo>
                  <a:lnTo>
                    <a:pt x="12164" y="74"/>
                  </a:lnTo>
                  <a:lnTo>
                    <a:pt x="11993" y="123"/>
                  </a:lnTo>
                  <a:lnTo>
                    <a:pt x="11724" y="245"/>
                  </a:lnTo>
                  <a:lnTo>
                    <a:pt x="11504" y="367"/>
                  </a:lnTo>
                  <a:lnTo>
                    <a:pt x="11333" y="465"/>
                  </a:lnTo>
                  <a:lnTo>
                    <a:pt x="11162" y="538"/>
                  </a:lnTo>
                  <a:lnTo>
                    <a:pt x="10967" y="587"/>
                  </a:lnTo>
                  <a:lnTo>
                    <a:pt x="10478" y="587"/>
                  </a:lnTo>
                  <a:lnTo>
                    <a:pt x="10283" y="538"/>
                  </a:lnTo>
                  <a:lnTo>
                    <a:pt x="10112" y="465"/>
                  </a:lnTo>
                  <a:lnTo>
                    <a:pt x="9941" y="367"/>
                  </a:lnTo>
                  <a:lnTo>
                    <a:pt x="9721" y="245"/>
                  </a:lnTo>
                  <a:lnTo>
                    <a:pt x="9428" y="123"/>
                  </a:lnTo>
                  <a:lnTo>
                    <a:pt x="9282" y="74"/>
                  </a:lnTo>
                  <a:lnTo>
                    <a:pt x="9111" y="50"/>
                  </a:lnTo>
                  <a:lnTo>
                    <a:pt x="8891" y="25"/>
                  </a:lnTo>
                  <a:lnTo>
                    <a:pt x="8671" y="1"/>
                  </a:lnTo>
                  <a:lnTo>
                    <a:pt x="8451" y="25"/>
                  </a:lnTo>
                  <a:lnTo>
                    <a:pt x="8231" y="50"/>
                  </a:lnTo>
                  <a:lnTo>
                    <a:pt x="8061" y="74"/>
                  </a:lnTo>
                  <a:lnTo>
                    <a:pt x="7890" y="123"/>
                  </a:lnTo>
                  <a:lnTo>
                    <a:pt x="7621" y="245"/>
                  </a:lnTo>
                  <a:lnTo>
                    <a:pt x="7401" y="367"/>
                  </a:lnTo>
                  <a:lnTo>
                    <a:pt x="7230" y="465"/>
                  </a:lnTo>
                  <a:lnTo>
                    <a:pt x="7059" y="538"/>
                  </a:lnTo>
                  <a:lnTo>
                    <a:pt x="6864" y="587"/>
                  </a:lnTo>
                  <a:lnTo>
                    <a:pt x="6375" y="587"/>
                  </a:lnTo>
                  <a:lnTo>
                    <a:pt x="6180" y="538"/>
                  </a:lnTo>
                  <a:lnTo>
                    <a:pt x="6009" y="465"/>
                  </a:lnTo>
                  <a:lnTo>
                    <a:pt x="5838" y="367"/>
                  </a:lnTo>
                  <a:lnTo>
                    <a:pt x="5618" y="245"/>
                  </a:lnTo>
                  <a:lnTo>
                    <a:pt x="5350" y="123"/>
                  </a:lnTo>
                  <a:lnTo>
                    <a:pt x="5179" y="74"/>
                  </a:lnTo>
                  <a:lnTo>
                    <a:pt x="5008" y="50"/>
                  </a:lnTo>
                  <a:lnTo>
                    <a:pt x="4812" y="25"/>
                  </a:lnTo>
                  <a:lnTo>
                    <a:pt x="4568" y="1"/>
                  </a:lnTo>
                  <a:lnTo>
                    <a:pt x="4348" y="25"/>
                  </a:lnTo>
                  <a:lnTo>
                    <a:pt x="4153" y="50"/>
                  </a:lnTo>
                  <a:lnTo>
                    <a:pt x="3957" y="74"/>
                  </a:lnTo>
                  <a:lnTo>
                    <a:pt x="3811" y="123"/>
                  </a:lnTo>
                  <a:lnTo>
                    <a:pt x="3542" y="245"/>
                  </a:lnTo>
                  <a:lnTo>
                    <a:pt x="3298" y="367"/>
                  </a:lnTo>
                  <a:lnTo>
                    <a:pt x="3152" y="465"/>
                  </a:lnTo>
                  <a:lnTo>
                    <a:pt x="2981" y="538"/>
                  </a:lnTo>
                  <a:lnTo>
                    <a:pt x="2785" y="587"/>
                  </a:lnTo>
                  <a:lnTo>
                    <a:pt x="2272" y="587"/>
                  </a:lnTo>
                  <a:lnTo>
                    <a:pt x="2077" y="538"/>
                  </a:lnTo>
                  <a:lnTo>
                    <a:pt x="1906" y="465"/>
                  </a:lnTo>
                  <a:lnTo>
                    <a:pt x="1759" y="367"/>
                  </a:lnTo>
                  <a:lnTo>
                    <a:pt x="1515" y="245"/>
                  </a:lnTo>
                  <a:lnTo>
                    <a:pt x="1247" y="123"/>
                  </a:lnTo>
                  <a:lnTo>
                    <a:pt x="1100" y="74"/>
                  </a:lnTo>
                  <a:lnTo>
                    <a:pt x="905" y="50"/>
                  </a:lnTo>
                  <a:lnTo>
                    <a:pt x="709" y="25"/>
                  </a:lnTo>
                  <a:lnTo>
                    <a:pt x="48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55" name="Google Shape;486;p31">
              <a:extLst>
                <a:ext uri="{FF2B5EF4-FFF2-40B4-BE49-F238E27FC236}">
                  <a16:creationId xmlns:a16="http://schemas.microsoft.com/office/drawing/2014/main" id="{5A45CB78-FA2C-B346-A2F7-185A3182FB37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2425" y="4736225"/>
              <a:ext cx="433550" cy="39100"/>
            </a:xfrm>
            <a:custGeom>
              <a:avLst/>
              <a:gdLst>
                <a:gd name="T0" fmla="*/ 294 w 17342"/>
                <a:gd name="T1" fmla="*/ 50 h 1564"/>
                <a:gd name="T2" fmla="*/ 74 w 17342"/>
                <a:gd name="T3" fmla="*/ 221 h 1564"/>
                <a:gd name="T4" fmla="*/ 1 w 17342"/>
                <a:gd name="T5" fmla="*/ 489 h 1564"/>
                <a:gd name="T6" fmla="*/ 74 w 17342"/>
                <a:gd name="T7" fmla="*/ 782 h 1564"/>
                <a:gd name="T8" fmla="*/ 294 w 17342"/>
                <a:gd name="T9" fmla="*/ 953 h 1564"/>
                <a:gd name="T10" fmla="*/ 734 w 17342"/>
                <a:gd name="T11" fmla="*/ 1002 h 1564"/>
                <a:gd name="T12" fmla="*/ 1271 w 17342"/>
                <a:gd name="T13" fmla="*/ 1222 h 1564"/>
                <a:gd name="T14" fmla="*/ 1930 w 17342"/>
                <a:gd name="T15" fmla="*/ 1515 h 1564"/>
                <a:gd name="T16" fmla="*/ 2761 w 17342"/>
                <a:gd name="T17" fmla="*/ 1564 h 1564"/>
                <a:gd name="T18" fmla="*/ 3298 w 17342"/>
                <a:gd name="T19" fmla="*/ 1466 h 1564"/>
                <a:gd name="T20" fmla="*/ 3957 w 17342"/>
                <a:gd name="T21" fmla="*/ 1124 h 1564"/>
                <a:gd name="T22" fmla="*/ 4568 w 17342"/>
                <a:gd name="T23" fmla="*/ 978 h 1564"/>
                <a:gd name="T24" fmla="*/ 5179 w 17342"/>
                <a:gd name="T25" fmla="*/ 1124 h 1564"/>
                <a:gd name="T26" fmla="*/ 5862 w 17342"/>
                <a:gd name="T27" fmla="*/ 1466 h 1564"/>
                <a:gd name="T28" fmla="*/ 6400 w 17342"/>
                <a:gd name="T29" fmla="*/ 1564 h 1564"/>
                <a:gd name="T30" fmla="*/ 7230 w 17342"/>
                <a:gd name="T31" fmla="*/ 1515 h 1564"/>
                <a:gd name="T32" fmla="*/ 7890 w 17342"/>
                <a:gd name="T33" fmla="*/ 1222 h 1564"/>
                <a:gd name="T34" fmla="*/ 8427 w 17342"/>
                <a:gd name="T35" fmla="*/ 1002 h 1564"/>
                <a:gd name="T36" fmla="*/ 9111 w 17342"/>
                <a:gd name="T37" fmla="*/ 1051 h 1564"/>
                <a:gd name="T38" fmla="*/ 9672 w 17342"/>
                <a:gd name="T39" fmla="*/ 1344 h 1564"/>
                <a:gd name="T40" fmla="*/ 10283 w 17342"/>
                <a:gd name="T41" fmla="*/ 1539 h 1564"/>
                <a:gd name="T42" fmla="*/ 11138 w 17342"/>
                <a:gd name="T43" fmla="*/ 1539 h 1564"/>
                <a:gd name="T44" fmla="*/ 11748 w 17342"/>
                <a:gd name="T45" fmla="*/ 1344 h 1564"/>
                <a:gd name="T46" fmla="*/ 12310 w 17342"/>
                <a:gd name="T47" fmla="*/ 1051 h 1564"/>
                <a:gd name="T48" fmla="*/ 13018 w 17342"/>
                <a:gd name="T49" fmla="*/ 1002 h 1564"/>
                <a:gd name="T50" fmla="*/ 13556 w 17342"/>
                <a:gd name="T51" fmla="*/ 1222 h 1564"/>
                <a:gd name="T52" fmla="*/ 14215 w 17342"/>
                <a:gd name="T53" fmla="*/ 1515 h 1564"/>
                <a:gd name="T54" fmla="*/ 15046 w 17342"/>
                <a:gd name="T55" fmla="*/ 1564 h 1564"/>
                <a:gd name="T56" fmla="*/ 15583 w 17342"/>
                <a:gd name="T57" fmla="*/ 1466 h 1564"/>
                <a:gd name="T58" fmla="*/ 16242 w 17342"/>
                <a:gd name="T59" fmla="*/ 1124 h 1564"/>
                <a:gd name="T60" fmla="*/ 16853 w 17342"/>
                <a:gd name="T61" fmla="*/ 978 h 1564"/>
                <a:gd name="T62" fmla="*/ 17121 w 17342"/>
                <a:gd name="T63" fmla="*/ 904 h 1564"/>
                <a:gd name="T64" fmla="*/ 17317 w 17342"/>
                <a:gd name="T65" fmla="*/ 685 h 1564"/>
                <a:gd name="T66" fmla="*/ 17341 w 17342"/>
                <a:gd name="T67" fmla="*/ 392 h 1564"/>
                <a:gd name="T68" fmla="*/ 17195 w 17342"/>
                <a:gd name="T69" fmla="*/ 147 h 1564"/>
                <a:gd name="T70" fmla="*/ 16951 w 17342"/>
                <a:gd name="T71" fmla="*/ 25 h 1564"/>
                <a:gd name="T72" fmla="*/ 16438 w 17342"/>
                <a:gd name="T73" fmla="*/ 50 h 1564"/>
                <a:gd name="T74" fmla="*/ 15827 w 17342"/>
                <a:gd name="T75" fmla="*/ 245 h 1564"/>
                <a:gd name="T76" fmla="*/ 15265 w 17342"/>
                <a:gd name="T77" fmla="*/ 538 h 1564"/>
                <a:gd name="T78" fmla="*/ 14362 w 17342"/>
                <a:gd name="T79" fmla="*/ 538 h 1564"/>
                <a:gd name="T80" fmla="*/ 13800 w 17342"/>
                <a:gd name="T81" fmla="*/ 245 h 1564"/>
                <a:gd name="T82" fmla="*/ 13189 w 17342"/>
                <a:gd name="T83" fmla="*/ 50 h 1564"/>
                <a:gd name="T84" fmla="*/ 12530 w 17342"/>
                <a:gd name="T85" fmla="*/ 25 h 1564"/>
                <a:gd name="T86" fmla="*/ 11993 w 17342"/>
                <a:gd name="T87" fmla="*/ 123 h 1564"/>
                <a:gd name="T88" fmla="*/ 11333 w 17342"/>
                <a:gd name="T89" fmla="*/ 465 h 1564"/>
                <a:gd name="T90" fmla="*/ 10478 w 17342"/>
                <a:gd name="T91" fmla="*/ 587 h 1564"/>
                <a:gd name="T92" fmla="*/ 9941 w 17342"/>
                <a:gd name="T93" fmla="*/ 367 h 1564"/>
                <a:gd name="T94" fmla="*/ 9282 w 17342"/>
                <a:gd name="T95" fmla="*/ 74 h 1564"/>
                <a:gd name="T96" fmla="*/ 8671 w 17342"/>
                <a:gd name="T97" fmla="*/ 1 h 1564"/>
                <a:gd name="T98" fmla="*/ 8061 w 17342"/>
                <a:gd name="T99" fmla="*/ 74 h 1564"/>
                <a:gd name="T100" fmla="*/ 7401 w 17342"/>
                <a:gd name="T101" fmla="*/ 367 h 1564"/>
                <a:gd name="T102" fmla="*/ 6864 w 17342"/>
                <a:gd name="T103" fmla="*/ 587 h 1564"/>
                <a:gd name="T104" fmla="*/ 6009 w 17342"/>
                <a:gd name="T105" fmla="*/ 465 h 1564"/>
                <a:gd name="T106" fmla="*/ 5350 w 17342"/>
                <a:gd name="T107" fmla="*/ 123 h 1564"/>
                <a:gd name="T108" fmla="*/ 4812 w 17342"/>
                <a:gd name="T109" fmla="*/ 25 h 1564"/>
                <a:gd name="T110" fmla="*/ 4153 w 17342"/>
                <a:gd name="T111" fmla="*/ 50 h 1564"/>
                <a:gd name="T112" fmla="*/ 3542 w 17342"/>
                <a:gd name="T113" fmla="*/ 245 h 1564"/>
                <a:gd name="T114" fmla="*/ 2981 w 17342"/>
                <a:gd name="T115" fmla="*/ 538 h 1564"/>
                <a:gd name="T116" fmla="*/ 2077 w 17342"/>
                <a:gd name="T117" fmla="*/ 538 h 1564"/>
                <a:gd name="T118" fmla="*/ 1515 w 17342"/>
                <a:gd name="T119" fmla="*/ 245 h 1564"/>
                <a:gd name="T120" fmla="*/ 905 w 17342"/>
                <a:gd name="T121" fmla="*/ 50 h 1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7342" h="1564" extrusionOk="0">
                  <a:moveTo>
                    <a:pt x="489" y="1"/>
                  </a:moveTo>
                  <a:lnTo>
                    <a:pt x="392" y="25"/>
                  </a:lnTo>
                  <a:lnTo>
                    <a:pt x="294" y="50"/>
                  </a:lnTo>
                  <a:lnTo>
                    <a:pt x="221" y="99"/>
                  </a:lnTo>
                  <a:lnTo>
                    <a:pt x="147" y="147"/>
                  </a:lnTo>
                  <a:lnTo>
                    <a:pt x="74" y="221"/>
                  </a:lnTo>
                  <a:lnTo>
                    <a:pt x="25" y="318"/>
                  </a:lnTo>
                  <a:lnTo>
                    <a:pt x="1" y="392"/>
                  </a:lnTo>
                  <a:lnTo>
                    <a:pt x="1" y="489"/>
                  </a:lnTo>
                  <a:lnTo>
                    <a:pt x="1" y="611"/>
                  </a:lnTo>
                  <a:lnTo>
                    <a:pt x="25" y="685"/>
                  </a:lnTo>
                  <a:lnTo>
                    <a:pt x="74" y="782"/>
                  </a:lnTo>
                  <a:lnTo>
                    <a:pt x="147" y="856"/>
                  </a:lnTo>
                  <a:lnTo>
                    <a:pt x="221" y="904"/>
                  </a:lnTo>
                  <a:lnTo>
                    <a:pt x="294" y="953"/>
                  </a:lnTo>
                  <a:lnTo>
                    <a:pt x="392" y="978"/>
                  </a:lnTo>
                  <a:lnTo>
                    <a:pt x="489" y="978"/>
                  </a:lnTo>
                  <a:lnTo>
                    <a:pt x="734" y="1002"/>
                  </a:lnTo>
                  <a:lnTo>
                    <a:pt x="929" y="1051"/>
                  </a:lnTo>
                  <a:lnTo>
                    <a:pt x="1100" y="1124"/>
                  </a:lnTo>
                  <a:lnTo>
                    <a:pt x="1271" y="1222"/>
                  </a:lnTo>
                  <a:lnTo>
                    <a:pt x="1491" y="1344"/>
                  </a:lnTo>
                  <a:lnTo>
                    <a:pt x="1759" y="1466"/>
                  </a:lnTo>
                  <a:lnTo>
                    <a:pt x="1930" y="1515"/>
                  </a:lnTo>
                  <a:lnTo>
                    <a:pt x="2101" y="1539"/>
                  </a:lnTo>
                  <a:lnTo>
                    <a:pt x="2297" y="1564"/>
                  </a:lnTo>
                  <a:lnTo>
                    <a:pt x="2761" y="1564"/>
                  </a:lnTo>
                  <a:lnTo>
                    <a:pt x="2956" y="1539"/>
                  </a:lnTo>
                  <a:lnTo>
                    <a:pt x="3127" y="1515"/>
                  </a:lnTo>
                  <a:lnTo>
                    <a:pt x="3298" y="1466"/>
                  </a:lnTo>
                  <a:lnTo>
                    <a:pt x="3567" y="1344"/>
                  </a:lnTo>
                  <a:lnTo>
                    <a:pt x="3787" y="1222"/>
                  </a:lnTo>
                  <a:lnTo>
                    <a:pt x="3957" y="1124"/>
                  </a:lnTo>
                  <a:lnTo>
                    <a:pt x="4128" y="1051"/>
                  </a:lnTo>
                  <a:lnTo>
                    <a:pt x="4324" y="1002"/>
                  </a:lnTo>
                  <a:lnTo>
                    <a:pt x="4568" y="978"/>
                  </a:lnTo>
                  <a:lnTo>
                    <a:pt x="4837" y="1002"/>
                  </a:lnTo>
                  <a:lnTo>
                    <a:pt x="5032" y="1051"/>
                  </a:lnTo>
                  <a:lnTo>
                    <a:pt x="5179" y="1124"/>
                  </a:lnTo>
                  <a:lnTo>
                    <a:pt x="5350" y="1222"/>
                  </a:lnTo>
                  <a:lnTo>
                    <a:pt x="5594" y="1344"/>
                  </a:lnTo>
                  <a:lnTo>
                    <a:pt x="5862" y="1466"/>
                  </a:lnTo>
                  <a:lnTo>
                    <a:pt x="6009" y="1515"/>
                  </a:lnTo>
                  <a:lnTo>
                    <a:pt x="6204" y="1539"/>
                  </a:lnTo>
                  <a:lnTo>
                    <a:pt x="6400" y="1564"/>
                  </a:lnTo>
                  <a:lnTo>
                    <a:pt x="6839" y="1564"/>
                  </a:lnTo>
                  <a:lnTo>
                    <a:pt x="7059" y="1539"/>
                  </a:lnTo>
                  <a:lnTo>
                    <a:pt x="7230" y="1515"/>
                  </a:lnTo>
                  <a:lnTo>
                    <a:pt x="7401" y="1466"/>
                  </a:lnTo>
                  <a:lnTo>
                    <a:pt x="7670" y="1344"/>
                  </a:lnTo>
                  <a:lnTo>
                    <a:pt x="7890" y="1222"/>
                  </a:lnTo>
                  <a:lnTo>
                    <a:pt x="8061" y="1124"/>
                  </a:lnTo>
                  <a:lnTo>
                    <a:pt x="8231" y="1051"/>
                  </a:lnTo>
                  <a:lnTo>
                    <a:pt x="8427" y="1002"/>
                  </a:lnTo>
                  <a:lnTo>
                    <a:pt x="8671" y="978"/>
                  </a:lnTo>
                  <a:lnTo>
                    <a:pt x="8915" y="1002"/>
                  </a:lnTo>
                  <a:lnTo>
                    <a:pt x="9111" y="1051"/>
                  </a:lnTo>
                  <a:lnTo>
                    <a:pt x="9282" y="1124"/>
                  </a:lnTo>
                  <a:lnTo>
                    <a:pt x="9453" y="1222"/>
                  </a:lnTo>
                  <a:lnTo>
                    <a:pt x="9672" y="1344"/>
                  </a:lnTo>
                  <a:lnTo>
                    <a:pt x="9941" y="1466"/>
                  </a:lnTo>
                  <a:lnTo>
                    <a:pt x="10112" y="1515"/>
                  </a:lnTo>
                  <a:lnTo>
                    <a:pt x="10283" y="1539"/>
                  </a:lnTo>
                  <a:lnTo>
                    <a:pt x="10478" y="1564"/>
                  </a:lnTo>
                  <a:lnTo>
                    <a:pt x="10942" y="1564"/>
                  </a:lnTo>
                  <a:lnTo>
                    <a:pt x="11138" y="1539"/>
                  </a:lnTo>
                  <a:lnTo>
                    <a:pt x="11333" y="1515"/>
                  </a:lnTo>
                  <a:lnTo>
                    <a:pt x="11480" y="1466"/>
                  </a:lnTo>
                  <a:lnTo>
                    <a:pt x="11748" y="1344"/>
                  </a:lnTo>
                  <a:lnTo>
                    <a:pt x="11993" y="1222"/>
                  </a:lnTo>
                  <a:lnTo>
                    <a:pt x="12139" y="1124"/>
                  </a:lnTo>
                  <a:lnTo>
                    <a:pt x="12310" y="1051"/>
                  </a:lnTo>
                  <a:lnTo>
                    <a:pt x="12506" y="1002"/>
                  </a:lnTo>
                  <a:lnTo>
                    <a:pt x="12774" y="978"/>
                  </a:lnTo>
                  <a:lnTo>
                    <a:pt x="13018" y="1002"/>
                  </a:lnTo>
                  <a:lnTo>
                    <a:pt x="13214" y="1051"/>
                  </a:lnTo>
                  <a:lnTo>
                    <a:pt x="13385" y="1124"/>
                  </a:lnTo>
                  <a:lnTo>
                    <a:pt x="13556" y="1222"/>
                  </a:lnTo>
                  <a:lnTo>
                    <a:pt x="13776" y="1344"/>
                  </a:lnTo>
                  <a:lnTo>
                    <a:pt x="14044" y="1466"/>
                  </a:lnTo>
                  <a:lnTo>
                    <a:pt x="14215" y="1515"/>
                  </a:lnTo>
                  <a:lnTo>
                    <a:pt x="14386" y="1539"/>
                  </a:lnTo>
                  <a:lnTo>
                    <a:pt x="14581" y="1564"/>
                  </a:lnTo>
                  <a:lnTo>
                    <a:pt x="15046" y="1564"/>
                  </a:lnTo>
                  <a:lnTo>
                    <a:pt x="15241" y="1539"/>
                  </a:lnTo>
                  <a:lnTo>
                    <a:pt x="15412" y="1515"/>
                  </a:lnTo>
                  <a:lnTo>
                    <a:pt x="15583" y="1466"/>
                  </a:lnTo>
                  <a:lnTo>
                    <a:pt x="15851" y="1344"/>
                  </a:lnTo>
                  <a:lnTo>
                    <a:pt x="16071" y="1222"/>
                  </a:lnTo>
                  <a:lnTo>
                    <a:pt x="16242" y="1124"/>
                  </a:lnTo>
                  <a:lnTo>
                    <a:pt x="16413" y="1051"/>
                  </a:lnTo>
                  <a:lnTo>
                    <a:pt x="16609" y="1002"/>
                  </a:lnTo>
                  <a:lnTo>
                    <a:pt x="16853" y="978"/>
                  </a:lnTo>
                  <a:lnTo>
                    <a:pt x="16951" y="978"/>
                  </a:lnTo>
                  <a:lnTo>
                    <a:pt x="17048" y="953"/>
                  </a:lnTo>
                  <a:lnTo>
                    <a:pt x="17121" y="904"/>
                  </a:lnTo>
                  <a:lnTo>
                    <a:pt x="17195" y="856"/>
                  </a:lnTo>
                  <a:lnTo>
                    <a:pt x="17268" y="782"/>
                  </a:lnTo>
                  <a:lnTo>
                    <a:pt x="17317" y="685"/>
                  </a:lnTo>
                  <a:lnTo>
                    <a:pt x="17341" y="611"/>
                  </a:lnTo>
                  <a:lnTo>
                    <a:pt x="17341" y="489"/>
                  </a:lnTo>
                  <a:lnTo>
                    <a:pt x="17341" y="392"/>
                  </a:lnTo>
                  <a:lnTo>
                    <a:pt x="17317" y="318"/>
                  </a:lnTo>
                  <a:lnTo>
                    <a:pt x="17268" y="221"/>
                  </a:lnTo>
                  <a:lnTo>
                    <a:pt x="17195" y="147"/>
                  </a:lnTo>
                  <a:lnTo>
                    <a:pt x="17121" y="99"/>
                  </a:lnTo>
                  <a:lnTo>
                    <a:pt x="17048" y="50"/>
                  </a:lnTo>
                  <a:lnTo>
                    <a:pt x="16951" y="25"/>
                  </a:lnTo>
                  <a:lnTo>
                    <a:pt x="16853" y="1"/>
                  </a:lnTo>
                  <a:lnTo>
                    <a:pt x="16633" y="25"/>
                  </a:lnTo>
                  <a:lnTo>
                    <a:pt x="16438" y="50"/>
                  </a:lnTo>
                  <a:lnTo>
                    <a:pt x="16242" y="74"/>
                  </a:lnTo>
                  <a:lnTo>
                    <a:pt x="16096" y="123"/>
                  </a:lnTo>
                  <a:lnTo>
                    <a:pt x="15827" y="245"/>
                  </a:lnTo>
                  <a:lnTo>
                    <a:pt x="15583" y="367"/>
                  </a:lnTo>
                  <a:lnTo>
                    <a:pt x="15436" y="465"/>
                  </a:lnTo>
                  <a:lnTo>
                    <a:pt x="15265" y="538"/>
                  </a:lnTo>
                  <a:lnTo>
                    <a:pt x="15070" y="587"/>
                  </a:lnTo>
                  <a:lnTo>
                    <a:pt x="14557" y="587"/>
                  </a:lnTo>
                  <a:lnTo>
                    <a:pt x="14362" y="538"/>
                  </a:lnTo>
                  <a:lnTo>
                    <a:pt x="14191" y="465"/>
                  </a:lnTo>
                  <a:lnTo>
                    <a:pt x="14020" y="367"/>
                  </a:lnTo>
                  <a:lnTo>
                    <a:pt x="13800" y="245"/>
                  </a:lnTo>
                  <a:lnTo>
                    <a:pt x="13531" y="123"/>
                  </a:lnTo>
                  <a:lnTo>
                    <a:pt x="13385" y="74"/>
                  </a:lnTo>
                  <a:lnTo>
                    <a:pt x="13189" y="50"/>
                  </a:lnTo>
                  <a:lnTo>
                    <a:pt x="12994" y="25"/>
                  </a:lnTo>
                  <a:lnTo>
                    <a:pt x="12774" y="1"/>
                  </a:lnTo>
                  <a:lnTo>
                    <a:pt x="12530" y="25"/>
                  </a:lnTo>
                  <a:lnTo>
                    <a:pt x="12335" y="50"/>
                  </a:lnTo>
                  <a:lnTo>
                    <a:pt x="12164" y="74"/>
                  </a:lnTo>
                  <a:lnTo>
                    <a:pt x="11993" y="123"/>
                  </a:lnTo>
                  <a:lnTo>
                    <a:pt x="11724" y="245"/>
                  </a:lnTo>
                  <a:lnTo>
                    <a:pt x="11504" y="367"/>
                  </a:lnTo>
                  <a:lnTo>
                    <a:pt x="11333" y="465"/>
                  </a:lnTo>
                  <a:lnTo>
                    <a:pt x="11162" y="538"/>
                  </a:lnTo>
                  <a:lnTo>
                    <a:pt x="10967" y="587"/>
                  </a:lnTo>
                  <a:lnTo>
                    <a:pt x="10478" y="587"/>
                  </a:lnTo>
                  <a:lnTo>
                    <a:pt x="10283" y="538"/>
                  </a:lnTo>
                  <a:lnTo>
                    <a:pt x="10112" y="465"/>
                  </a:lnTo>
                  <a:lnTo>
                    <a:pt x="9941" y="367"/>
                  </a:lnTo>
                  <a:lnTo>
                    <a:pt x="9721" y="245"/>
                  </a:lnTo>
                  <a:lnTo>
                    <a:pt x="9428" y="123"/>
                  </a:lnTo>
                  <a:lnTo>
                    <a:pt x="9282" y="74"/>
                  </a:lnTo>
                  <a:lnTo>
                    <a:pt x="9111" y="50"/>
                  </a:lnTo>
                  <a:lnTo>
                    <a:pt x="8891" y="25"/>
                  </a:lnTo>
                  <a:lnTo>
                    <a:pt x="8671" y="1"/>
                  </a:lnTo>
                  <a:lnTo>
                    <a:pt x="8451" y="25"/>
                  </a:lnTo>
                  <a:lnTo>
                    <a:pt x="8231" y="50"/>
                  </a:lnTo>
                  <a:lnTo>
                    <a:pt x="8061" y="74"/>
                  </a:lnTo>
                  <a:lnTo>
                    <a:pt x="7890" y="123"/>
                  </a:lnTo>
                  <a:lnTo>
                    <a:pt x="7621" y="245"/>
                  </a:lnTo>
                  <a:lnTo>
                    <a:pt x="7401" y="367"/>
                  </a:lnTo>
                  <a:lnTo>
                    <a:pt x="7230" y="465"/>
                  </a:lnTo>
                  <a:lnTo>
                    <a:pt x="7059" y="538"/>
                  </a:lnTo>
                  <a:lnTo>
                    <a:pt x="6864" y="587"/>
                  </a:lnTo>
                  <a:lnTo>
                    <a:pt x="6375" y="587"/>
                  </a:lnTo>
                  <a:lnTo>
                    <a:pt x="6180" y="538"/>
                  </a:lnTo>
                  <a:lnTo>
                    <a:pt x="6009" y="465"/>
                  </a:lnTo>
                  <a:lnTo>
                    <a:pt x="5838" y="367"/>
                  </a:lnTo>
                  <a:lnTo>
                    <a:pt x="5618" y="245"/>
                  </a:lnTo>
                  <a:lnTo>
                    <a:pt x="5350" y="123"/>
                  </a:lnTo>
                  <a:lnTo>
                    <a:pt x="5179" y="74"/>
                  </a:lnTo>
                  <a:lnTo>
                    <a:pt x="5008" y="50"/>
                  </a:lnTo>
                  <a:lnTo>
                    <a:pt x="4812" y="25"/>
                  </a:lnTo>
                  <a:lnTo>
                    <a:pt x="4568" y="1"/>
                  </a:lnTo>
                  <a:lnTo>
                    <a:pt x="4348" y="25"/>
                  </a:lnTo>
                  <a:lnTo>
                    <a:pt x="4153" y="50"/>
                  </a:lnTo>
                  <a:lnTo>
                    <a:pt x="3957" y="74"/>
                  </a:lnTo>
                  <a:lnTo>
                    <a:pt x="3811" y="123"/>
                  </a:lnTo>
                  <a:lnTo>
                    <a:pt x="3542" y="245"/>
                  </a:lnTo>
                  <a:lnTo>
                    <a:pt x="3298" y="367"/>
                  </a:lnTo>
                  <a:lnTo>
                    <a:pt x="3152" y="465"/>
                  </a:lnTo>
                  <a:lnTo>
                    <a:pt x="2981" y="538"/>
                  </a:lnTo>
                  <a:lnTo>
                    <a:pt x="2785" y="587"/>
                  </a:lnTo>
                  <a:lnTo>
                    <a:pt x="2272" y="587"/>
                  </a:lnTo>
                  <a:lnTo>
                    <a:pt x="2077" y="538"/>
                  </a:lnTo>
                  <a:lnTo>
                    <a:pt x="1906" y="465"/>
                  </a:lnTo>
                  <a:lnTo>
                    <a:pt x="1759" y="367"/>
                  </a:lnTo>
                  <a:lnTo>
                    <a:pt x="1515" y="245"/>
                  </a:lnTo>
                  <a:lnTo>
                    <a:pt x="1247" y="123"/>
                  </a:lnTo>
                  <a:lnTo>
                    <a:pt x="1100" y="74"/>
                  </a:lnTo>
                  <a:lnTo>
                    <a:pt x="905" y="50"/>
                  </a:lnTo>
                  <a:lnTo>
                    <a:pt x="709" y="25"/>
                  </a:lnTo>
                  <a:lnTo>
                    <a:pt x="48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56" name="Google Shape;487;p31">
              <a:extLst>
                <a:ext uri="{FF2B5EF4-FFF2-40B4-BE49-F238E27FC236}">
                  <a16:creationId xmlns:a16="http://schemas.microsoft.com/office/drawing/2014/main" id="{3A09E7B5-1913-6E46-80B5-B122401D812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4575" y="4312500"/>
              <a:ext cx="349875" cy="377350"/>
            </a:xfrm>
            <a:custGeom>
              <a:avLst/>
              <a:gdLst>
                <a:gd name="T0" fmla="*/ 5813 w 13995"/>
                <a:gd name="T1" fmla="*/ 5837 h 15094"/>
                <a:gd name="T2" fmla="*/ 5959 w 13995"/>
                <a:gd name="T3" fmla="*/ 6301 h 15094"/>
                <a:gd name="T4" fmla="*/ 5813 w 13995"/>
                <a:gd name="T5" fmla="*/ 6765 h 15094"/>
                <a:gd name="T6" fmla="*/ 5642 w 13995"/>
                <a:gd name="T7" fmla="*/ 6863 h 15094"/>
                <a:gd name="T8" fmla="*/ 5446 w 13995"/>
                <a:gd name="T9" fmla="*/ 6765 h 15094"/>
                <a:gd name="T10" fmla="*/ 5324 w 13995"/>
                <a:gd name="T11" fmla="*/ 6301 h 15094"/>
                <a:gd name="T12" fmla="*/ 5446 w 13995"/>
                <a:gd name="T13" fmla="*/ 5837 h 15094"/>
                <a:gd name="T14" fmla="*/ 5691 w 13995"/>
                <a:gd name="T15" fmla="*/ 5740 h 15094"/>
                <a:gd name="T16" fmla="*/ 8524 w 13995"/>
                <a:gd name="T17" fmla="*/ 5837 h 15094"/>
                <a:gd name="T18" fmla="*/ 8646 w 13995"/>
                <a:gd name="T19" fmla="*/ 6301 h 15094"/>
                <a:gd name="T20" fmla="*/ 8524 w 13995"/>
                <a:gd name="T21" fmla="*/ 6765 h 15094"/>
                <a:gd name="T22" fmla="*/ 8328 w 13995"/>
                <a:gd name="T23" fmla="*/ 6863 h 15094"/>
                <a:gd name="T24" fmla="*/ 8157 w 13995"/>
                <a:gd name="T25" fmla="*/ 6765 h 15094"/>
                <a:gd name="T26" fmla="*/ 8011 w 13995"/>
                <a:gd name="T27" fmla="*/ 6301 h 15094"/>
                <a:gd name="T28" fmla="*/ 8157 w 13995"/>
                <a:gd name="T29" fmla="*/ 5837 h 15094"/>
                <a:gd name="T30" fmla="*/ 8402 w 13995"/>
                <a:gd name="T31" fmla="*/ 5740 h 15094"/>
                <a:gd name="T32" fmla="*/ 11552 w 13995"/>
                <a:gd name="T33" fmla="*/ 4421 h 15094"/>
                <a:gd name="T34" fmla="*/ 7229 w 13995"/>
                <a:gd name="T35" fmla="*/ 9867 h 15094"/>
                <a:gd name="T36" fmla="*/ 7083 w 13995"/>
                <a:gd name="T37" fmla="*/ 10111 h 15094"/>
                <a:gd name="T38" fmla="*/ 6765 w 13995"/>
                <a:gd name="T39" fmla="*/ 9965 h 15094"/>
                <a:gd name="T40" fmla="*/ 2418 w 13995"/>
                <a:gd name="T41" fmla="*/ 6033 h 15094"/>
                <a:gd name="T42" fmla="*/ 4103 w 13995"/>
                <a:gd name="T43" fmla="*/ 2931 h 15094"/>
                <a:gd name="T44" fmla="*/ 5520 w 13995"/>
                <a:gd name="T45" fmla="*/ 2027 h 15094"/>
                <a:gd name="T46" fmla="*/ 1466 w 13995"/>
                <a:gd name="T47" fmla="*/ 3542 h 15094"/>
                <a:gd name="T48" fmla="*/ 415 w 13995"/>
                <a:gd name="T49" fmla="*/ 6863 h 15094"/>
                <a:gd name="T50" fmla="*/ 49 w 13995"/>
                <a:gd name="T51" fmla="*/ 7278 h 15094"/>
                <a:gd name="T52" fmla="*/ 0 w 13995"/>
                <a:gd name="T53" fmla="*/ 7791 h 15094"/>
                <a:gd name="T54" fmla="*/ 1514 w 13995"/>
                <a:gd name="T55" fmla="*/ 14874 h 15094"/>
                <a:gd name="T56" fmla="*/ 2247 w 13995"/>
                <a:gd name="T57" fmla="*/ 14581 h 15094"/>
                <a:gd name="T58" fmla="*/ 2882 w 13995"/>
                <a:gd name="T59" fmla="*/ 14508 h 15094"/>
                <a:gd name="T60" fmla="*/ 3639 w 13995"/>
                <a:gd name="T61" fmla="*/ 14605 h 15094"/>
                <a:gd name="T62" fmla="*/ 4396 w 13995"/>
                <a:gd name="T63" fmla="*/ 14947 h 15094"/>
                <a:gd name="T64" fmla="*/ 4787 w 13995"/>
                <a:gd name="T65" fmla="*/ 15094 h 15094"/>
                <a:gd name="T66" fmla="*/ 5349 w 13995"/>
                <a:gd name="T67" fmla="*/ 15020 h 15094"/>
                <a:gd name="T68" fmla="*/ 6057 w 13995"/>
                <a:gd name="T69" fmla="*/ 14678 h 15094"/>
                <a:gd name="T70" fmla="*/ 6716 w 13995"/>
                <a:gd name="T71" fmla="*/ 14532 h 15094"/>
                <a:gd name="T72" fmla="*/ 7498 w 13995"/>
                <a:gd name="T73" fmla="*/ 14556 h 15094"/>
                <a:gd name="T74" fmla="*/ 8255 w 13995"/>
                <a:gd name="T75" fmla="*/ 14801 h 15094"/>
                <a:gd name="T76" fmla="*/ 8744 w 13995"/>
                <a:gd name="T77" fmla="*/ 15069 h 15094"/>
                <a:gd name="T78" fmla="*/ 9330 w 13995"/>
                <a:gd name="T79" fmla="*/ 15069 h 15094"/>
                <a:gd name="T80" fmla="*/ 9818 w 13995"/>
                <a:gd name="T81" fmla="*/ 14801 h 15094"/>
                <a:gd name="T82" fmla="*/ 10551 w 13995"/>
                <a:gd name="T83" fmla="*/ 14556 h 15094"/>
                <a:gd name="T84" fmla="*/ 11308 w 13995"/>
                <a:gd name="T85" fmla="*/ 14532 h 15094"/>
                <a:gd name="T86" fmla="*/ 11919 w 13995"/>
                <a:gd name="T87" fmla="*/ 14630 h 15094"/>
                <a:gd name="T88" fmla="*/ 12456 w 13995"/>
                <a:gd name="T89" fmla="*/ 11308 h 15094"/>
                <a:gd name="T90" fmla="*/ 13995 w 13995"/>
                <a:gd name="T91" fmla="*/ 7596 h 15094"/>
                <a:gd name="T92" fmla="*/ 13824 w 13995"/>
                <a:gd name="T93" fmla="*/ 7132 h 15094"/>
                <a:gd name="T94" fmla="*/ 13384 w 13995"/>
                <a:gd name="T95" fmla="*/ 6765 h 15094"/>
                <a:gd name="T96" fmla="*/ 10820 w 13995"/>
                <a:gd name="T97" fmla="*/ 3542 h 15094"/>
                <a:gd name="T98" fmla="*/ 8450 w 13995"/>
                <a:gd name="T99" fmla="*/ 0 h 150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3995" h="15094" extrusionOk="0">
                  <a:moveTo>
                    <a:pt x="5691" y="5740"/>
                  </a:moveTo>
                  <a:lnTo>
                    <a:pt x="5764" y="5764"/>
                  </a:lnTo>
                  <a:lnTo>
                    <a:pt x="5813" y="5837"/>
                  </a:lnTo>
                  <a:lnTo>
                    <a:pt x="5862" y="5886"/>
                  </a:lnTo>
                  <a:lnTo>
                    <a:pt x="5935" y="6082"/>
                  </a:lnTo>
                  <a:lnTo>
                    <a:pt x="5959" y="6301"/>
                  </a:lnTo>
                  <a:lnTo>
                    <a:pt x="5935" y="6521"/>
                  </a:lnTo>
                  <a:lnTo>
                    <a:pt x="5862" y="6692"/>
                  </a:lnTo>
                  <a:lnTo>
                    <a:pt x="5813" y="6765"/>
                  </a:lnTo>
                  <a:lnTo>
                    <a:pt x="5764" y="6814"/>
                  </a:lnTo>
                  <a:lnTo>
                    <a:pt x="5691" y="6839"/>
                  </a:lnTo>
                  <a:lnTo>
                    <a:pt x="5642" y="6863"/>
                  </a:lnTo>
                  <a:lnTo>
                    <a:pt x="5569" y="6839"/>
                  </a:lnTo>
                  <a:lnTo>
                    <a:pt x="5520" y="6814"/>
                  </a:lnTo>
                  <a:lnTo>
                    <a:pt x="5446" y="6765"/>
                  </a:lnTo>
                  <a:lnTo>
                    <a:pt x="5398" y="6692"/>
                  </a:lnTo>
                  <a:lnTo>
                    <a:pt x="5349" y="6521"/>
                  </a:lnTo>
                  <a:lnTo>
                    <a:pt x="5324" y="6301"/>
                  </a:lnTo>
                  <a:lnTo>
                    <a:pt x="5349" y="6082"/>
                  </a:lnTo>
                  <a:lnTo>
                    <a:pt x="5398" y="5886"/>
                  </a:lnTo>
                  <a:lnTo>
                    <a:pt x="5446" y="5837"/>
                  </a:lnTo>
                  <a:lnTo>
                    <a:pt x="5520" y="5764"/>
                  </a:lnTo>
                  <a:lnTo>
                    <a:pt x="5569" y="5740"/>
                  </a:lnTo>
                  <a:lnTo>
                    <a:pt x="5691" y="5740"/>
                  </a:lnTo>
                  <a:close/>
                  <a:moveTo>
                    <a:pt x="8402" y="5740"/>
                  </a:moveTo>
                  <a:lnTo>
                    <a:pt x="8475" y="5764"/>
                  </a:lnTo>
                  <a:lnTo>
                    <a:pt x="8524" y="5837"/>
                  </a:lnTo>
                  <a:lnTo>
                    <a:pt x="8573" y="5886"/>
                  </a:lnTo>
                  <a:lnTo>
                    <a:pt x="8621" y="6082"/>
                  </a:lnTo>
                  <a:lnTo>
                    <a:pt x="8646" y="6301"/>
                  </a:lnTo>
                  <a:lnTo>
                    <a:pt x="8621" y="6521"/>
                  </a:lnTo>
                  <a:lnTo>
                    <a:pt x="8573" y="6692"/>
                  </a:lnTo>
                  <a:lnTo>
                    <a:pt x="8524" y="6765"/>
                  </a:lnTo>
                  <a:lnTo>
                    <a:pt x="8475" y="6814"/>
                  </a:lnTo>
                  <a:lnTo>
                    <a:pt x="8402" y="6839"/>
                  </a:lnTo>
                  <a:lnTo>
                    <a:pt x="8328" y="6863"/>
                  </a:lnTo>
                  <a:lnTo>
                    <a:pt x="8280" y="6839"/>
                  </a:lnTo>
                  <a:lnTo>
                    <a:pt x="8206" y="6814"/>
                  </a:lnTo>
                  <a:lnTo>
                    <a:pt x="8157" y="6765"/>
                  </a:lnTo>
                  <a:lnTo>
                    <a:pt x="8109" y="6692"/>
                  </a:lnTo>
                  <a:lnTo>
                    <a:pt x="8035" y="6521"/>
                  </a:lnTo>
                  <a:lnTo>
                    <a:pt x="8011" y="6301"/>
                  </a:lnTo>
                  <a:lnTo>
                    <a:pt x="8035" y="6082"/>
                  </a:lnTo>
                  <a:lnTo>
                    <a:pt x="8109" y="5886"/>
                  </a:lnTo>
                  <a:lnTo>
                    <a:pt x="8157" y="5837"/>
                  </a:lnTo>
                  <a:lnTo>
                    <a:pt x="8206" y="5764"/>
                  </a:lnTo>
                  <a:lnTo>
                    <a:pt x="8280" y="5740"/>
                  </a:lnTo>
                  <a:lnTo>
                    <a:pt x="8402" y="5740"/>
                  </a:lnTo>
                  <a:close/>
                  <a:moveTo>
                    <a:pt x="9867" y="2931"/>
                  </a:moveTo>
                  <a:lnTo>
                    <a:pt x="9867" y="4421"/>
                  </a:lnTo>
                  <a:lnTo>
                    <a:pt x="11552" y="4421"/>
                  </a:lnTo>
                  <a:lnTo>
                    <a:pt x="11552" y="6033"/>
                  </a:lnTo>
                  <a:lnTo>
                    <a:pt x="7229" y="4225"/>
                  </a:lnTo>
                  <a:lnTo>
                    <a:pt x="7229" y="9867"/>
                  </a:lnTo>
                  <a:lnTo>
                    <a:pt x="7205" y="9965"/>
                  </a:lnTo>
                  <a:lnTo>
                    <a:pt x="7156" y="10063"/>
                  </a:lnTo>
                  <a:lnTo>
                    <a:pt x="7083" y="10111"/>
                  </a:lnTo>
                  <a:lnTo>
                    <a:pt x="6887" y="10111"/>
                  </a:lnTo>
                  <a:lnTo>
                    <a:pt x="6814" y="10063"/>
                  </a:lnTo>
                  <a:lnTo>
                    <a:pt x="6765" y="9965"/>
                  </a:lnTo>
                  <a:lnTo>
                    <a:pt x="6741" y="9867"/>
                  </a:lnTo>
                  <a:lnTo>
                    <a:pt x="6741" y="4225"/>
                  </a:lnTo>
                  <a:lnTo>
                    <a:pt x="2418" y="6033"/>
                  </a:lnTo>
                  <a:lnTo>
                    <a:pt x="2418" y="4421"/>
                  </a:lnTo>
                  <a:lnTo>
                    <a:pt x="4103" y="4421"/>
                  </a:lnTo>
                  <a:lnTo>
                    <a:pt x="4103" y="2931"/>
                  </a:lnTo>
                  <a:lnTo>
                    <a:pt x="9867" y="2931"/>
                  </a:lnTo>
                  <a:close/>
                  <a:moveTo>
                    <a:pt x="5520" y="0"/>
                  </a:moveTo>
                  <a:lnTo>
                    <a:pt x="5520" y="2027"/>
                  </a:lnTo>
                  <a:lnTo>
                    <a:pt x="3151" y="2027"/>
                  </a:lnTo>
                  <a:lnTo>
                    <a:pt x="3151" y="3542"/>
                  </a:lnTo>
                  <a:lnTo>
                    <a:pt x="1466" y="3542"/>
                  </a:lnTo>
                  <a:lnTo>
                    <a:pt x="1466" y="6423"/>
                  </a:lnTo>
                  <a:lnTo>
                    <a:pt x="586" y="6765"/>
                  </a:lnTo>
                  <a:lnTo>
                    <a:pt x="415" y="6863"/>
                  </a:lnTo>
                  <a:lnTo>
                    <a:pt x="269" y="6985"/>
                  </a:lnTo>
                  <a:lnTo>
                    <a:pt x="147" y="7132"/>
                  </a:lnTo>
                  <a:lnTo>
                    <a:pt x="49" y="7278"/>
                  </a:lnTo>
                  <a:lnTo>
                    <a:pt x="0" y="7425"/>
                  </a:lnTo>
                  <a:lnTo>
                    <a:pt x="0" y="7596"/>
                  </a:lnTo>
                  <a:lnTo>
                    <a:pt x="0" y="7791"/>
                  </a:lnTo>
                  <a:lnTo>
                    <a:pt x="73" y="7987"/>
                  </a:lnTo>
                  <a:lnTo>
                    <a:pt x="1514" y="11308"/>
                  </a:lnTo>
                  <a:lnTo>
                    <a:pt x="1514" y="14874"/>
                  </a:lnTo>
                  <a:lnTo>
                    <a:pt x="1759" y="14752"/>
                  </a:lnTo>
                  <a:lnTo>
                    <a:pt x="2052" y="14630"/>
                  </a:lnTo>
                  <a:lnTo>
                    <a:pt x="2247" y="14581"/>
                  </a:lnTo>
                  <a:lnTo>
                    <a:pt x="2442" y="14556"/>
                  </a:lnTo>
                  <a:lnTo>
                    <a:pt x="2662" y="14532"/>
                  </a:lnTo>
                  <a:lnTo>
                    <a:pt x="2882" y="14508"/>
                  </a:lnTo>
                  <a:lnTo>
                    <a:pt x="3175" y="14532"/>
                  </a:lnTo>
                  <a:lnTo>
                    <a:pt x="3419" y="14556"/>
                  </a:lnTo>
                  <a:lnTo>
                    <a:pt x="3639" y="14605"/>
                  </a:lnTo>
                  <a:lnTo>
                    <a:pt x="3835" y="14678"/>
                  </a:lnTo>
                  <a:lnTo>
                    <a:pt x="4152" y="14801"/>
                  </a:lnTo>
                  <a:lnTo>
                    <a:pt x="4396" y="14947"/>
                  </a:lnTo>
                  <a:lnTo>
                    <a:pt x="4543" y="15020"/>
                  </a:lnTo>
                  <a:lnTo>
                    <a:pt x="4641" y="15069"/>
                  </a:lnTo>
                  <a:lnTo>
                    <a:pt x="4787" y="15094"/>
                  </a:lnTo>
                  <a:lnTo>
                    <a:pt x="5105" y="15094"/>
                  </a:lnTo>
                  <a:lnTo>
                    <a:pt x="5227" y="15069"/>
                  </a:lnTo>
                  <a:lnTo>
                    <a:pt x="5349" y="15020"/>
                  </a:lnTo>
                  <a:lnTo>
                    <a:pt x="5471" y="14947"/>
                  </a:lnTo>
                  <a:lnTo>
                    <a:pt x="5740" y="14801"/>
                  </a:lnTo>
                  <a:lnTo>
                    <a:pt x="6057" y="14678"/>
                  </a:lnTo>
                  <a:lnTo>
                    <a:pt x="6252" y="14605"/>
                  </a:lnTo>
                  <a:lnTo>
                    <a:pt x="6472" y="14556"/>
                  </a:lnTo>
                  <a:lnTo>
                    <a:pt x="6716" y="14532"/>
                  </a:lnTo>
                  <a:lnTo>
                    <a:pt x="6985" y="14508"/>
                  </a:lnTo>
                  <a:lnTo>
                    <a:pt x="7254" y="14532"/>
                  </a:lnTo>
                  <a:lnTo>
                    <a:pt x="7498" y="14556"/>
                  </a:lnTo>
                  <a:lnTo>
                    <a:pt x="7718" y="14605"/>
                  </a:lnTo>
                  <a:lnTo>
                    <a:pt x="7913" y="14678"/>
                  </a:lnTo>
                  <a:lnTo>
                    <a:pt x="8255" y="14801"/>
                  </a:lnTo>
                  <a:lnTo>
                    <a:pt x="8499" y="14947"/>
                  </a:lnTo>
                  <a:lnTo>
                    <a:pt x="8621" y="15020"/>
                  </a:lnTo>
                  <a:lnTo>
                    <a:pt x="8744" y="15069"/>
                  </a:lnTo>
                  <a:lnTo>
                    <a:pt x="8866" y="15094"/>
                  </a:lnTo>
                  <a:lnTo>
                    <a:pt x="9183" y="15094"/>
                  </a:lnTo>
                  <a:lnTo>
                    <a:pt x="9330" y="15069"/>
                  </a:lnTo>
                  <a:lnTo>
                    <a:pt x="9427" y="15020"/>
                  </a:lnTo>
                  <a:lnTo>
                    <a:pt x="9574" y="14947"/>
                  </a:lnTo>
                  <a:lnTo>
                    <a:pt x="9818" y="14801"/>
                  </a:lnTo>
                  <a:lnTo>
                    <a:pt x="10136" y="14678"/>
                  </a:lnTo>
                  <a:lnTo>
                    <a:pt x="10331" y="14605"/>
                  </a:lnTo>
                  <a:lnTo>
                    <a:pt x="10551" y="14556"/>
                  </a:lnTo>
                  <a:lnTo>
                    <a:pt x="10795" y="14532"/>
                  </a:lnTo>
                  <a:lnTo>
                    <a:pt x="11088" y="14508"/>
                  </a:lnTo>
                  <a:lnTo>
                    <a:pt x="11308" y="14532"/>
                  </a:lnTo>
                  <a:lnTo>
                    <a:pt x="11528" y="14556"/>
                  </a:lnTo>
                  <a:lnTo>
                    <a:pt x="11723" y="14581"/>
                  </a:lnTo>
                  <a:lnTo>
                    <a:pt x="11919" y="14630"/>
                  </a:lnTo>
                  <a:lnTo>
                    <a:pt x="12212" y="14752"/>
                  </a:lnTo>
                  <a:lnTo>
                    <a:pt x="12456" y="14874"/>
                  </a:lnTo>
                  <a:lnTo>
                    <a:pt x="12456" y="11308"/>
                  </a:lnTo>
                  <a:lnTo>
                    <a:pt x="13897" y="7987"/>
                  </a:lnTo>
                  <a:lnTo>
                    <a:pt x="13970" y="7791"/>
                  </a:lnTo>
                  <a:lnTo>
                    <a:pt x="13995" y="7596"/>
                  </a:lnTo>
                  <a:lnTo>
                    <a:pt x="13970" y="7425"/>
                  </a:lnTo>
                  <a:lnTo>
                    <a:pt x="13921" y="7278"/>
                  </a:lnTo>
                  <a:lnTo>
                    <a:pt x="13824" y="7132"/>
                  </a:lnTo>
                  <a:lnTo>
                    <a:pt x="13701" y="6985"/>
                  </a:lnTo>
                  <a:lnTo>
                    <a:pt x="13555" y="6863"/>
                  </a:lnTo>
                  <a:lnTo>
                    <a:pt x="13384" y="6765"/>
                  </a:lnTo>
                  <a:lnTo>
                    <a:pt x="12505" y="6423"/>
                  </a:lnTo>
                  <a:lnTo>
                    <a:pt x="12505" y="3542"/>
                  </a:lnTo>
                  <a:lnTo>
                    <a:pt x="10820" y="3542"/>
                  </a:lnTo>
                  <a:lnTo>
                    <a:pt x="10820" y="2027"/>
                  </a:lnTo>
                  <a:lnTo>
                    <a:pt x="8450" y="2027"/>
                  </a:lnTo>
                  <a:lnTo>
                    <a:pt x="8450" y="0"/>
                  </a:lnTo>
                  <a:lnTo>
                    <a:pt x="552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sp>
        <p:nvSpPr>
          <p:cNvPr id="52296" name="Google Shape;488;p31">
            <a:extLst>
              <a:ext uri="{FF2B5EF4-FFF2-40B4-BE49-F238E27FC236}">
                <a16:creationId xmlns:a16="http://schemas.microsoft.com/office/drawing/2014/main" id="{B37A4481-3E5A-B043-8C8A-2C8C5C86EA69}"/>
              </a:ext>
            </a:extLst>
          </p:cNvPr>
          <p:cNvSpPr>
            <a:spLocks/>
          </p:cNvSpPr>
          <p:nvPr/>
        </p:nvSpPr>
        <p:spPr bwMode="auto">
          <a:xfrm>
            <a:off x="649288" y="4262438"/>
            <a:ext cx="419100" cy="247650"/>
          </a:xfrm>
          <a:custGeom>
            <a:avLst/>
            <a:gdLst>
              <a:gd name="T0" fmla="*/ 9207 w 22274"/>
              <a:gd name="T1" fmla="*/ 3786 h 13141"/>
              <a:gd name="T2" fmla="*/ 7937 w 22274"/>
              <a:gd name="T3" fmla="*/ 7572 h 13141"/>
              <a:gd name="T4" fmla="*/ 9623 w 22274"/>
              <a:gd name="T5" fmla="*/ 7743 h 13141"/>
              <a:gd name="T6" fmla="*/ 8402 w 22274"/>
              <a:gd name="T7" fmla="*/ 6253 h 13141"/>
              <a:gd name="T8" fmla="*/ 11454 w 22274"/>
              <a:gd name="T9" fmla="*/ 8183 h 13141"/>
              <a:gd name="T10" fmla="*/ 11454 w 22274"/>
              <a:gd name="T11" fmla="*/ 9013 h 13141"/>
              <a:gd name="T12" fmla="*/ 10624 w 22274"/>
              <a:gd name="T13" fmla="*/ 9013 h 13141"/>
              <a:gd name="T14" fmla="*/ 10624 w 22274"/>
              <a:gd name="T15" fmla="*/ 8183 h 13141"/>
              <a:gd name="T16" fmla="*/ 5520 w 22274"/>
              <a:gd name="T17" fmla="*/ 5203 h 13141"/>
              <a:gd name="T18" fmla="*/ 4127 w 22274"/>
              <a:gd name="T19" fmla="*/ 7938 h 13141"/>
              <a:gd name="T20" fmla="*/ 3908 w 22274"/>
              <a:gd name="T21" fmla="*/ 9037 h 13141"/>
              <a:gd name="T22" fmla="*/ 5080 w 22274"/>
              <a:gd name="T23" fmla="*/ 9159 h 13141"/>
              <a:gd name="T24" fmla="*/ 7351 w 22274"/>
              <a:gd name="T25" fmla="*/ 10771 h 13141"/>
              <a:gd name="T26" fmla="*/ 5227 w 22274"/>
              <a:gd name="T27" fmla="*/ 12090 h 13141"/>
              <a:gd name="T28" fmla="*/ 2320 w 22274"/>
              <a:gd name="T29" fmla="*/ 11333 h 13141"/>
              <a:gd name="T30" fmla="*/ 1050 w 22274"/>
              <a:gd name="T31" fmla="*/ 8964 h 13141"/>
              <a:gd name="T32" fmla="*/ 1832 w 22274"/>
              <a:gd name="T33" fmla="*/ 6351 h 13141"/>
              <a:gd name="T34" fmla="*/ 4201 w 22274"/>
              <a:gd name="T35" fmla="*/ 5081 h 13141"/>
              <a:gd name="T36" fmla="*/ 20002 w 22274"/>
              <a:gd name="T37" fmla="*/ 5887 h 13141"/>
              <a:gd name="T38" fmla="*/ 21272 w 22274"/>
              <a:gd name="T39" fmla="*/ 8256 h 13141"/>
              <a:gd name="T40" fmla="*/ 20466 w 22274"/>
              <a:gd name="T41" fmla="*/ 10869 h 13141"/>
              <a:gd name="T42" fmla="*/ 18097 w 22274"/>
              <a:gd name="T43" fmla="*/ 12139 h 13141"/>
              <a:gd name="T44" fmla="*/ 15240 w 22274"/>
              <a:gd name="T45" fmla="*/ 11113 h 13141"/>
              <a:gd name="T46" fmla="*/ 14214 w 22274"/>
              <a:gd name="T47" fmla="*/ 8598 h 13141"/>
              <a:gd name="T48" fmla="*/ 14703 w 22274"/>
              <a:gd name="T49" fmla="*/ 6790 h 13141"/>
              <a:gd name="T50" fmla="*/ 16022 w 22274"/>
              <a:gd name="T51" fmla="*/ 5520 h 13141"/>
              <a:gd name="T52" fmla="*/ 17072 w 22274"/>
              <a:gd name="T53" fmla="*/ 9037 h 13141"/>
              <a:gd name="T54" fmla="*/ 18146 w 22274"/>
              <a:gd name="T55" fmla="*/ 9233 h 13141"/>
              <a:gd name="T56" fmla="*/ 18391 w 22274"/>
              <a:gd name="T57" fmla="*/ 8207 h 13141"/>
              <a:gd name="T58" fmla="*/ 17267 w 22274"/>
              <a:gd name="T59" fmla="*/ 5105 h 13141"/>
              <a:gd name="T60" fmla="*/ 5959 w 22274"/>
              <a:gd name="T61" fmla="*/ 245 h 13141"/>
              <a:gd name="T62" fmla="*/ 6350 w 22274"/>
              <a:gd name="T63" fmla="*/ 1344 h 13141"/>
              <a:gd name="T64" fmla="*/ 5495 w 22274"/>
              <a:gd name="T65" fmla="*/ 4177 h 13141"/>
              <a:gd name="T66" fmla="*/ 1978 w 22274"/>
              <a:gd name="T67" fmla="*/ 4837 h 13141"/>
              <a:gd name="T68" fmla="*/ 98 w 22274"/>
              <a:gd name="T69" fmla="*/ 7670 h 13141"/>
              <a:gd name="T70" fmla="*/ 782 w 22274"/>
              <a:gd name="T71" fmla="*/ 11138 h 13141"/>
              <a:gd name="T72" fmla="*/ 3615 w 22274"/>
              <a:gd name="T73" fmla="*/ 13043 h 13141"/>
              <a:gd name="T74" fmla="*/ 6961 w 22274"/>
              <a:gd name="T75" fmla="*/ 12432 h 13141"/>
              <a:gd name="T76" fmla="*/ 8890 w 22274"/>
              <a:gd name="T77" fmla="*/ 9843 h 13141"/>
              <a:gd name="T78" fmla="*/ 10233 w 22274"/>
              <a:gd name="T79" fmla="*/ 10039 h 13141"/>
              <a:gd name="T80" fmla="*/ 11943 w 22274"/>
              <a:gd name="T81" fmla="*/ 9965 h 13141"/>
              <a:gd name="T82" fmla="*/ 12651 w 22274"/>
              <a:gd name="T83" fmla="*/ 8915 h 13141"/>
              <a:gd name="T84" fmla="*/ 15631 w 22274"/>
              <a:gd name="T85" fmla="*/ 4592 h 13141"/>
              <a:gd name="T86" fmla="*/ 13848 w 22274"/>
              <a:gd name="T87" fmla="*/ 6253 h 13141"/>
              <a:gd name="T88" fmla="*/ 13188 w 22274"/>
              <a:gd name="T89" fmla="*/ 8598 h 13141"/>
              <a:gd name="T90" fmla="*/ 14532 w 22274"/>
              <a:gd name="T91" fmla="*/ 11797 h 13141"/>
              <a:gd name="T92" fmla="*/ 17756 w 22274"/>
              <a:gd name="T93" fmla="*/ 13140 h 13141"/>
              <a:gd name="T94" fmla="*/ 20931 w 22274"/>
              <a:gd name="T95" fmla="*/ 11797 h 13141"/>
              <a:gd name="T96" fmla="*/ 22274 w 22274"/>
              <a:gd name="T97" fmla="*/ 8598 h 13141"/>
              <a:gd name="T98" fmla="*/ 20931 w 22274"/>
              <a:gd name="T99" fmla="*/ 5374 h 13141"/>
              <a:gd name="T100" fmla="*/ 17756 w 22274"/>
              <a:gd name="T101" fmla="*/ 4055 h 13141"/>
              <a:gd name="T102" fmla="*/ 15924 w 22274"/>
              <a:gd name="T103" fmla="*/ 1564 h 13141"/>
              <a:gd name="T104" fmla="*/ 16046 w 22274"/>
              <a:gd name="T105" fmla="*/ 2150 h 13141"/>
              <a:gd name="T106" fmla="*/ 16852 w 22274"/>
              <a:gd name="T107" fmla="*/ 1808 h 13141"/>
              <a:gd name="T108" fmla="*/ 16657 w 22274"/>
              <a:gd name="T109" fmla="*/ 587 h 13141"/>
              <a:gd name="T110" fmla="*/ 14239 w 22274"/>
              <a:gd name="T111" fmla="*/ 709 h 13141"/>
              <a:gd name="T112" fmla="*/ 9525 w 22274"/>
              <a:gd name="T113" fmla="*/ 1320 h 13141"/>
              <a:gd name="T114" fmla="*/ 9842 w 22274"/>
              <a:gd name="T115" fmla="*/ 831 h 13141"/>
              <a:gd name="T116" fmla="*/ 6350 w 22274"/>
              <a:gd name="T117" fmla="*/ 1 h 13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2274" h="13141" extrusionOk="0">
                <a:moveTo>
                  <a:pt x="14532" y="3786"/>
                </a:moveTo>
                <a:lnTo>
                  <a:pt x="11747" y="7084"/>
                </a:lnTo>
                <a:lnTo>
                  <a:pt x="11577" y="7035"/>
                </a:lnTo>
                <a:lnTo>
                  <a:pt x="11406" y="6986"/>
                </a:lnTo>
                <a:lnTo>
                  <a:pt x="11235" y="6937"/>
                </a:lnTo>
                <a:lnTo>
                  <a:pt x="10893" y="6937"/>
                </a:lnTo>
                <a:lnTo>
                  <a:pt x="10746" y="6961"/>
                </a:lnTo>
                <a:lnTo>
                  <a:pt x="9207" y="3786"/>
                </a:lnTo>
                <a:lnTo>
                  <a:pt x="14532" y="3786"/>
                </a:lnTo>
                <a:close/>
                <a:moveTo>
                  <a:pt x="7034" y="6082"/>
                </a:moveTo>
                <a:lnTo>
                  <a:pt x="7229" y="6302"/>
                </a:lnTo>
                <a:lnTo>
                  <a:pt x="7400" y="6522"/>
                </a:lnTo>
                <a:lnTo>
                  <a:pt x="7571" y="6766"/>
                </a:lnTo>
                <a:lnTo>
                  <a:pt x="7718" y="7010"/>
                </a:lnTo>
                <a:lnTo>
                  <a:pt x="7840" y="7279"/>
                </a:lnTo>
                <a:lnTo>
                  <a:pt x="7937" y="7572"/>
                </a:lnTo>
                <a:lnTo>
                  <a:pt x="8011" y="7841"/>
                </a:lnTo>
                <a:lnTo>
                  <a:pt x="8060" y="8134"/>
                </a:lnTo>
                <a:lnTo>
                  <a:pt x="5422" y="8134"/>
                </a:lnTo>
                <a:lnTo>
                  <a:pt x="7034" y="6082"/>
                </a:lnTo>
                <a:close/>
                <a:moveTo>
                  <a:pt x="8475" y="4275"/>
                </a:moveTo>
                <a:lnTo>
                  <a:pt x="9965" y="7352"/>
                </a:lnTo>
                <a:lnTo>
                  <a:pt x="9769" y="7523"/>
                </a:lnTo>
                <a:lnTo>
                  <a:pt x="9623" y="7743"/>
                </a:lnTo>
                <a:lnTo>
                  <a:pt x="9525" y="7963"/>
                </a:lnTo>
                <a:lnTo>
                  <a:pt x="9427" y="8183"/>
                </a:lnTo>
                <a:lnTo>
                  <a:pt x="9061" y="8183"/>
                </a:lnTo>
                <a:lnTo>
                  <a:pt x="8988" y="7767"/>
                </a:lnTo>
                <a:lnTo>
                  <a:pt x="8890" y="7377"/>
                </a:lnTo>
                <a:lnTo>
                  <a:pt x="8768" y="6986"/>
                </a:lnTo>
                <a:lnTo>
                  <a:pt x="8597" y="6619"/>
                </a:lnTo>
                <a:lnTo>
                  <a:pt x="8402" y="6253"/>
                </a:lnTo>
                <a:lnTo>
                  <a:pt x="8182" y="5936"/>
                </a:lnTo>
                <a:lnTo>
                  <a:pt x="7937" y="5618"/>
                </a:lnTo>
                <a:lnTo>
                  <a:pt x="7644" y="5325"/>
                </a:lnTo>
                <a:lnTo>
                  <a:pt x="8475" y="4275"/>
                </a:lnTo>
                <a:close/>
                <a:moveTo>
                  <a:pt x="11161" y="8012"/>
                </a:moveTo>
                <a:lnTo>
                  <a:pt x="11259" y="8060"/>
                </a:lnTo>
                <a:lnTo>
                  <a:pt x="11381" y="8109"/>
                </a:lnTo>
                <a:lnTo>
                  <a:pt x="11454" y="8183"/>
                </a:lnTo>
                <a:lnTo>
                  <a:pt x="11528" y="8280"/>
                </a:lnTo>
                <a:lnTo>
                  <a:pt x="11577" y="8378"/>
                </a:lnTo>
                <a:lnTo>
                  <a:pt x="11625" y="8476"/>
                </a:lnTo>
                <a:lnTo>
                  <a:pt x="11625" y="8598"/>
                </a:lnTo>
                <a:lnTo>
                  <a:pt x="11625" y="8695"/>
                </a:lnTo>
                <a:lnTo>
                  <a:pt x="11577" y="8818"/>
                </a:lnTo>
                <a:lnTo>
                  <a:pt x="11528" y="8915"/>
                </a:lnTo>
                <a:lnTo>
                  <a:pt x="11454" y="9013"/>
                </a:lnTo>
                <a:lnTo>
                  <a:pt x="11381" y="9062"/>
                </a:lnTo>
                <a:lnTo>
                  <a:pt x="11259" y="9135"/>
                </a:lnTo>
                <a:lnTo>
                  <a:pt x="11161" y="9159"/>
                </a:lnTo>
                <a:lnTo>
                  <a:pt x="11039" y="9184"/>
                </a:lnTo>
                <a:lnTo>
                  <a:pt x="10942" y="9159"/>
                </a:lnTo>
                <a:lnTo>
                  <a:pt x="10819" y="9135"/>
                </a:lnTo>
                <a:lnTo>
                  <a:pt x="10722" y="9062"/>
                </a:lnTo>
                <a:lnTo>
                  <a:pt x="10624" y="9013"/>
                </a:lnTo>
                <a:lnTo>
                  <a:pt x="10575" y="8915"/>
                </a:lnTo>
                <a:lnTo>
                  <a:pt x="10502" y="8818"/>
                </a:lnTo>
                <a:lnTo>
                  <a:pt x="10477" y="8695"/>
                </a:lnTo>
                <a:lnTo>
                  <a:pt x="10453" y="8598"/>
                </a:lnTo>
                <a:lnTo>
                  <a:pt x="10477" y="8476"/>
                </a:lnTo>
                <a:lnTo>
                  <a:pt x="10502" y="8378"/>
                </a:lnTo>
                <a:lnTo>
                  <a:pt x="10575" y="8280"/>
                </a:lnTo>
                <a:lnTo>
                  <a:pt x="10624" y="8183"/>
                </a:lnTo>
                <a:lnTo>
                  <a:pt x="10722" y="8109"/>
                </a:lnTo>
                <a:lnTo>
                  <a:pt x="10819" y="8060"/>
                </a:lnTo>
                <a:lnTo>
                  <a:pt x="10942" y="8012"/>
                </a:lnTo>
                <a:lnTo>
                  <a:pt x="11161" y="8012"/>
                </a:lnTo>
                <a:close/>
                <a:moveTo>
                  <a:pt x="4811" y="5081"/>
                </a:moveTo>
                <a:lnTo>
                  <a:pt x="5056" y="5105"/>
                </a:lnTo>
                <a:lnTo>
                  <a:pt x="5275" y="5154"/>
                </a:lnTo>
                <a:lnTo>
                  <a:pt x="5520" y="5203"/>
                </a:lnTo>
                <a:lnTo>
                  <a:pt x="5739" y="5276"/>
                </a:lnTo>
                <a:lnTo>
                  <a:pt x="5959" y="5374"/>
                </a:lnTo>
                <a:lnTo>
                  <a:pt x="6179" y="5472"/>
                </a:lnTo>
                <a:lnTo>
                  <a:pt x="6374" y="5569"/>
                </a:lnTo>
                <a:lnTo>
                  <a:pt x="4640" y="7816"/>
                </a:lnTo>
                <a:lnTo>
                  <a:pt x="4396" y="7816"/>
                </a:lnTo>
                <a:lnTo>
                  <a:pt x="4250" y="7865"/>
                </a:lnTo>
                <a:lnTo>
                  <a:pt x="4127" y="7938"/>
                </a:lnTo>
                <a:lnTo>
                  <a:pt x="4005" y="8036"/>
                </a:lnTo>
                <a:lnTo>
                  <a:pt x="3908" y="8158"/>
                </a:lnTo>
                <a:lnTo>
                  <a:pt x="3834" y="8280"/>
                </a:lnTo>
                <a:lnTo>
                  <a:pt x="3786" y="8427"/>
                </a:lnTo>
                <a:lnTo>
                  <a:pt x="3761" y="8598"/>
                </a:lnTo>
                <a:lnTo>
                  <a:pt x="3786" y="8744"/>
                </a:lnTo>
                <a:lnTo>
                  <a:pt x="3834" y="8891"/>
                </a:lnTo>
                <a:lnTo>
                  <a:pt x="3908" y="9037"/>
                </a:lnTo>
                <a:lnTo>
                  <a:pt x="4005" y="9135"/>
                </a:lnTo>
                <a:lnTo>
                  <a:pt x="4127" y="9233"/>
                </a:lnTo>
                <a:lnTo>
                  <a:pt x="4250" y="9306"/>
                </a:lnTo>
                <a:lnTo>
                  <a:pt x="4396" y="9355"/>
                </a:lnTo>
                <a:lnTo>
                  <a:pt x="4543" y="9379"/>
                </a:lnTo>
                <a:lnTo>
                  <a:pt x="4738" y="9355"/>
                </a:lnTo>
                <a:lnTo>
                  <a:pt x="4933" y="9282"/>
                </a:lnTo>
                <a:lnTo>
                  <a:pt x="5080" y="9159"/>
                </a:lnTo>
                <a:lnTo>
                  <a:pt x="5227" y="9013"/>
                </a:lnTo>
                <a:lnTo>
                  <a:pt x="8060" y="9013"/>
                </a:lnTo>
                <a:lnTo>
                  <a:pt x="8011" y="9330"/>
                </a:lnTo>
                <a:lnTo>
                  <a:pt x="7937" y="9648"/>
                </a:lnTo>
                <a:lnTo>
                  <a:pt x="7815" y="9965"/>
                </a:lnTo>
                <a:lnTo>
                  <a:pt x="7693" y="10259"/>
                </a:lnTo>
                <a:lnTo>
                  <a:pt x="7522" y="10527"/>
                </a:lnTo>
                <a:lnTo>
                  <a:pt x="7351" y="10771"/>
                </a:lnTo>
                <a:lnTo>
                  <a:pt x="7156" y="11016"/>
                </a:lnTo>
                <a:lnTo>
                  <a:pt x="6912" y="11235"/>
                </a:lnTo>
                <a:lnTo>
                  <a:pt x="6667" y="11431"/>
                </a:lnTo>
                <a:lnTo>
                  <a:pt x="6423" y="11626"/>
                </a:lnTo>
                <a:lnTo>
                  <a:pt x="6130" y="11773"/>
                </a:lnTo>
                <a:lnTo>
                  <a:pt x="5837" y="11895"/>
                </a:lnTo>
                <a:lnTo>
                  <a:pt x="5544" y="12017"/>
                </a:lnTo>
                <a:lnTo>
                  <a:pt x="5227" y="12090"/>
                </a:lnTo>
                <a:lnTo>
                  <a:pt x="4885" y="12139"/>
                </a:lnTo>
                <a:lnTo>
                  <a:pt x="4201" y="12139"/>
                </a:lnTo>
                <a:lnTo>
                  <a:pt x="3834" y="12066"/>
                </a:lnTo>
                <a:lnTo>
                  <a:pt x="3517" y="11993"/>
                </a:lnTo>
                <a:lnTo>
                  <a:pt x="3175" y="11870"/>
                </a:lnTo>
                <a:lnTo>
                  <a:pt x="2882" y="11724"/>
                </a:lnTo>
                <a:lnTo>
                  <a:pt x="2589" y="11553"/>
                </a:lnTo>
                <a:lnTo>
                  <a:pt x="2320" y="11333"/>
                </a:lnTo>
                <a:lnTo>
                  <a:pt x="2052" y="11113"/>
                </a:lnTo>
                <a:lnTo>
                  <a:pt x="1832" y="10869"/>
                </a:lnTo>
                <a:lnTo>
                  <a:pt x="1636" y="10576"/>
                </a:lnTo>
                <a:lnTo>
                  <a:pt x="1441" y="10283"/>
                </a:lnTo>
                <a:lnTo>
                  <a:pt x="1294" y="9990"/>
                </a:lnTo>
                <a:lnTo>
                  <a:pt x="1172" y="9672"/>
                </a:lnTo>
                <a:lnTo>
                  <a:pt x="1099" y="9330"/>
                </a:lnTo>
                <a:lnTo>
                  <a:pt x="1050" y="8964"/>
                </a:lnTo>
                <a:lnTo>
                  <a:pt x="1026" y="8598"/>
                </a:lnTo>
                <a:lnTo>
                  <a:pt x="1050" y="8256"/>
                </a:lnTo>
                <a:lnTo>
                  <a:pt x="1099" y="7889"/>
                </a:lnTo>
                <a:lnTo>
                  <a:pt x="1172" y="7548"/>
                </a:lnTo>
                <a:lnTo>
                  <a:pt x="1294" y="7230"/>
                </a:lnTo>
                <a:lnTo>
                  <a:pt x="1441" y="6913"/>
                </a:lnTo>
                <a:lnTo>
                  <a:pt x="1636" y="6644"/>
                </a:lnTo>
                <a:lnTo>
                  <a:pt x="1832" y="6351"/>
                </a:lnTo>
                <a:lnTo>
                  <a:pt x="2052" y="6107"/>
                </a:lnTo>
                <a:lnTo>
                  <a:pt x="2320" y="5887"/>
                </a:lnTo>
                <a:lnTo>
                  <a:pt x="2589" y="5667"/>
                </a:lnTo>
                <a:lnTo>
                  <a:pt x="2882" y="5496"/>
                </a:lnTo>
                <a:lnTo>
                  <a:pt x="3175" y="5349"/>
                </a:lnTo>
                <a:lnTo>
                  <a:pt x="3517" y="5227"/>
                </a:lnTo>
                <a:lnTo>
                  <a:pt x="3834" y="5154"/>
                </a:lnTo>
                <a:lnTo>
                  <a:pt x="4201" y="5081"/>
                </a:lnTo>
                <a:lnTo>
                  <a:pt x="4811" y="5081"/>
                </a:lnTo>
                <a:close/>
                <a:moveTo>
                  <a:pt x="18097" y="5081"/>
                </a:moveTo>
                <a:lnTo>
                  <a:pt x="18464" y="5154"/>
                </a:lnTo>
                <a:lnTo>
                  <a:pt x="18806" y="5227"/>
                </a:lnTo>
                <a:lnTo>
                  <a:pt x="19123" y="5349"/>
                </a:lnTo>
                <a:lnTo>
                  <a:pt x="19441" y="5496"/>
                </a:lnTo>
                <a:lnTo>
                  <a:pt x="19734" y="5667"/>
                </a:lnTo>
                <a:lnTo>
                  <a:pt x="20002" y="5887"/>
                </a:lnTo>
                <a:lnTo>
                  <a:pt x="20247" y="6107"/>
                </a:lnTo>
                <a:lnTo>
                  <a:pt x="20466" y="6351"/>
                </a:lnTo>
                <a:lnTo>
                  <a:pt x="20686" y="6644"/>
                </a:lnTo>
                <a:lnTo>
                  <a:pt x="20857" y="6913"/>
                </a:lnTo>
                <a:lnTo>
                  <a:pt x="21004" y="7230"/>
                </a:lnTo>
                <a:lnTo>
                  <a:pt x="21126" y="7548"/>
                </a:lnTo>
                <a:lnTo>
                  <a:pt x="21199" y="7889"/>
                </a:lnTo>
                <a:lnTo>
                  <a:pt x="21272" y="8256"/>
                </a:lnTo>
                <a:lnTo>
                  <a:pt x="21272" y="8598"/>
                </a:lnTo>
                <a:lnTo>
                  <a:pt x="21272" y="8964"/>
                </a:lnTo>
                <a:lnTo>
                  <a:pt x="21199" y="9330"/>
                </a:lnTo>
                <a:lnTo>
                  <a:pt x="21126" y="9672"/>
                </a:lnTo>
                <a:lnTo>
                  <a:pt x="21004" y="9990"/>
                </a:lnTo>
                <a:lnTo>
                  <a:pt x="20857" y="10283"/>
                </a:lnTo>
                <a:lnTo>
                  <a:pt x="20686" y="10576"/>
                </a:lnTo>
                <a:lnTo>
                  <a:pt x="20466" y="10869"/>
                </a:lnTo>
                <a:lnTo>
                  <a:pt x="20247" y="11113"/>
                </a:lnTo>
                <a:lnTo>
                  <a:pt x="20002" y="11333"/>
                </a:lnTo>
                <a:lnTo>
                  <a:pt x="19734" y="11553"/>
                </a:lnTo>
                <a:lnTo>
                  <a:pt x="19441" y="11724"/>
                </a:lnTo>
                <a:lnTo>
                  <a:pt x="19123" y="11870"/>
                </a:lnTo>
                <a:lnTo>
                  <a:pt x="18806" y="11993"/>
                </a:lnTo>
                <a:lnTo>
                  <a:pt x="18464" y="12066"/>
                </a:lnTo>
                <a:lnTo>
                  <a:pt x="18097" y="12139"/>
                </a:lnTo>
                <a:lnTo>
                  <a:pt x="17389" y="12139"/>
                </a:lnTo>
                <a:lnTo>
                  <a:pt x="17023" y="12066"/>
                </a:lnTo>
                <a:lnTo>
                  <a:pt x="16705" y="11993"/>
                </a:lnTo>
                <a:lnTo>
                  <a:pt x="16363" y="11870"/>
                </a:lnTo>
                <a:lnTo>
                  <a:pt x="16070" y="11724"/>
                </a:lnTo>
                <a:lnTo>
                  <a:pt x="15777" y="11553"/>
                </a:lnTo>
                <a:lnTo>
                  <a:pt x="15509" y="11333"/>
                </a:lnTo>
                <a:lnTo>
                  <a:pt x="15240" y="11113"/>
                </a:lnTo>
                <a:lnTo>
                  <a:pt x="15020" y="10869"/>
                </a:lnTo>
                <a:lnTo>
                  <a:pt x="14825" y="10576"/>
                </a:lnTo>
                <a:lnTo>
                  <a:pt x="14629" y="10283"/>
                </a:lnTo>
                <a:lnTo>
                  <a:pt x="14483" y="9990"/>
                </a:lnTo>
                <a:lnTo>
                  <a:pt x="14361" y="9672"/>
                </a:lnTo>
                <a:lnTo>
                  <a:pt x="14287" y="9330"/>
                </a:lnTo>
                <a:lnTo>
                  <a:pt x="14239" y="8964"/>
                </a:lnTo>
                <a:lnTo>
                  <a:pt x="14214" y="8598"/>
                </a:lnTo>
                <a:lnTo>
                  <a:pt x="14214" y="8354"/>
                </a:lnTo>
                <a:lnTo>
                  <a:pt x="14239" y="8109"/>
                </a:lnTo>
                <a:lnTo>
                  <a:pt x="14287" y="7889"/>
                </a:lnTo>
                <a:lnTo>
                  <a:pt x="14336" y="7645"/>
                </a:lnTo>
                <a:lnTo>
                  <a:pt x="14410" y="7425"/>
                </a:lnTo>
                <a:lnTo>
                  <a:pt x="14507" y="7206"/>
                </a:lnTo>
                <a:lnTo>
                  <a:pt x="14605" y="6986"/>
                </a:lnTo>
                <a:lnTo>
                  <a:pt x="14703" y="6790"/>
                </a:lnTo>
                <a:lnTo>
                  <a:pt x="14849" y="6595"/>
                </a:lnTo>
                <a:lnTo>
                  <a:pt x="14971" y="6424"/>
                </a:lnTo>
                <a:lnTo>
                  <a:pt x="15118" y="6229"/>
                </a:lnTo>
                <a:lnTo>
                  <a:pt x="15289" y="6082"/>
                </a:lnTo>
                <a:lnTo>
                  <a:pt x="15460" y="5911"/>
                </a:lnTo>
                <a:lnTo>
                  <a:pt x="15631" y="5765"/>
                </a:lnTo>
                <a:lnTo>
                  <a:pt x="15826" y="5643"/>
                </a:lnTo>
                <a:lnTo>
                  <a:pt x="16022" y="5520"/>
                </a:lnTo>
                <a:lnTo>
                  <a:pt x="17096" y="8134"/>
                </a:lnTo>
                <a:lnTo>
                  <a:pt x="17023" y="8231"/>
                </a:lnTo>
                <a:lnTo>
                  <a:pt x="16974" y="8354"/>
                </a:lnTo>
                <a:lnTo>
                  <a:pt x="16950" y="8476"/>
                </a:lnTo>
                <a:lnTo>
                  <a:pt x="16925" y="8598"/>
                </a:lnTo>
                <a:lnTo>
                  <a:pt x="16950" y="8744"/>
                </a:lnTo>
                <a:lnTo>
                  <a:pt x="16998" y="8891"/>
                </a:lnTo>
                <a:lnTo>
                  <a:pt x="17072" y="9037"/>
                </a:lnTo>
                <a:lnTo>
                  <a:pt x="17169" y="9135"/>
                </a:lnTo>
                <a:lnTo>
                  <a:pt x="17292" y="9233"/>
                </a:lnTo>
                <a:lnTo>
                  <a:pt x="17414" y="9306"/>
                </a:lnTo>
                <a:lnTo>
                  <a:pt x="17560" y="9355"/>
                </a:lnTo>
                <a:lnTo>
                  <a:pt x="17731" y="9379"/>
                </a:lnTo>
                <a:lnTo>
                  <a:pt x="17878" y="9355"/>
                </a:lnTo>
                <a:lnTo>
                  <a:pt x="18024" y="9306"/>
                </a:lnTo>
                <a:lnTo>
                  <a:pt x="18146" y="9233"/>
                </a:lnTo>
                <a:lnTo>
                  <a:pt x="18268" y="9135"/>
                </a:lnTo>
                <a:lnTo>
                  <a:pt x="18366" y="9037"/>
                </a:lnTo>
                <a:lnTo>
                  <a:pt x="18439" y="8891"/>
                </a:lnTo>
                <a:lnTo>
                  <a:pt x="18488" y="8744"/>
                </a:lnTo>
                <a:lnTo>
                  <a:pt x="18513" y="8598"/>
                </a:lnTo>
                <a:lnTo>
                  <a:pt x="18488" y="8451"/>
                </a:lnTo>
                <a:lnTo>
                  <a:pt x="18464" y="8329"/>
                </a:lnTo>
                <a:lnTo>
                  <a:pt x="18391" y="8207"/>
                </a:lnTo>
                <a:lnTo>
                  <a:pt x="18317" y="8085"/>
                </a:lnTo>
                <a:lnTo>
                  <a:pt x="18220" y="7987"/>
                </a:lnTo>
                <a:lnTo>
                  <a:pt x="18122" y="7914"/>
                </a:lnTo>
                <a:lnTo>
                  <a:pt x="18000" y="7865"/>
                </a:lnTo>
                <a:lnTo>
                  <a:pt x="17853" y="7816"/>
                </a:lnTo>
                <a:lnTo>
                  <a:pt x="16803" y="5203"/>
                </a:lnTo>
                <a:lnTo>
                  <a:pt x="17023" y="5154"/>
                </a:lnTo>
                <a:lnTo>
                  <a:pt x="17267" y="5105"/>
                </a:lnTo>
                <a:lnTo>
                  <a:pt x="17511" y="5081"/>
                </a:lnTo>
                <a:lnTo>
                  <a:pt x="18097" y="5081"/>
                </a:lnTo>
                <a:close/>
                <a:moveTo>
                  <a:pt x="6252" y="1"/>
                </a:moveTo>
                <a:lnTo>
                  <a:pt x="6179" y="25"/>
                </a:lnTo>
                <a:lnTo>
                  <a:pt x="6106" y="74"/>
                </a:lnTo>
                <a:lnTo>
                  <a:pt x="6057" y="123"/>
                </a:lnTo>
                <a:lnTo>
                  <a:pt x="6008" y="196"/>
                </a:lnTo>
                <a:lnTo>
                  <a:pt x="5959" y="245"/>
                </a:lnTo>
                <a:lnTo>
                  <a:pt x="5935" y="343"/>
                </a:lnTo>
                <a:lnTo>
                  <a:pt x="5935" y="416"/>
                </a:lnTo>
                <a:lnTo>
                  <a:pt x="5959" y="660"/>
                </a:lnTo>
                <a:lnTo>
                  <a:pt x="6057" y="978"/>
                </a:lnTo>
                <a:lnTo>
                  <a:pt x="6106" y="1124"/>
                </a:lnTo>
                <a:lnTo>
                  <a:pt x="6179" y="1222"/>
                </a:lnTo>
                <a:lnTo>
                  <a:pt x="6252" y="1320"/>
                </a:lnTo>
                <a:lnTo>
                  <a:pt x="6350" y="1344"/>
                </a:lnTo>
                <a:lnTo>
                  <a:pt x="7107" y="1344"/>
                </a:lnTo>
                <a:lnTo>
                  <a:pt x="8084" y="3396"/>
                </a:lnTo>
                <a:lnTo>
                  <a:pt x="6985" y="4788"/>
                </a:lnTo>
                <a:lnTo>
                  <a:pt x="6716" y="4617"/>
                </a:lnTo>
                <a:lnTo>
                  <a:pt x="6423" y="4470"/>
                </a:lnTo>
                <a:lnTo>
                  <a:pt x="6130" y="4348"/>
                </a:lnTo>
                <a:lnTo>
                  <a:pt x="5813" y="4250"/>
                </a:lnTo>
                <a:lnTo>
                  <a:pt x="5495" y="4177"/>
                </a:lnTo>
                <a:lnTo>
                  <a:pt x="5178" y="4104"/>
                </a:lnTo>
                <a:lnTo>
                  <a:pt x="4860" y="4079"/>
                </a:lnTo>
                <a:lnTo>
                  <a:pt x="4030" y="4079"/>
                </a:lnTo>
                <a:lnTo>
                  <a:pt x="3590" y="4153"/>
                </a:lnTo>
                <a:lnTo>
                  <a:pt x="3151" y="4275"/>
                </a:lnTo>
                <a:lnTo>
                  <a:pt x="2735" y="4421"/>
                </a:lnTo>
                <a:lnTo>
                  <a:pt x="2345" y="4617"/>
                </a:lnTo>
                <a:lnTo>
                  <a:pt x="1978" y="4837"/>
                </a:lnTo>
                <a:lnTo>
                  <a:pt x="1636" y="5105"/>
                </a:lnTo>
                <a:lnTo>
                  <a:pt x="1319" y="5398"/>
                </a:lnTo>
                <a:lnTo>
                  <a:pt x="1026" y="5716"/>
                </a:lnTo>
                <a:lnTo>
                  <a:pt x="782" y="6058"/>
                </a:lnTo>
                <a:lnTo>
                  <a:pt x="537" y="6449"/>
                </a:lnTo>
                <a:lnTo>
                  <a:pt x="366" y="6839"/>
                </a:lnTo>
                <a:lnTo>
                  <a:pt x="220" y="7254"/>
                </a:lnTo>
                <a:lnTo>
                  <a:pt x="98" y="7670"/>
                </a:lnTo>
                <a:lnTo>
                  <a:pt x="24" y="8134"/>
                </a:lnTo>
                <a:lnTo>
                  <a:pt x="0" y="8598"/>
                </a:lnTo>
                <a:lnTo>
                  <a:pt x="24" y="9062"/>
                </a:lnTo>
                <a:lnTo>
                  <a:pt x="98" y="9501"/>
                </a:lnTo>
                <a:lnTo>
                  <a:pt x="220" y="9941"/>
                </a:lnTo>
                <a:lnTo>
                  <a:pt x="366" y="10356"/>
                </a:lnTo>
                <a:lnTo>
                  <a:pt x="562" y="10747"/>
                </a:lnTo>
                <a:lnTo>
                  <a:pt x="782" y="11138"/>
                </a:lnTo>
                <a:lnTo>
                  <a:pt x="1050" y="11480"/>
                </a:lnTo>
                <a:lnTo>
                  <a:pt x="1343" y="11797"/>
                </a:lnTo>
                <a:lnTo>
                  <a:pt x="1661" y="12090"/>
                </a:lnTo>
                <a:lnTo>
                  <a:pt x="2003" y="12359"/>
                </a:lnTo>
                <a:lnTo>
                  <a:pt x="2369" y="12579"/>
                </a:lnTo>
                <a:lnTo>
                  <a:pt x="2760" y="12774"/>
                </a:lnTo>
                <a:lnTo>
                  <a:pt x="3175" y="12945"/>
                </a:lnTo>
                <a:lnTo>
                  <a:pt x="3615" y="13043"/>
                </a:lnTo>
                <a:lnTo>
                  <a:pt x="4079" y="13116"/>
                </a:lnTo>
                <a:lnTo>
                  <a:pt x="4518" y="13140"/>
                </a:lnTo>
                <a:lnTo>
                  <a:pt x="4982" y="13116"/>
                </a:lnTo>
                <a:lnTo>
                  <a:pt x="5397" y="13043"/>
                </a:lnTo>
                <a:lnTo>
                  <a:pt x="5813" y="12945"/>
                </a:lnTo>
                <a:lnTo>
                  <a:pt x="6228" y="12823"/>
                </a:lnTo>
                <a:lnTo>
                  <a:pt x="6594" y="12628"/>
                </a:lnTo>
                <a:lnTo>
                  <a:pt x="6961" y="12432"/>
                </a:lnTo>
                <a:lnTo>
                  <a:pt x="7302" y="12188"/>
                </a:lnTo>
                <a:lnTo>
                  <a:pt x="7620" y="11919"/>
                </a:lnTo>
                <a:lnTo>
                  <a:pt x="7913" y="11626"/>
                </a:lnTo>
                <a:lnTo>
                  <a:pt x="8182" y="11309"/>
                </a:lnTo>
                <a:lnTo>
                  <a:pt x="8402" y="10967"/>
                </a:lnTo>
                <a:lnTo>
                  <a:pt x="8597" y="10625"/>
                </a:lnTo>
                <a:lnTo>
                  <a:pt x="8768" y="10234"/>
                </a:lnTo>
                <a:lnTo>
                  <a:pt x="8890" y="9843"/>
                </a:lnTo>
                <a:lnTo>
                  <a:pt x="8988" y="9428"/>
                </a:lnTo>
                <a:lnTo>
                  <a:pt x="9061" y="9013"/>
                </a:lnTo>
                <a:lnTo>
                  <a:pt x="9427" y="9013"/>
                </a:lnTo>
                <a:lnTo>
                  <a:pt x="9525" y="9282"/>
                </a:lnTo>
                <a:lnTo>
                  <a:pt x="9647" y="9501"/>
                </a:lnTo>
                <a:lnTo>
                  <a:pt x="9818" y="9721"/>
                </a:lnTo>
                <a:lnTo>
                  <a:pt x="10013" y="9892"/>
                </a:lnTo>
                <a:lnTo>
                  <a:pt x="10233" y="10039"/>
                </a:lnTo>
                <a:lnTo>
                  <a:pt x="10477" y="10161"/>
                </a:lnTo>
                <a:lnTo>
                  <a:pt x="10746" y="10234"/>
                </a:lnTo>
                <a:lnTo>
                  <a:pt x="11186" y="10234"/>
                </a:lnTo>
                <a:lnTo>
                  <a:pt x="11357" y="10210"/>
                </a:lnTo>
                <a:lnTo>
                  <a:pt x="11503" y="10161"/>
                </a:lnTo>
                <a:lnTo>
                  <a:pt x="11674" y="10112"/>
                </a:lnTo>
                <a:lnTo>
                  <a:pt x="11821" y="10039"/>
                </a:lnTo>
                <a:lnTo>
                  <a:pt x="11943" y="9965"/>
                </a:lnTo>
                <a:lnTo>
                  <a:pt x="12065" y="9868"/>
                </a:lnTo>
                <a:lnTo>
                  <a:pt x="12187" y="9770"/>
                </a:lnTo>
                <a:lnTo>
                  <a:pt x="12309" y="9648"/>
                </a:lnTo>
                <a:lnTo>
                  <a:pt x="12382" y="9526"/>
                </a:lnTo>
                <a:lnTo>
                  <a:pt x="12480" y="9379"/>
                </a:lnTo>
                <a:lnTo>
                  <a:pt x="12553" y="9233"/>
                </a:lnTo>
                <a:lnTo>
                  <a:pt x="12602" y="9086"/>
                </a:lnTo>
                <a:lnTo>
                  <a:pt x="12651" y="8915"/>
                </a:lnTo>
                <a:lnTo>
                  <a:pt x="12676" y="8769"/>
                </a:lnTo>
                <a:lnTo>
                  <a:pt x="12676" y="8598"/>
                </a:lnTo>
                <a:lnTo>
                  <a:pt x="12651" y="8329"/>
                </a:lnTo>
                <a:lnTo>
                  <a:pt x="12602" y="8085"/>
                </a:lnTo>
                <a:lnTo>
                  <a:pt x="12505" y="7865"/>
                </a:lnTo>
                <a:lnTo>
                  <a:pt x="12358" y="7645"/>
                </a:lnTo>
                <a:lnTo>
                  <a:pt x="15411" y="4055"/>
                </a:lnTo>
                <a:lnTo>
                  <a:pt x="15631" y="4592"/>
                </a:lnTo>
                <a:lnTo>
                  <a:pt x="15362" y="4739"/>
                </a:lnTo>
                <a:lnTo>
                  <a:pt x="15093" y="4910"/>
                </a:lnTo>
                <a:lnTo>
                  <a:pt x="14849" y="5105"/>
                </a:lnTo>
                <a:lnTo>
                  <a:pt x="14605" y="5301"/>
                </a:lnTo>
                <a:lnTo>
                  <a:pt x="14385" y="5520"/>
                </a:lnTo>
                <a:lnTo>
                  <a:pt x="14190" y="5765"/>
                </a:lnTo>
                <a:lnTo>
                  <a:pt x="14019" y="6009"/>
                </a:lnTo>
                <a:lnTo>
                  <a:pt x="13848" y="6253"/>
                </a:lnTo>
                <a:lnTo>
                  <a:pt x="13701" y="6522"/>
                </a:lnTo>
                <a:lnTo>
                  <a:pt x="13579" y="6790"/>
                </a:lnTo>
                <a:lnTo>
                  <a:pt x="13457" y="7084"/>
                </a:lnTo>
                <a:lnTo>
                  <a:pt x="13359" y="7377"/>
                </a:lnTo>
                <a:lnTo>
                  <a:pt x="13286" y="7670"/>
                </a:lnTo>
                <a:lnTo>
                  <a:pt x="13237" y="7963"/>
                </a:lnTo>
                <a:lnTo>
                  <a:pt x="13213" y="8280"/>
                </a:lnTo>
                <a:lnTo>
                  <a:pt x="13188" y="8598"/>
                </a:lnTo>
                <a:lnTo>
                  <a:pt x="13213" y="9062"/>
                </a:lnTo>
                <a:lnTo>
                  <a:pt x="13286" y="9501"/>
                </a:lnTo>
                <a:lnTo>
                  <a:pt x="13408" y="9941"/>
                </a:lnTo>
                <a:lnTo>
                  <a:pt x="13555" y="10356"/>
                </a:lnTo>
                <a:lnTo>
                  <a:pt x="13750" y="10747"/>
                </a:lnTo>
                <a:lnTo>
                  <a:pt x="13970" y="11138"/>
                </a:lnTo>
                <a:lnTo>
                  <a:pt x="14239" y="11480"/>
                </a:lnTo>
                <a:lnTo>
                  <a:pt x="14532" y="11797"/>
                </a:lnTo>
                <a:lnTo>
                  <a:pt x="14849" y="12090"/>
                </a:lnTo>
                <a:lnTo>
                  <a:pt x="15191" y="12359"/>
                </a:lnTo>
                <a:lnTo>
                  <a:pt x="15582" y="12579"/>
                </a:lnTo>
                <a:lnTo>
                  <a:pt x="15973" y="12774"/>
                </a:lnTo>
                <a:lnTo>
                  <a:pt x="16388" y="12945"/>
                </a:lnTo>
                <a:lnTo>
                  <a:pt x="16827" y="13043"/>
                </a:lnTo>
                <a:lnTo>
                  <a:pt x="17267" y="13116"/>
                </a:lnTo>
                <a:lnTo>
                  <a:pt x="17756" y="13140"/>
                </a:lnTo>
                <a:lnTo>
                  <a:pt x="18195" y="13116"/>
                </a:lnTo>
                <a:lnTo>
                  <a:pt x="18659" y="13043"/>
                </a:lnTo>
                <a:lnTo>
                  <a:pt x="19099" y="12945"/>
                </a:lnTo>
                <a:lnTo>
                  <a:pt x="19514" y="12774"/>
                </a:lnTo>
                <a:lnTo>
                  <a:pt x="19905" y="12579"/>
                </a:lnTo>
                <a:lnTo>
                  <a:pt x="20271" y="12359"/>
                </a:lnTo>
                <a:lnTo>
                  <a:pt x="20613" y="12090"/>
                </a:lnTo>
                <a:lnTo>
                  <a:pt x="20931" y="11797"/>
                </a:lnTo>
                <a:lnTo>
                  <a:pt x="21224" y="11480"/>
                </a:lnTo>
                <a:lnTo>
                  <a:pt x="21492" y="11138"/>
                </a:lnTo>
                <a:lnTo>
                  <a:pt x="21712" y="10747"/>
                </a:lnTo>
                <a:lnTo>
                  <a:pt x="21907" y="10356"/>
                </a:lnTo>
                <a:lnTo>
                  <a:pt x="22054" y="9941"/>
                </a:lnTo>
                <a:lnTo>
                  <a:pt x="22176" y="9501"/>
                </a:lnTo>
                <a:lnTo>
                  <a:pt x="22249" y="9062"/>
                </a:lnTo>
                <a:lnTo>
                  <a:pt x="22274" y="8598"/>
                </a:lnTo>
                <a:lnTo>
                  <a:pt x="22249" y="8134"/>
                </a:lnTo>
                <a:lnTo>
                  <a:pt x="22176" y="7670"/>
                </a:lnTo>
                <a:lnTo>
                  <a:pt x="22054" y="7230"/>
                </a:lnTo>
                <a:lnTo>
                  <a:pt x="21907" y="6815"/>
                </a:lnTo>
                <a:lnTo>
                  <a:pt x="21712" y="6424"/>
                </a:lnTo>
                <a:lnTo>
                  <a:pt x="21492" y="6058"/>
                </a:lnTo>
                <a:lnTo>
                  <a:pt x="21224" y="5691"/>
                </a:lnTo>
                <a:lnTo>
                  <a:pt x="20931" y="5374"/>
                </a:lnTo>
                <a:lnTo>
                  <a:pt x="20613" y="5081"/>
                </a:lnTo>
                <a:lnTo>
                  <a:pt x="20271" y="4812"/>
                </a:lnTo>
                <a:lnTo>
                  <a:pt x="19905" y="4592"/>
                </a:lnTo>
                <a:lnTo>
                  <a:pt x="19514" y="4397"/>
                </a:lnTo>
                <a:lnTo>
                  <a:pt x="19099" y="4250"/>
                </a:lnTo>
                <a:lnTo>
                  <a:pt x="18659" y="4128"/>
                </a:lnTo>
                <a:lnTo>
                  <a:pt x="18195" y="4079"/>
                </a:lnTo>
                <a:lnTo>
                  <a:pt x="17756" y="4055"/>
                </a:lnTo>
                <a:lnTo>
                  <a:pt x="17414" y="4055"/>
                </a:lnTo>
                <a:lnTo>
                  <a:pt x="17072" y="4104"/>
                </a:lnTo>
                <a:lnTo>
                  <a:pt x="16754" y="4153"/>
                </a:lnTo>
                <a:lnTo>
                  <a:pt x="16412" y="4250"/>
                </a:lnTo>
                <a:lnTo>
                  <a:pt x="15240" y="1344"/>
                </a:lnTo>
                <a:lnTo>
                  <a:pt x="16144" y="1344"/>
                </a:lnTo>
                <a:lnTo>
                  <a:pt x="15997" y="1515"/>
                </a:lnTo>
                <a:lnTo>
                  <a:pt x="15924" y="1564"/>
                </a:lnTo>
                <a:lnTo>
                  <a:pt x="15899" y="1637"/>
                </a:lnTo>
                <a:lnTo>
                  <a:pt x="15875" y="1735"/>
                </a:lnTo>
                <a:lnTo>
                  <a:pt x="15875" y="1808"/>
                </a:lnTo>
                <a:lnTo>
                  <a:pt x="15875" y="1881"/>
                </a:lnTo>
                <a:lnTo>
                  <a:pt x="15899" y="1955"/>
                </a:lnTo>
                <a:lnTo>
                  <a:pt x="15924" y="2028"/>
                </a:lnTo>
                <a:lnTo>
                  <a:pt x="15997" y="2101"/>
                </a:lnTo>
                <a:lnTo>
                  <a:pt x="16046" y="2150"/>
                </a:lnTo>
                <a:lnTo>
                  <a:pt x="16119" y="2199"/>
                </a:lnTo>
                <a:lnTo>
                  <a:pt x="16192" y="2223"/>
                </a:lnTo>
                <a:lnTo>
                  <a:pt x="16363" y="2223"/>
                </a:lnTo>
                <a:lnTo>
                  <a:pt x="16437" y="2199"/>
                </a:lnTo>
                <a:lnTo>
                  <a:pt x="16510" y="2150"/>
                </a:lnTo>
                <a:lnTo>
                  <a:pt x="16583" y="2101"/>
                </a:lnTo>
                <a:lnTo>
                  <a:pt x="16754" y="1930"/>
                </a:lnTo>
                <a:lnTo>
                  <a:pt x="16852" y="1808"/>
                </a:lnTo>
                <a:lnTo>
                  <a:pt x="16925" y="1662"/>
                </a:lnTo>
                <a:lnTo>
                  <a:pt x="16998" y="1491"/>
                </a:lnTo>
                <a:lnTo>
                  <a:pt x="17047" y="1320"/>
                </a:lnTo>
                <a:lnTo>
                  <a:pt x="17047" y="1124"/>
                </a:lnTo>
                <a:lnTo>
                  <a:pt x="16998" y="953"/>
                </a:lnTo>
                <a:lnTo>
                  <a:pt x="16901" y="807"/>
                </a:lnTo>
                <a:lnTo>
                  <a:pt x="16779" y="685"/>
                </a:lnTo>
                <a:lnTo>
                  <a:pt x="16657" y="587"/>
                </a:lnTo>
                <a:lnTo>
                  <a:pt x="16486" y="538"/>
                </a:lnTo>
                <a:lnTo>
                  <a:pt x="16339" y="489"/>
                </a:lnTo>
                <a:lnTo>
                  <a:pt x="16192" y="465"/>
                </a:lnTo>
                <a:lnTo>
                  <a:pt x="14629" y="465"/>
                </a:lnTo>
                <a:lnTo>
                  <a:pt x="14507" y="489"/>
                </a:lnTo>
                <a:lnTo>
                  <a:pt x="14434" y="514"/>
                </a:lnTo>
                <a:lnTo>
                  <a:pt x="14312" y="611"/>
                </a:lnTo>
                <a:lnTo>
                  <a:pt x="14239" y="709"/>
                </a:lnTo>
                <a:lnTo>
                  <a:pt x="14214" y="807"/>
                </a:lnTo>
                <a:lnTo>
                  <a:pt x="14214" y="929"/>
                </a:lnTo>
                <a:lnTo>
                  <a:pt x="14239" y="1027"/>
                </a:lnTo>
                <a:lnTo>
                  <a:pt x="14996" y="2883"/>
                </a:lnTo>
                <a:lnTo>
                  <a:pt x="8792" y="2883"/>
                </a:lnTo>
                <a:lnTo>
                  <a:pt x="8035" y="1344"/>
                </a:lnTo>
                <a:lnTo>
                  <a:pt x="9427" y="1344"/>
                </a:lnTo>
                <a:lnTo>
                  <a:pt x="9525" y="1320"/>
                </a:lnTo>
                <a:lnTo>
                  <a:pt x="9598" y="1295"/>
                </a:lnTo>
                <a:lnTo>
                  <a:pt x="9672" y="1271"/>
                </a:lnTo>
                <a:lnTo>
                  <a:pt x="9720" y="1222"/>
                </a:lnTo>
                <a:lnTo>
                  <a:pt x="9794" y="1149"/>
                </a:lnTo>
                <a:lnTo>
                  <a:pt x="9818" y="1075"/>
                </a:lnTo>
                <a:lnTo>
                  <a:pt x="9842" y="1002"/>
                </a:lnTo>
                <a:lnTo>
                  <a:pt x="9842" y="904"/>
                </a:lnTo>
                <a:lnTo>
                  <a:pt x="9842" y="831"/>
                </a:lnTo>
                <a:lnTo>
                  <a:pt x="9818" y="734"/>
                </a:lnTo>
                <a:lnTo>
                  <a:pt x="9794" y="685"/>
                </a:lnTo>
                <a:lnTo>
                  <a:pt x="9720" y="611"/>
                </a:lnTo>
                <a:lnTo>
                  <a:pt x="9672" y="563"/>
                </a:lnTo>
                <a:lnTo>
                  <a:pt x="9598" y="514"/>
                </a:lnTo>
                <a:lnTo>
                  <a:pt x="9525" y="489"/>
                </a:lnTo>
                <a:lnTo>
                  <a:pt x="9427" y="489"/>
                </a:lnTo>
                <a:lnTo>
                  <a:pt x="6350" y="1"/>
                </a:lnTo>
                <a:lnTo>
                  <a:pt x="6252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grpSp>
        <p:nvGrpSpPr>
          <p:cNvPr id="52297" name="Google Shape;489;p31">
            <a:extLst>
              <a:ext uri="{FF2B5EF4-FFF2-40B4-BE49-F238E27FC236}">
                <a16:creationId xmlns:a16="http://schemas.microsoft.com/office/drawing/2014/main" id="{CAB0C340-F508-A547-ABC6-C940F6212085}"/>
              </a:ext>
            </a:extLst>
          </p:cNvPr>
          <p:cNvGrpSpPr>
            <a:grpSpLocks/>
          </p:cNvGrpSpPr>
          <p:nvPr/>
        </p:nvGrpSpPr>
        <p:grpSpPr bwMode="auto">
          <a:xfrm>
            <a:off x="1198563" y="4221163"/>
            <a:ext cx="334962" cy="328612"/>
            <a:chOff x="1244325" y="4999400"/>
            <a:chExt cx="444525" cy="437200"/>
          </a:xfrm>
        </p:grpSpPr>
        <p:sp>
          <p:nvSpPr>
            <p:cNvPr id="52349" name="Google Shape;490;p31">
              <a:extLst>
                <a:ext uri="{FF2B5EF4-FFF2-40B4-BE49-F238E27FC236}">
                  <a16:creationId xmlns:a16="http://schemas.microsoft.com/office/drawing/2014/main" id="{42801FCE-455F-E540-98E1-1C0C5D03579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4325" y="5161200"/>
              <a:ext cx="374925" cy="222275"/>
            </a:xfrm>
            <a:custGeom>
              <a:avLst/>
              <a:gdLst>
                <a:gd name="T0" fmla="*/ 2199 w 14997"/>
                <a:gd name="T1" fmla="*/ 1685 h 8891"/>
                <a:gd name="T2" fmla="*/ 2687 w 14997"/>
                <a:gd name="T3" fmla="*/ 1930 h 8891"/>
                <a:gd name="T4" fmla="*/ 2932 w 14997"/>
                <a:gd name="T5" fmla="*/ 2443 h 8891"/>
                <a:gd name="T6" fmla="*/ 3176 w 14997"/>
                <a:gd name="T7" fmla="*/ 3664 h 8891"/>
                <a:gd name="T8" fmla="*/ 3567 w 14997"/>
                <a:gd name="T9" fmla="*/ 5154 h 8891"/>
                <a:gd name="T10" fmla="*/ 3152 w 14997"/>
                <a:gd name="T11" fmla="*/ 5031 h 8891"/>
                <a:gd name="T12" fmla="*/ 2736 w 14997"/>
                <a:gd name="T13" fmla="*/ 4812 h 8891"/>
                <a:gd name="T14" fmla="*/ 2321 w 14997"/>
                <a:gd name="T15" fmla="*/ 4543 h 8891"/>
                <a:gd name="T16" fmla="*/ 1930 w 14997"/>
                <a:gd name="T17" fmla="*/ 4201 h 8891"/>
                <a:gd name="T18" fmla="*/ 1613 w 14997"/>
                <a:gd name="T19" fmla="*/ 3810 h 8891"/>
                <a:gd name="T20" fmla="*/ 1344 w 14997"/>
                <a:gd name="T21" fmla="*/ 3395 h 8891"/>
                <a:gd name="T22" fmla="*/ 1173 w 14997"/>
                <a:gd name="T23" fmla="*/ 2931 h 8891"/>
                <a:gd name="T24" fmla="*/ 1124 w 14997"/>
                <a:gd name="T25" fmla="*/ 2491 h 8891"/>
                <a:gd name="T26" fmla="*/ 1173 w 14997"/>
                <a:gd name="T27" fmla="*/ 2174 h 8891"/>
                <a:gd name="T28" fmla="*/ 1369 w 14997"/>
                <a:gd name="T29" fmla="*/ 1905 h 8891"/>
                <a:gd name="T30" fmla="*/ 1613 w 14997"/>
                <a:gd name="T31" fmla="*/ 1734 h 8891"/>
                <a:gd name="T32" fmla="*/ 1955 w 14997"/>
                <a:gd name="T33" fmla="*/ 1661 h 8891"/>
                <a:gd name="T34" fmla="*/ 3225 w 14997"/>
                <a:gd name="T35" fmla="*/ 0 h 8891"/>
                <a:gd name="T36" fmla="*/ 3029 w 14997"/>
                <a:gd name="T37" fmla="*/ 98 h 8891"/>
                <a:gd name="T38" fmla="*/ 2883 w 14997"/>
                <a:gd name="T39" fmla="*/ 245 h 8891"/>
                <a:gd name="T40" fmla="*/ 2785 w 14997"/>
                <a:gd name="T41" fmla="*/ 440 h 8891"/>
                <a:gd name="T42" fmla="*/ 2785 w 14997"/>
                <a:gd name="T43" fmla="*/ 709 h 8891"/>
                <a:gd name="T44" fmla="*/ 2370 w 14997"/>
                <a:gd name="T45" fmla="*/ 586 h 8891"/>
                <a:gd name="T46" fmla="*/ 1955 w 14997"/>
                <a:gd name="T47" fmla="*/ 538 h 8891"/>
                <a:gd name="T48" fmla="*/ 1564 w 14997"/>
                <a:gd name="T49" fmla="*/ 586 h 8891"/>
                <a:gd name="T50" fmla="*/ 1198 w 14997"/>
                <a:gd name="T51" fmla="*/ 709 h 8891"/>
                <a:gd name="T52" fmla="*/ 856 w 14997"/>
                <a:gd name="T53" fmla="*/ 880 h 8891"/>
                <a:gd name="T54" fmla="*/ 563 w 14997"/>
                <a:gd name="T55" fmla="*/ 1124 h 8891"/>
                <a:gd name="T56" fmla="*/ 343 w 14997"/>
                <a:gd name="T57" fmla="*/ 1417 h 8891"/>
                <a:gd name="T58" fmla="*/ 147 w 14997"/>
                <a:gd name="T59" fmla="*/ 1734 h 8891"/>
                <a:gd name="T60" fmla="*/ 50 w 14997"/>
                <a:gd name="T61" fmla="*/ 2101 h 8891"/>
                <a:gd name="T62" fmla="*/ 1 w 14997"/>
                <a:gd name="T63" fmla="*/ 2491 h 8891"/>
                <a:gd name="T64" fmla="*/ 99 w 14997"/>
                <a:gd name="T65" fmla="*/ 3200 h 8891"/>
                <a:gd name="T66" fmla="*/ 367 w 14997"/>
                <a:gd name="T67" fmla="*/ 3884 h 8891"/>
                <a:gd name="T68" fmla="*/ 782 w 14997"/>
                <a:gd name="T69" fmla="*/ 4543 h 8891"/>
                <a:gd name="T70" fmla="*/ 1295 w 14997"/>
                <a:gd name="T71" fmla="*/ 5105 h 8891"/>
                <a:gd name="T72" fmla="*/ 1906 w 14997"/>
                <a:gd name="T73" fmla="*/ 5593 h 8891"/>
                <a:gd name="T74" fmla="*/ 2590 w 14997"/>
                <a:gd name="T75" fmla="*/ 5960 h 8891"/>
                <a:gd name="T76" fmla="*/ 3274 w 14997"/>
                <a:gd name="T77" fmla="*/ 6204 h 8891"/>
                <a:gd name="T78" fmla="*/ 3957 w 14997"/>
                <a:gd name="T79" fmla="*/ 6301 h 8891"/>
                <a:gd name="T80" fmla="*/ 4226 w 14997"/>
                <a:gd name="T81" fmla="*/ 6961 h 8891"/>
                <a:gd name="T82" fmla="*/ 4812 w 14997"/>
                <a:gd name="T83" fmla="*/ 8133 h 8891"/>
                <a:gd name="T84" fmla="*/ 5154 w 14997"/>
                <a:gd name="T85" fmla="*/ 8719 h 8891"/>
                <a:gd name="T86" fmla="*/ 5423 w 14997"/>
                <a:gd name="T87" fmla="*/ 8866 h 8891"/>
                <a:gd name="T88" fmla="*/ 12212 w 14997"/>
                <a:gd name="T89" fmla="*/ 8890 h 8891"/>
                <a:gd name="T90" fmla="*/ 12506 w 14997"/>
                <a:gd name="T91" fmla="*/ 8817 h 8891"/>
                <a:gd name="T92" fmla="*/ 12701 w 14997"/>
                <a:gd name="T93" fmla="*/ 8597 h 8891"/>
                <a:gd name="T94" fmla="*/ 13360 w 14997"/>
                <a:gd name="T95" fmla="*/ 7352 h 8891"/>
                <a:gd name="T96" fmla="*/ 13922 w 14997"/>
                <a:gd name="T97" fmla="*/ 6008 h 8891"/>
                <a:gd name="T98" fmla="*/ 14288 w 14997"/>
                <a:gd name="T99" fmla="*/ 4958 h 8891"/>
                <a:gd name="T100" fmla="*/ 14606 w 14997"/>
                <a:gd name="T101" fmla="*/ 3786 h 8891"/>
                <a:gd name="T102" fmla="*/ 14850 w 14997"/>
                <a:gd name="T103" fmla="*/ 2540 h 8891"/>
                <a:gd name="T104" fmla="*/ 14972 w 14997"/>
                <a:gd name="T105" fmla="*/ 1221 h 8891"/>
                <a:gd name="T106" fmla="*/ 14997 w 14997"/>
                <a:gd name="T107" fmla="*/ 440 h 8891"/>
                <a:gd name="T108" fmla="*/ 14899 w 14997"/>
                <a:gd name="T109" fmla="*/ 245 h 8891"/>
                <a:gd name="T110" fmla="*/ 14752 w 14997"/>
                <a:gd name="T111" fmla="*/ 98 h 8891"/>
                <a:gd name="T112" fmla="*/ 14557 w 14997"/>
                <a:gd name="T113" fmla="*/ 0 h 88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997" h="8891" extrusionOk="0">
                  <a:moveTo>
                    <a:pt x="2077" y="1661"/>
                  </a:moveTo>
                  <a:lnTo>
                    <a:pt x="2199" y="1685"/>
                  </a:lnTo>
                  <a:lnTo>
                    <a:pt x="2468" y="1783"/>
                  </a:lnTo>
                  <a:lnTo>
                    <a:pt x="2687" y="1930"/>
                  </a:lnTo>
                  <a:lnTo>
                    <a:pt x="2883" y="2076"/>
                  </a:lnTo>
                  <a:lnTo>
                    <a:pt x="2932" y="2443"/>
                  </a:lnTo>
                  <a:lnTo>
                    <a:pt x="3005" y="2833"/>
                  </a:lnTo>
                  <a:lnTo>
                    <a:pt x="3176" y="3664"/>
                  </a:lnTo>
                  <a:lnTo>
                    <a:pt x="3396" y="4470"/>
                  </a:lnTo>
                  <a:lnTo>
                    <a:pt x="3567" y="5154"/>
                  </a:lnTo>
                  <a:lnTo>
                    <a:pt x="3371" y="5105"/>
                  </a:lnTo>
                  <a:lnTo>
                    <a:pt x="3152" y="5031"/>
                  </a:lnTo>
                  <a:lnTo>
                    <a:pt x="2956" y="4934"/>
                  </a:lnTo>
                  <a:lnTo>
                    <a:pt x="2736" y="4812"/>
                  </a:lnTo>
                  <a:lnTo>
                    <a:pt x="2541" y="4690"/>
                  </a:lnTo>
                  <a:lnTo>
                    <a:pt x="2321" y="4543"/>
                  </a:lnTo>
                  <a:lnTo>
                    <a:pt x="2126" y="4372"/>
                  </a:lnTo>
                  <a:lnTo>
                    <a:pt x="1930" y="4201"/>
                  </a:lnTo>
                  <a:lnTo>
                    <a:pt x="1759" y="4006"/>
                  </a:lnTo>
                  <a:lnTo>
                    <a:pt x="1613" y="3810"/>
                  </a:lnTo>
                  <a:lnTo>
                    <a:pt x="1466" y="3590"/>
                  </a:lnTo>
                  <a:lnTo>
                    <a:pt x="1344" y="3395"/>
                  </a:lnTo>
                  <a:lnTo>
                    <a:pt x="1247" y="3175"/>
                  </a:lnTo>
                  <a:lnTo>
                    <a:pt x="1173" y="2931"/>
                  </a:lnTo>
                  <a:lnTo>
                    <a:pt x="1124" y="2711"/>
                  </a:lnTo>
                  <a:lnTo>
                    <a:pt x="1124" y="2491"/>
                  </a:lnTo>
                  <a:lnTo>
                    <a:pt x="1124" y="2320"/>
                  </a:lnTo>
                  <a:lnTo>
                    <a:pt x="1173" y="2174"/>
                  </a:lnTo>
                  <a:lnTo>
                    <a:pt x="1247" y="2027"/>
                  </a:lnTo>
                  <a:lnTo>
                    <a:pt x="1369" y="1905"/>
                  </a:lnTo>
                  <a:lnTo>
                    <a:pt x="1491" y="1808"/>
                  </a:lnTo>
                  <a:lnTo>
                    <a:pt x="1613" y="1734"/>
                  </a:lnTo>
                  <a:lnTo>
                    <a:pt x="1784" y="1685"/>
                  </a:lnTo>
                  <a:lnTo>
                    <a:pt x="1955" y="1661"/>
                  </a:lnTo>
                  <a:lnTo>
                    <a:pt x="2077" y="1661"/>
                  </a:lnTo>
                  <a:close/>
                  <a:moveTo>
                    <a:pt x="3225" y="0"/>
                  </a:moveTo>
                  <a:lnTo>
                    <a:pt x="3127" y="25"/>
                  </a:lnTo>
                  <a:lnTo>
                    <a:pt x="3029" y="98"/>
                  </a:lnTo>
                  <a:lnTo>
                    <a:pt x="2932" y="147"/>
                  </a:lnTo>
                  <a:lnTo>
                    <a:pt x="2883" y="245"/>
                  </a:lnTo>
                  <a:lnTo>
                    <a:pt x="2834" y="342"/>
                  </a:lnTo>
                  <a:lnTo>
                    <a:pt x="2785" y="440"/>
                  </a:lnTo>
                  <a:lnTo>
                    <a:pt x="2785" y="538"/>
                  </a:lnTo>
                  <a:lnTo>
                    <a:pt x="2785" y="709"/>
                  </a:lnTo>
                  <a:lnTo>
                    <a:pt x="2565" y="635"/>
                  </a:lnTo>
                  <a:lnTo>
                    <a:pt x="2370" y="586"/>
                  </a:lnTo>
                  <a:lnTo>
                    <a:pt x="2150" y="562"/>
                  </a:lnTo>
                  <a:lnTo>
                    <a:pt x="1955" y="538"/>
                  </a:lnTo>
                  <a:lnTo>
                    <a:pt x="1759" y="562"/>
                  </a:lnTo>
                  <a:lnTo>
                    <a:pt x="1564" y="586"/>
                  </a:lnTo>
                  <a:lnTo>
                    <a:pt x="1369" y="635"/>
                  </a:lnTo>
                  <a:lnTo>
                    <a:pt x="1198" y="709"/>
                  </a:lnTo>
                  <a:lnTo>
                    <a:pt x="1027" y="782"/>
                  </a:lnTo>
                  <a:lnTo>
                    <a:pt x="856" y="880"/>
                  </a:lnTo>
                  <a:lnTo>
                    <a:pt x="709" y="1002"/>
                  </a:lnTo>
                  <a:lnTo>
                    <a:pt x="563" y="1124"/>
                  </a:lnTo>
                  <a:lnTo>
                    <a:pt x="441" y="1246"/>
                  </a:lnTo>
                  <a:lnTo>
                    <a:pt x="343" y="1417"/>
                  </a:lnTo>
                  <a:lnTo>
                    <a:pt x="245" y="1563"/>
                  </a:lnTo>
                  <a:lnTo>
                    <a:pt x="147" y="1734"/>
                  </a:lnTo>
                  <a:lnTo>
                    <a:pt x="99" y="1905"/>
                  </a:lnTo>
                  <a:lnTo>
                    <a:pt x="50" y="2101"/>
                  </a:lnTo>
                  <a:lnTo>
                    <a:pt x="1" y="2296"/>
                  </a:lnTo>
                  <a:lnTo>
                    <a:pt x="1" y="2491"/>
                  </a:lnTo>
                  <a:lnTo>
                    <a:pt x="25" y="2858"/>
                  </a:lnTo>
                  <a:lnTo>
                    <a:pt x="99" y="3200"/>
                  </a:lnTo>
                  <a:lnTo>
                    <a:pt x="221" y="3566"/>
                  </a:lnTo>
                  <a:lnTo>
                    <a:pt x="367" y="3884"/>
                  </a:lnTo>
                  <a:lnTo>
                    <a:pt x="563" y="4225"/>
                  </a:lnTo>
                  <a:lnTo>
                    <a:pt x="782" y="4543"/>
                  </a:lnTo>
                  <a:lnTo>
                    <a:pt x="1027" y="4836"/>
                  </a:lnTo>
                  <a:lnTo>
                    <a:pt x="1295" y="5105"/>
                  </a:lnTo>
                  <a:lnTo>
                    <a:pt x="1588" y="5349"/>
                  </a:lnTo>
                  <a:lnTo>
                    <a:pt x="1906" y="5593"/>
                  </a:lnTo>
                  <a:lnTo>
                    <a:pt x="2248" y="5789"/>
                  </a:lnTo>
                  <a:lnTo>
                    <a:pt x="2590" y="5960"/>
                  </a:lnTo>
                  <a:lnTo>
                    <a:pt x="2932" y="6106"/>
                  </a:lnTo>
                  <a:lnTo>
                    <a:pt x="3274" y="6204"/>
                  </a:lnTo>
                  <a:lnTo>
                    <a:pt x="3616" y="6277"/>
                  </a:lnTo>
                  <a:lnTo>
                    <a:pt x="3957" y="6301"/>
                  </a:lnTo>
                  <a:lnTo>
                    <a:pt x="4080" y="6643"/>
                  </a:lnTo>
                  <a:lnTo>
                    <a:pt x="4226" y="6961"/>
                  </a:lnTo>
                  <a:lnTo>
                    <a:pt x="4519" y="7596"/>
                  </a:lnTo>
                  <a:lnTo>
                    <a:pt x="4812" y="8133"/>
                  </a:lnTo>
                  <a:lnTo>
                    <a:pt x="5081" y="8597"/>
                  </a:lnTo>
                  <a:lnTo>
                    <a:pt x="5154" y="8719"/>
                  </a:lnTo>
                  <a:lnTo>
                    <a:pt x="5276" y="8817"/>
                  </a:lnTo>
                  <a:lnTo>
                    <a:pt x="5423" y="8866"/>
                  </a:lnTo>
                  <a:lnTo>
                    <a:pt x="5569" y="8890"/>
                  </a:lnTo>
                  <a:lnTo>
                    <a:pt x="12212" y="8890"/>
                  </a:lnTo>
                  <a:lnTo>
                    <a:pt x="12359" y="8866"/>
                  </a:lnTo>
                  <a:lnTo>
                    <a:pt x="12506" y="8817"/>
                  </a:lnTo>
                  <a:lnTo>
                    <a:pt x="12628" y="8719"/>
                  </a:lnTo>
                  <a:lnTo>
                    <a:pt x="12701" y="8597"/>
                  </a:lnTo>
                  <a:lnTo>
                    <a:pt x="12994" y="8060"/>
                  </a:lnTo>
                  <a:lnTo>
                    <a:pt x="13360" y="7352"/>
                  </a:lnTo>
                  <a:lnTo>
                    <a:pt x="13727" y="6472"/>
                  </a:lnTo>
                  <a:lnTo>
                    <a:pt x="13922" y="6008"/>
                  </a:lnTo>
                  <a:lnTo>
                    <a:pt x="14117" y="5495"/>
                  </a:lnTo>
                  <a:lnTo>
                    <a:pt x="14288" y="4958"/>
                  </a:lnTo>
                  <a:lnTo>
                    <a:pt x="14459" y="4372"/>
                  </a:lnTo>
                  <a:lnTo>
                    <a:pt x="14606" y="3786"/>
                  </a:lnTo>
                  <a:lnTo>
                    <a:pt x="14752" y="3175"/>
                  </a:lnTo>
                  <a:lnTo>
                    <a:pt x="14850" y="2540"/>
                  </a:lnTo>
                  <a:lnTo>
                    <a:pt x="14923" y="1881"/>
                  </a:lnTo>
                  <a:lnTo>
                    <a:pt x="14972" y="1221"/>
                  </a:lnTo>
                  <a:lnTo>
                    <a:pt x="14997" y="538"/>
                  </a:lnTo>
                  <a:lnTo>
                    <a:pt x="14997" y="440"/>
                  </a:lnTo>
                  <a:lnTo>
                    <a:pt x="14948" y="342"/>
                  </a:lnTo>
                  <a:lnTo>
                    <a:pt x="14899" y="245"/>
                  </a:lnTo>
                  <a:lnTo>
                    <a:pt x="14850" y="147"/>
                  </a:lnTo>
                  <a:lnTo>
                    <a:pt x="14752" y="98"/>
                  </a:lnTo>
                  <a:lnTo>
                    <a:pt x="14655" y="25"/>
                  </a:lnTo>
                  <a:lnTo>
                    <a:pt x="14557" y="0"/>
                  </a:lnTo>
                  <a:lnTo>
                    <a:pt x="322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50" name="Google Shape;491;p31">
              <a:extLst>
                <a:ext uri="{FF2B5EF4-FFF2-40B4-BE49-F238E27FC236}">
                  <a16:creationId xmlns:a16="http://schemas.microsoft.com/office/drawing/2014/main" id="{371A6E02-29C2-764B-B6B7-2EFDBFAE1A8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4325" y="5397500"/>
              <a:ext cx="444525" cy="39100"/>
            </a:xfrm>
            <a:custGeom>
              <a:avLst/>
              <a:gdLst>
                <a:gd name="T0" fmla="*/ 1 w 17781"/>
                <a:gd name="T1" fmla="*/ 0 h 1564"/>
                <a:gd name="T2" fmla="*/ 25 w 17781"/>
                <a:gd name="T3" fmla="*/ 244 h 1564"/>
                <a:gd name="T4" fmla="*/ 99 w 17781"/>
                <a:gd name="T5" fmla="*/ 488 h 1564"/>
                <a:gd name="T6" fmla="*/ 196 w 17781"/>
                <a:gd name="T7" fmla="*/ 757 h 1564"/>
                <a:gd name="T8" fmla="*/ 318 w 17781"/>
                <a:gd name="T9" fmla="*/ 1001 h 1564"/>
                <a:gd name="T10" fmla="*/ 489 w 17781"/>
                <a:gd name="T11" fmla="*/ 1221 h 1564"/>
                <a:gd name="T12" fmla="*/ 685 w 17781"/>
                <a:gd name="T13" fmla="*/ 1392 h 1564"/>
                <a:gd name="T14" fmla="*/ 782 w 17781"/>
                <a:gd name="T15" fmla="*/ 1465 h 1564"/>
                <a:gd name="T16" fmla="*/ 880 w 17781"/>
                <a:gd name="T17" fmla="*/ 1514 h 1564"/>
                <a:gd name="T18" fmla="*/ 1002 w 17781"/>
                <a:gd name="T19" fmla="*/ 1539 h 1564"/>
                <a:gd name="T20" fmla="*/ 1124 w 17781"/>
                <a:gd name="T21" fmla="*/ 1563 h 1564"/>
                <a:gd name="T22" fmla="*/ 16657 w 17781"/>
                <a:gd name="T23" fmla="*/ 1563 h 1564"/>
                <a:gd name="T24" fmla="*/ 16780 w 17781"/>
                <a:gd name="T25" fmla="*/ 1539 h 1564"/>
                <a:gd name="T26" fmla="*/ 16902 w 17781"/>
                <a:gd name="T27" fmla="*/ 1514 h 1564"/>
                <a:gd name="T28" fmla="*/ 16999 w 17781"/>
                <a:gd name="T29" fmla="*/ 1465 h 1564"/>
                <a:gd name="T30" fmla="*/ 17097 w 17781"/>
                <a:gd name="T31" fmla="*/ 1392 h 1564"/>
                <a:gd name="T32" fmla="*/ 17292 w 17781"/>
                <a:gd name="T33" fmla="*/ 1221 h 1564"/>
                <a:gd name="T34" fmla="*/ 17463 w 17781"/>
                <a:gd name="T35" fmla="*/ 1001 h 1564"/>
                <a:gd name="T36" fmla="*/ 17586 w 17781"/>
                <a:gd name="T37" fmla="*/ 757 h 1564"/>
                <a:gd name="T38" fmla="*/ 17683 w 17781"/>
                <a:gd name="T39" fmla="*/ 488 h 1564"/>
                <a:gd name="T40" fmla="*/ 17756 w 17781"/>
                <a:gd name="T41" fmla="*/ 244 h 1564"/>
                <a:gd name="T42" fmla="*/ 17781 w 17781"/>
                <a:gd name="T43" fmla="*/ 0 h 1564"/>
                <a:gd name="T44" fmla="*/ 1 w 17781"/>
                <a:gd name="T45" fmla="*/ 0 h 1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781" h="1564" extrusionOk="0">
                  <a:moveTo>
                    <a:pt x="1" y="0"/>
                  </a:moveTo>
                  <a:lnTo>
                    <a:pt x="25" y="244"/>
                  </a:lnTo>
                  <a:lnTo>
                    <a:pt x="99" y="488"/>
                  </a:lnTo>
                  <a:lnTo>
                    <a:pt x="196" y="757"/>
                  </a:lnTo>
                  <a:lnTo>
                    <a:pt x="318" y="1001"/>
                  </a:lnTo>
                  <a:lnTo>
                    <a:pt x="489" y="1221"/>
                  </a:lnTo>
                  <a:lnTo>
                    <a:pt x="685" y="1392"/>
                  </a:lnTo>
                  <a:lnTo>
                    <a:pt x="782" y="1465"/>
                  </a:lnTo>
                  <a:lnTo>
                    <a:pt x="880" y="1514"/>
                  </a:lnTo>
                  <a:lnTo>
                    <a:pt x="1002" y="1539"/>
                  </a:lnTo>
                  <a:lnTo>
                    <a:pt x="1124" y="1563"/>
                  </a:lnTo>
                  <a:lnTo>
                    <a:pt x="16657" y="1563"/>
                  </a:lnTo>
                  <a:lnTo>
                    <a:pt x="16780" y="1539"/>
                  </a:lnTo>
                  <a:lnTo>
                    <a:pt x="16902" y="1514"/>
                  </a:lnTo>
                  <a:lnTo>
                    <a:pt x="16999" y="1465"/>
                  </a:lnTo>
                  <a:lnTo>
                    <a:pt x="17097" y="1392"/>
                  </a:lnTo>
                  <a:lnTo>
                    <a:pt x="17292" y="1221"/>
                  </a:lnTo>
                  <a:lnTo>
                    <a:pt x="17463" y="1001"/>
                  </a:lnTo>
                  <a:lnTo>
                    <a:pt x="17586" y="757"/>
                  </a:lnTo>
                  <a:lnTo>
                    <a:pt x="17683" y="488"/>
                  </a:lnTo>
                  <a:lnTo>
                    <a:pt x="17756" y="244"/>
                  </a:lnTo>
                  <a:lnTo>
                    <a:pt x="1778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51" name="Google Shape;492;p31">
              <a:extLst>
                <a:ext uri="{FF2B5EF4-FFF2-40B4-BE49-F238E27FC236}">
                  <a16:creationId xmlns:a16="http://schemas.microsoft.com/office/drawing/2014/main" id="{09150C35-BE19-E945-8E23-95EC4221F0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1925" y="4999400"/>
              <a:ext cx="31175" cy="129450"/>
            </a:xfrm>
            <a:custGeom>
              <a:avLst/>
              <a:gdLst>
                <a:gd name="T0" fmla="*/ 856 w 1247"/>
                <a:gd name="T1" fmla="*/ 25 h 5178"/>
                <a:gd name="T2" fmla="*/ 709 w 1247"/>
                <a:gd name="T3" fmla="*/ 171 h 5178"/>
                <a:gd name="T4" fmla="*/ 660 w 1247"/>
                <a:gd name="T5" fmla="*/ 464 h 5178"/>
                <a:gd name="T6" fmla="*/ 514 w 1247"/>
                <a:gd name="T7" fmla="*/ 733 h 5178"/>
                <a:gd name="T8" fmla="*/ 269 w 1247"/>
                <a:gd name="T9" fmla="*/ 1026 h 5178"/>
                <a:gd name="T10" fmla="*/ 74 w 1247"/>
                <a:gd name="T11" fmla="*/ 1368 h 5178"/>
                <a:gd name="T12" fmla="*/ 1 w 1247"/>
                <a:gd name="T13" fmla="*/ 1661 h 5178"/>
                <a:gd name="T14" fmla="*/ 1 w 1247"/>
                <a:gd name="T15" fmla="*/ 2003 h 5178"/>
                <a:gd name="T16" fmla="*/ 74 w 1247"/>
                <a:gd name="T17" fmla="*/ 2296 h 5178"/>
                <a:gd name="T18" fmla="*/ 269 w 1247"/>
                <a:gd name="T19" fmla="*/ 2613 h 5178"/>
                <a:gd name="T20" fmla="*/ 514 w 1247"/>
                <a:gd name="T21" fmla="*/ 2907 h 5178"/>
                <a:gd name="T22" fmla="*/ 660 w 1247"/>
                <a:gd name="T23" fmla="*/ 3175 h 5178"/>
                <a:gd name="T24" fmla="*/ 660 w 1247"/>
                <a:gd name="T25" fmla="*/ 3542 h 5178"/>
                <a:gd name="T26" fmla="*/ 514 w 1247"/>
                <a:gd name="T27" fmla="*/ 3810 h 5178"/>
                <a:gd name="T28" fmla="*/ 269 w 1247"/>
                <a:gd name="T29" fmla="*/ 4103 h 5178"/>
                <a:gd name="T30" fmla="*/ 74 w 1247"/>
                <a:gd name="T31" fmla="*/ 4421 h 5178"/>
                <a:gd name="T32" fmla="*/ 1 w 1247"/>
                <a:gd name="T33" fmla="*/ 4714 h 5178"/>
                <a:gd name="T34" fmla="*/ 25 w 1247"/>
                <a:gd name="T35" fmla="*/ 5007 h 5178"/>
                <a:gd name="T36" fmla="*/ 172 w 1247"/>
                <a:gd name="T37" fmla="*/ 5153 h 5178"/>
                <a:gd name="T38" fmla="*/ 392 w 1247"/>
                <a:gd name="T39" fmla="*/ 5153 h 5178"/>
                <a:gd name="T40" fmla="*/ 538 w 1247"/>
                <a:gd name="T41" fmla="*/ 5007 h 5178"/>
                <a:gd name="T42" fmla="*/ 587 w 1247"/>
                <a:gd name="T43" fmla="*/ 4714 h 5178"/>
                <a:gd name="T44" fmla="*/ 733 w 1247"/>
                <a:gd name="T45" fmla="*/ 4445 h 5178"/>
                <a:gd name="T46" fmla="*/ 978 w 1247"/>
                <a:gd name="T47" fmla="*/ 4152 h 5178"/>
                <a:gd name="T48" fmla="*/ 1149 w 1247"/>
                <a:gd name="T49" fmla="*/ 3810 h 5178"/>
                <a:gd name="T50" fmla="*/ 1222 w 1247"/>
                <a:gd name="T51" fmla="*/ 3542 h 5178"/>
                <a:gd name="T52" fmla="*/ 1222 w 1247"/>
                <a:gd name="T53" fmla="*/ 3175 h 5178"/>
                <a:gd name="T54" fmla="*/ 1149 w 1247"/>
                <a:gd name="T55" fmla="*/ 2882 h 5178"/>
                <a:gd name="T56" fmla="*/ 978 w 1247"/>
                <a:gd name="T57" fmla="*/ 2565 h 5178"/>
                <a:gd name="T58" fmla="*/ 733 w 1247"/>
                <a:gd name="T59" fmla="*/ 2272 h 5178"/>
                <a:gd name="T60" fmla="*/ 587 w 1247"/>
                <a:gd name="T61" fmla="*/ 2003 h 5178"/>
                <a:gd name="T62" fmla="*/ 587 w 1247"/>
                <a:gd name="T63" fmla="*/ 1637 h 5178"/>
                <a:gd name="T64" fmla="*/ 733 w 1247"/>
                <a:gd name="T65" fmla="*/ 1368 h 5178"/>
                <a:gd name="T66" fmla="*/ 978 w 1247"/>
                <a:gd name="T67" fmla="*/ 1075 h 5178"/>
                <a:gd name="T68" fmla="*/ 1149 w 1247"/>
                <a:gd name="T69" fmla="*/ 757 h 5178"/>
                <a:gd name="T70" fmla="*/ 1222 w 1247"/>
                <a:gd name="T71" fmla="*/ 464 h 5178"/>
                <a:gd name="T72" fmla="*/ 1222 w 1247"/>
                <a:gd name="T73" fmla="*/ 171 h 5178"/>
                <a:gd name="T74" fmla="*/ 1075 w 1247"/>
                <a:gd name="T75" fmla="*/ 25 h 5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47" h="5178" extrusionOk="0">
                  <a:moveTo>
                    <a:pt x="953" y="0"/>
                  </a:moveTo>
                  <a:lnTo>
                    <a:pt x="856" y="25"/>
                  </a:lnTo>
                  <a:lnTo>
                    <a:pt x="758" y="98"/>
                  </a:lnTo>
                  <a:lnTo>
                    <a:pt x="709" y="171"/>
                  </a:lnTo>
                  <a:lnTo>
                    <a:pt x="685" y="293"/>
                  </a:lnTo>
                  <a:lnTo>
                    <a:pt x="660" y="464"/>
                  </a:lnTo>
                  <a:lnTo>
                    <a:pt x="611" y="611"/>
                  </a:lnTo>
                  <a:lnTo>
                    <a:pt x="514" y="733"/>
                  </a:lnTo>
                  <a:lnTo>
                    <a:pt x="416" y="879"/>
                  </a:lnTo>
                  <a:lnTo>
                    <a:pt x="269" y="1026"/>
                  </a:lnTo>
                  <a:lnTo>
                    <a:pt x="147" y="1246"/>
                  </a:lnTo>
                  <a:lnTo>
                    <a:pt x="74" y="1368"/>
                  </a:lnTo>
                  <a:lnTo>
                    <a:pt x="50" y="1490"/>
                  </a:lnTo>
                  <a:lnTo>
                    <a:pt x="1" y="1661"/>
                  </a:lnTo>
                  <a:lnTo>
                    <a:pt x="1" y="1832"/>
                  </a:lnTo>
                  <a:lnTo>
                    <a:pt x="1" y="2003"/>
                  </a:lnTo>
                  <a:lnTo>
                    <a:pt x="50" y="2149"/>
                  </a:lnTo>
                  <a:lnTo>
                    <a:pt x="74" y="2296"/>
                  </a:lnTo>
                  <a:lnTo>
                    <a:pt x="147" y="2394"/>
                  </a:lnTo>
                  <a:lnTo>
                    <a:pt x="269" y="2613"/>
                  </a:lnTo>
                  <a:lnTo>
                    <a:pt x="416" y="2784"/>
                  </a:lnTo>
                  <a:lnTo>
                    <a:pt x="514" y="2907"/>
                  </a:lnTo>
                  <a:lnTo>
                    <a:pt x="611" y="3029"/>
                  </a:lnTo>
                  <a:lnTo>
                    <a:pt x="660" y="3175"/>
                  </a:lnTo>
                  <a:lnTo>
                    <a:pt x="685" y="3346"/>
                  </a:lnTo>
                  <a:lnTo>
                    <a:pt x="660" y="3542"/>
                  </a:lnTo>
                  <a:lnTo>
                    <a:pt x="611" y="3688"/>
                  </a:lnTo>
                  <a:lnTo>
                    <a:pt x="514" y="3810"/>
                  </a:lnTo>
                  <a:lnTo>
                    <a:pt x="416" y="3932"/>
                  </a:lnTo>
                  <a:lnTo>
                    <a:pt x="269" y="4103"/>
                  </a:lnTo>
                  <a:lnTo>
                    <a:pt x="147" y="4299"/>
                  </a:lnTo>
                  <a:lnTo>
                    <a:pt x="74" y="4421"/>
                  </a:lnTo>
                  <a:lnTo>
                    <a:pt x="50" y="4567"/>
                  </a:lnTo>
                  <a:lnTo>
                    <a:pt x="1" y="4714"/>
                  </a:lnTo>
                  <a:lnTo>
                    <a:pt x="1" y="4885"/>
                  </a:lnTo>
                  <a:lnTo>
                    <a:pt x="25" y="5007"/>
                  </a:lnTo>
                  <a:lnTo>
                    <a:pt x="74" y="5080"/>
                  </a:lnTo>
                  <a:lnTo>
                    <a:pt x="172" y="5153"/>
                  </a:lnTo>
                  <a:lnTo>
                    <a:pt x="294" y="5178"/>
                  </a:lnTo>
                  <a:lnTo>
                    <a:pt x="392" y="5153"/>
                  </a:lnTo>
                  <a:lnTo>
                    <a:pt x="489" y="5080"/>
                  </a:lnTo>
                  <a:lnTo>
                    <a:pt x="538" y="5007"/>
                  </a:lnTo>
                  <a:lnTo>
                    <a:pt x="563" y="4885"/>
                  </a:lnTo>
                  <a:lnTo>
                    <a:pt x="587" y="4714"/>
                  </a:lnTo>
                  <a:lnTo>
                    <a:pt x="636" y="4567"/>
                  </a:lnTo>
                  <a:lnTo>
                    <a:pt x="733" y="4445"/>
                  </a:lnTo>
                  <a:lnTo>
                    <a:pt x="831" y="4299"/>
                  </a:lnTo>
                  <a:lnTo>
                    <a:pt x="978" y="4152"/>
                  </a:lnTo>
                  <a:lnTo>
                    <a:pt x="1100" y="3932"/>
                  </a:lnTo>
                  <a:lnTo>
                    <a:pt x="1149" y="3810"/>
                  </a:lnTo>
                  <a:lnTo>
                    <a:pt x="1197" y="3688"/>
                  </a:lnTo>
                  <a:lnTo>
                    <a:pt x="1222" y="3542"/>
                  </a:lnTo>
                  <a:lnTo>
                    <a:pt x="1246" y="3346"/>
                  </a:lnTo>
                  <a:lnTo>
                    <a:pt x="1222" y="3175"/>
                  </a:lnTo>
                  <a:lnTo>
                    <a:pt x="1197" y="3029"/>
                  </a:lnTo>
                  <a:lnTo>
                    <a:pt x="1149" y="2882"/>
                  </a:lnTo>
                  <a:lnTo>
                    <a:pt x="1100" y="2784"/>
                  </a:lnTo>
                  <a:lnTo>
                    <a:pt x="978" y="2565"/>
                  </a:lnTo>
                  <a:lnTo>
                    <a:pt x="831" y="2394"/>
                  </a:lnTo>
                  <a:lnTo>
                    <a:pt x="733" y="2272"/>
                  </a:lnTo>
                  <a:lnTo>
                    <a:pt x="636" y="2149"/>
                  </a:lnTo>
                  <a:lnTo>
                    <a:pt x="587" y="2003"/>
                  </a:lnTo>
                  <a:lnTo>
                    <a:pt x="563" y="1832"/>
                  </a:lnTo>
                  <a:lnTo>
                    <a:pt x="587" y="1637"/>
                  </a:lnTo>
                  <a:lnTo>
                    <a:pt x="636" y="1490"/>
                  </a:lnTo>
                  <a:lnTo>
                    <a:pt x="733" y="1368"/>
                  </a:lnTo>
                  <a:lnTo>
                    <a:pt x="831" y="1246"/>
                  </a:lnTo>
                  <a:lnTo>
                    <a:pt x="978" y="1075"/>
                  </a:lnTo>
                  <a:lnTo>
                    <a:pt x="1100" y="879"/>
                  </a:lnTo>
                  <a:lnTo>
                    <a:pt x="1149" y="757"/>
                  </a:lnTo>
                  <a:lnTo>
                    <a:pt x="1197" y="611"/>
                  </a:lnTo>
                  <a:lnTo>
                    <a:pt x="1222" y="464"/>
                  </a:lnTo>
                  <a:lnTo>
                    <a:pt x="1246" y="293"/>
                  </a:lnTo>
                  <a:lnTo>
                    <a:pt x="1222" y="171"/>
                  </a:lnTo>
                  <a:lnTo>
                    <a:pt x="1149" y="98"/>
                  </a:lnTo>
                  <a:lnTo>
                    <a:pt x="1075" y="25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52" name="Google Shape;493;p31">
              <a:extLst>
                <a:ext uri="{FF2B5EF4-FFF2-40B4-BE49-F238E27FC236}">
                  <a16:creationId xmlns:a16="http://schemas.microsoft.com/office/drawing/2014/main" id="{AD7B78AA-586A-174B-BDDA-DEB05D4DD6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7975" y="4999400"/>
              <a:ext cx="31150" cy="129450"/>
            </a:xfrm>
            <a:custGeom>
              <a:avLst/>
              <a:gdLst>
                <a:gd name="T0" fmla="*/ 855 w 1246"/>
                <a:gd name="T1" fmla="*/ 25 h 5178"/>
                <a:gd name="T2" fmla="*/ 709 w 1246"/>
                <a:gd name="T3" fmla="*/ 171 h 5178"/>
                <a:gd name="T4" fmla="*/ 660 w 1246"/>
                <a:gd name="T5" fmla="*/ 464 h 5178"/>
                <a:gd name="T6" fmla="*/ 538 w 1246"/>
                <a:gd name="T7" fmla="*/ 733 h 5178"/>
                <a:gd name="T8" fmla="*/ 269 w 1246"/>
                <a:gd name="T9" fmla="*/ 1026 h 5178"/>
                <a:gd name="T10" fmla="*/ 98 w 1246"/>
                <a:gd name="T11" fmla="*/ 1368 h 5178"/>
                <a:gd name="T12" fmla="*/ 25 w 1246"/>
                <a:gd name="T13" fmla="*/ 1661 h 5178"/>
                <a:gd name="T14" fmla="*/ 25 w 1246"/>
                <a:gd name="T15" fmla="*/ 2003 h 5178"/>
                <a:gd name="T16" fmla="*/ 98 w 1246"/>
                <a:gd name="T17" fmla="*/ 2296 h 5178"/>
                <a:gd name="T18" fmla="*/ 269 w 1246"/>
                <a:gd name="T19" fmla="*/ 2613 h 5178"/>
                <a:gd name="T20" fmla="*/ 538 w 1246"/>
                <a:gd name="T21" fmla="*/ 2907 h 5178"/>
                <a:gd name="T22" fmla="*/ 660 w 1246"/>
                <a:gd name="T23" fmla="*/ 3175 h 5178"/>
                <a:gd name="T24" fmla="*/ 660 w 1246"/>
                <a:gd name="T25" fmla="*/ 3542 h 5178"/>
                <a:gd name="T26" fmla="*/ 538 w 1246"/>
                <a:gd name="T27" fmla="*/ 3810 h 5178"/>
                <a:gd name="T28" fmla="*/ 269 w 1246"/>
                <a:gd name="T29" fmla="*/ 4103 h 5178"/>
                <a:gd name="T30" fmla="*/ 98 w 1246"/>
                <a:gd name="T31" fmla="*/ 4421 h 5178"/>
                <a:gd name="T32" fmla="*/ 25 w 1246"/>
                <a:gd name="T33" fmla="*/ 4714 h 5178"/>
                <a:gd name="T34" fmla="*/ 25 w 1246"/>
                <a:gd name="T35" fmla="*/ 5007 h 5178"/>
                <a:gd name="T36" fmla="*/ 171 w 1246"/>
                <a:gd name="T37" fmla="*/ 5153 h 5178"/>
                <a:gd name="T38" fmla="*/ 391 w 1246"/>
                <a:gd name="T39" fmla="*/ 5153 h 5178"/>
                <a:gd name="T40" fmla="*/ 562 w 1246"/>
                <a:gd name="T41" fmla="*/ 5007 h 5178"/>
                <a:gd name="T42" fmla="*/ 586 w 1246"/>
                <a:gd name="T43" fmla="*/ 4714 h 5178"/>
                <a:gd name="T44" fmla="*/ 733 w 1246"/>
                <a:gd name="T45" fmla="*/ 4445 h 5178"/>
                <a:gd name="T46" fmla="*/ 977 w 1246"/>
                <a:gd name="T47" fmla="*/ 4152 h 5178"/>
                <a:gd name="T48" fmla="*/ 1173 w 1246"/>
                <a:gd name="T49" fmla="*/ 3810 h 5178"/>
                <a:gd name="T50" fmla="*/ 1246 w 1246"/>
                <a:gd name="T51" fmla="*/ 3542 h 5178"/>
                <a:gd name="T52" fmla="*/ 1246 w 1246"/>
                <a:gd name="T53" fmla="*/ 3175 h 5178"/>
                <a:gd name="T54" fmla="*/ 1173 w 1246"/>
                <a:gd name="T55" fmla="*/ 2882 h 5178"/>
                <a:gd name="T56" fmla="*/ 977 w 1246"/>
                <a:gd name="T57" fmla="*/ 2565 h 5178"/>
                <a:gd name="T58" fmla="*/ 733 w 1246"/>
                <a:gd name="T59" fmla="*/ 2272 h 5178"/>
                <a:gd name="T60" fmla="*/ 586 w 1246"/>
                <a:gd name="T61" fmla="*/ 2003 h 5178"/>
                <a:gd name="T62" fmla="*/ 586 w 1246"/>
                <a:gd name="T63" fmla="*/ 1637 h 5178"/>
                <a:gd name="T64" fmla="*/ 733 w 1246"/>
                <a:gd name="T65" fmla="*/ 1368 h 5178"/>
                <a:gd name="T66" fmla="*/ 977 w 1246"/>
                <a:gd name="T67" fmla="*/ 1075 h 5178"/>
                <a:gd name="T68" fmla="*/ 1173 w 1246"/>
                <a:gd name="T69" fmla="*/ 757 h 5178"/>
                <a:gd name="T70" fmla="*/ 1246 w 1246"/>
                <a:gd name="T71" fmla="*/ 464 h 5178"/>
                <a:gd name="T72" fmla="*/ 1221 w 1246"/>
                <a:gd name="T73" fmla="*/ 171 h 5178"/>
                <a:gd name="T74" fmla="*/ 1075 w 1246"/>
                <a:gd name="T75" fmla="*/ 25 h 5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46" h="5178" extrusionOk="0">
                  <a:moveTo>
                    <a:pt x="977" y="0"/>
                  </a:moveTo>
                  <a:lnTo>
                    <a:pt x="855" y="25"/>
                  </a:lnTo>
                  <a:lnTo>
                    <a:pt x="782" y="98"/>
                  </a:lnTo>
                  <a:lnTo>
                    <a:pt x="709" y="171"/>
                  </a:lnTo>
                  <a:lnTo>
                    <a:pt x="684" y="293"/>
                  </a:lnTo>
                  <a:lnTo>
                    <a:pt x="660" y="464"/>
                  </a:lnTo>
                  <a:lnTo>
                    <a:pt x="611" y="611"/>
                  </a:lnTo>
                  <a:lnTo>
                    <a:pt x="538" y="733"/>
                  </a:lnTo>
                  <a:lnTo>
                    <a:pt x="416" y="879"/>
                  </a:lnTo>
                  <a:lnTo>
                    <a:pt x="269" y="1026"/>
                  </a:lnTo>
                  <a:lnTo>
                    <a:pt x="147" y="1246"/>
                  </a:lnTo>
                  <a:lnTo>
                    <a:pt x="98" y="1368"/>
                  </a:lnTo>
                  <a:lnTo>
                    <a:pt x="49" y="1490"/>
                  </a:lnTo>
                  <a:lnTo>
                    <a:pt x="25" y="1661"/>
                  </a:lnTo>
                  <a:lnTo>
                    <a:pt x="0" y="1832"/>
                  </a:lnTo>
                  <a:lnTo>
                    <a:pt x="25" y="2003"/>
                  </a:lnTo>
                  <a:lnTo>
                    <a:pt x="49" y="2149"/>
                  </a:lnTo>
                  <a:lnTo>
                    <a:pt x="98" y="2296"/>
                  </a:lnTo>
                  <a:lnTo>
                    <a:pt x="147" y="2394"/>
                  </a:lnTo>
                  <a:lnTo>
                    <a:pt x="269" y="2613"/>
                  </a:lnTo>
                  <a:lnTo>
                    <a:pt x="416" y="2784"/>
                  </a:lnTo>
                  <a:lnTo>
                    <a:pt x="538" y="2907"/>
                  </a:lnTo>
                  <a:lnTo>
                    <a:pt x="611" y="3029"/>
                  </a:lnTo>
                  <a:lnTo>
                    <a:pt x="660" y="3175"/>
                  </a:lnTo>
                  <a:lnTo>
                    <a:pt x="684" y="3346"/>
                  </a:lnTo>
                  <a:lnTo>
                    <a:pt x="660" y="3542"/>
                  </a:lnTo>
                  <a:lnTo>
                    <a:pt x="611" y="3688"/>
                  </a:lnTo>
                  <a:lnTo>
                    <a:pt x="538" y="3810"/>
                  </a:lnTo>
                  <a:lnTo>
                    <a:pt x="416" y="3932"/>
                  </a:lnTo>
                  <a:lnTo>
                    <a:pt x="269" y="4103"/>
                  </a:lnTo>
                  <a:lnTo>
                    <a:pt x="147" y="4299"/>
                  </a:lnTo>
                  <a:lnTo>
                    <a:pt x="98" y="4421"/>
                  </a:lnTo>
                  <a:lnTo>
                    <a:pt x="49" y="4567"/>
                  </a:lnTo>
                  <a:lnTo>
                    <a:pt x="25" y="4714"/>
                  </a:lnTo>
                  <a:lnTo>
                    <a:pt x="0" y="4885"/>
                  </a:lnTo>
                  <a:lnTo>
                    <a:pt x="25" y="5007"/>
                  </a:lnTo>
                  <a:lnTo>
                    <a:pt x="98" y="5080"/>
                  </a:lnTo>
                  <a:lnTo>
                    <a:pt x="171" y="5153"/>
                  </a:lnTo>
                  <a:lnTo>
                    <a:pt x="293" y="5178"/>
                  </a:lnTo>
                  <a:lnTo>
                    <a:pt x="391" y="5153"/>
                  </a:lnTo>
                  <a:lnTo>
                    <a:pt x="489" y="5080"/>
                  </a:lnTo>
                  <a:lnTo>
                    <a:pt x="562" y="5007"/>
                  </a:lnTo>
                  <a:lnTo>
                    <a:pt x="586" y="4885"/>
                  </a:lnTo>
                  <a:lnTo>
                    <a:pt x="586" y="4714"/>
                  </a:lnTo>
                  <a:lnTo>
                    <a:pt x="660" y="4567"/>
                  </a:lnTo>
                  <a:lnTo>
                    <a:pt x="733" y="4445"/>
                  </a:lnTo>
                  <a:lnTo>
                    <a:pt x="831" y="4299"/>
                  </a:lnTo>
                  <a:lnTo>
                    <a:pt x="977" y="4152"/>
                  </a:lnTo>
                  <a:lnTo>
                    <a:pt x="1124" y="3932"/>
                  </a:lnTo>
                  <a:lnTo>
                    <a:pt x="1173" y="3810"/>
                  </a:lnTo>
                  <a:lnTo>
                    <a:pt x="1221" y="3688"/>
                  </a:lnTo>
                  <a:lnTo>
                    <a:pt x="1246" y="3542"/>
                  </a:lnTo>
                  <a:lnTo>
                    <a:pt x="1246" y="3346"/>
                  </a:lnTo>
                  <a:lnTo>
                    <a:pt x="1246" y="3175"/>
                  </a:lnTo>
                  <a:lnTo>
                    <a:pt x="1221" y="3029"/>
                  </a:lnTo>
                  <a:lnTo>
                    <a:pt x="1173" y="2882"/>
                  </a:lnTo>
                  <a:lnTo>
                    <a:pt x="1124" y="2784"/>
                  </a:lnTo>
                  <a:lnTo>
                    <a:pt x="977" y="2565"/>
                  </a:lnTo>
                  <a:lnTo>
                    <a:pt x="831" y="2394"/>
                  </a:lnTo>
                  <a:lnTo>
                    <a:pt x="733" y="2272"/>
                  </a:lnTo>
                  <a:lnTo>
                    <a:pt x="660" y="2149"/>
                  </a:lnTo>
                  <a:lnTo>
                    <a:pt x="586" y="2003"/>
                  </a:lnTo>
                  <a:lnTo>
                    <a:pt x="586" y="1832"/>
                  </a:lnTo>
                  <a:lnTo>
                    <a:pt x="586" y="1637"/>
                  </a:lnTo>
                  <a:lnTo>
                    <a:pt x="660" y="1490"/>
                  </a:lnTo>
                  <a:lnTo>
                    <a:pt x="733" y="1368"/>
                  </a:lnTo>
                  <a:lnTo>
                    <a:pt x="831" y="1246"/>
                  </a:lnTo>
                  <a:lnTo>
                    <a:pt x="977" y="1075"/>
                  </a:lnTo>
                  <a:lnTo>
                    <a:pt x="1124" y="879"/>
                  </a:lnTo>
                  <a:lnTo>
                    <a:pt x="1173" y="757"/>
                  </a:lnTo>
                  <a:lnTo>
                    <a:pt x="1221" y="611"/>
                  </a:lnTo>
                  <a:lnTo>
                    <a:pt x="1246" y="464"/>
                  </a:lnTo>
                  <a:lnTo>
                    <a:pt x="1246" y="293"/>
                  </a:lnTo>
                  <a:lnTo>
                    <a:pt x="1221" y="171"/>
                  </a:lnTo>
                  <a:lnTo>
                    <a:pt x="1173" y="98"/>
                  </a:lnTo>
                  <a:lnTo>
                    <a:pt x="1075" y="25"/>
                  </a:lnTo>
                  <a:lnTo>
                    <a:pt x="97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53" name="Google Shape;494;p31">
              <a:extLst>
                <a:ext uri="{FF2B5EF4-FFF2-40B4-BE49-F238E27FC236}">
                  <a16:creationId xmlns:a16="http://schemas.microsoft.com/office/drawing/2014/main" id="{0644598E-A68F-A34C-813F-E92B9528F6A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5900" y="4999400"/>
              <a:ext cx="30550" cy="129450"/>
            </a:xfrm>
            <a:custGeom>
              <a:avLst/>
              <a:gdLst>
                <a:gd name="T0" fmla="*/ 831 w 1222"/>
                <a:gd name="T1" fmla="*/ 25 h 5178"/>
                <a:gd name="T2" fmla="*/ 684 w 1222"/>
                <a:gd name="T3" fmla="*/ 171 h 5178"/>
                <a:gd name="T4" fmla="*/ 660 w 1222"/>
                <a:gd name="T5" fmla="*/ 464 h 5178"/>
                <a:gd name="T6" fmla="*/ 513 w 1222"/>
                <a:gd name="T7" fmla="*/ 733 h 5178"/>
                <a:gd name="T8" fmla="*/ 269 w 1222"/>
                <a:gd name="T9" fmla="*/ 1026 h 5178"/>
                <a:gd name="T10" fmla="*/ 73 w 1222"/>
                <a:gd name="T11" fmla="*/ 1368 h 5178"/>
                <a:gd name="T12" fmla="*/ 0 w 1222"/>
                <a:gd name="T13" fmla="*/ 1661 h 5178"/>
                <a:gd name="T14" fmla="*/ 0 w 1222"/>
                <a:gd name="T15" fmla="*/ 2003 h 5178"/>
                <a:gd name="T16" fmla="*/ 73 w 1222"/>
                <a:gd name="T17" fmla="*/ 2296 h 5178"/>
                <a:gd name="T18" fmla="*/ 269 w 1222"/>
                <a:gd name="T19" fmla="*/ 2613 h 5178"/>
                <a:gd name="T20" fmla="*/ 513 w 1222"/>
                <a:gd name="T21" fmla="*/ 2907 h 5178"/>
                <a:gd name="T22" fmla="*/ 660 w 1222"/>
                <a:gd name="T23" fmla="*/ 3175 h 5178"/>
                <a:gd name="T24" fmla="*/ 660 w 1222"/>
                <a:gd name="T25" fmla="*/ 3542 h 5178"/>
                <a:gd name="T26" fmla="*/ 513 w 1222"/>
                <a:gd name="T27" fmla="*/ 3810 h 5178"/>
                <a:gd name="T28" fmla="*/ 269 w 1222"/>
                <a:gd name="T29" fmla="*/ 4103 h 5178"/>
                <a:gd name="T30" fmla="*/ 73 w 1222"/>
                <a:gd name="T31" fmla="*/ 4421 h 5178"/>
                <a:gd name="T32" fmla="*/ 0 w 1222"/>
                <a:gd name="T33" fmla="*/ 4714 h 5178"/>
                <a:gd name="T34" fmla="*/ 25 w 1222"/>
                <a:gd name="T35" fmla="*/ 5007 h 5178"/>
                <a:gd name="T36" fmla="*/ 171 w 1222"/>
                <a:gd name="T37" fmla="*/ 5153 h 5178"/>
                <a:gd name="T38" fmla="*/ 391 w 1222"/>
                <a:gd name="T39" fmla="*/ 5153 h 5178"/>
                <a:gd name="T40" fmla="*/ 538 w 1222"/>
                <a:gd name="T41" fmla="*/ 5007 h 5178"/>
                <a:gd name="T42" fmla="*/ 586 w 1222"/>
                <a:gd name="T43" fmla="*/ 4714 h 5178"/>
                <a:gd name="T44" fmla="*/ 708 w 1222"/>
                <a:gd name="T45" fmla="*/ 4445 h 5178"/>
                <a:gd name="T46" fmla="*/ 953 w 1222"/>
                <a:gd name="T47" fmla="*/ 4152 h 5178"/>
                <a:gd name="T48" fmla="*/ 1148 w 1222"/>
                <a:gd name="T49" fmla="*/ 3810 h 5178"/>
                <a:gd name="T50" fmla="*/ 1221 w 1222"/>
                <a:gd name="T51" fmla="*/ 3542 h 5178"/>
                <a:gd name="T52" fmla="*/ 1221 w 1222"/>
                <a:gd name="T53" fmla="*/ 3175 h 5178"/>
                <a:gd name="T54" fmla="*/ 1148 w 1222"/>
                <a:gd name="T55" fmla="*/ 2882 h 5178"/>
                <a:gd name="T56" fmla="*/ 953 w 1222"/>
                <a:gd name="T57" fmla="*/ 2565 h 5178"/>
                <a:gd name="T58" fmla="*/ 708 w 1222"/>
                <a:gd name="T59" fmla="*/ 2272 h 5178"/>
                <a:gd name="T60" fmla="*/ 586 w 1222"/>
                <a:gd name="T61" fmla="*/ 2003 h 5178"/>
                <a:gd name="T62" fmla="*/ 586 w 1222"/>
                <a:gd name="T63" fmla="*/ 1637 h 5178"/>
                <a:gd name="T64" fmla="*/ 708 w 1222"/>
                <a:gd name="T65" fmla="*/ 1368 h 5178"/>
                <a:gd name="T66" fmla="*/ 953 w 1222"/>
                <a:gd name="T67" fmla="*/ 1075 h 5178"/>
                <a:gd name="T68" fmla="*/ 1148 w 1222"/>
                <a:gd name="T69" fmla="*/ 757 h 5178"/>
                <a:gd name="T70" fmla="*/ 1221 w 1222"/>
                <a:gd name="T71" fmla="*/ 464 h 5178"/>
                <a:gd name="T72" fmla="*/ 1221 w 1222"/>
                <a:gd name="T73" fmla="*/ 171 h 5178"/>
                <a:gd name="T74" fmla="*/ 1050 w 1222"/>
                <a:gd name="T75" fmla="*/ 25 h 5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22" h="5178" extrusionOk="0">
                  <a:moveTo>
                    <a:pt x="953" y="0"/>
                  </a:moveTo>
                  <a:lnTo>
                    <a:pt x="831" y="25"/>
                  </a:lnTo>
                  <a:lnTo>
                    <a:pt x="757" y="98"/>
                  </a:lnTo>
                  <a:lnTo>
                    <a:pt x="684" y="171"/>
                  </a:lnTo>
                  <a:lnTo>
                    <a:pt x="660" y="293"/>
                  </a:lnTo>
                  <a:lnTo>
                    <a:pt x="660" y="464"/>
                  </a:lnTo>
                  <a:lnTo>
                    <a:pt x="586" y="611"/>
                  </a:lnTo>
                  <a:lnTo>
                    <a:pt x="513" y="733"/>
                  </a:lnTo>
                  <a:lnTo>
                    <a:pt x="391" y="879"/>
                  </a:lnTo>
                  <a:lnTo>
                    <a:pt x="269" y="1026"/>
                  </a:lnTo>
                  <a:lnTo>
                    <a:pt x="122" y="1246"/>
                  </a:lnTo>
                  <a:lnTo>
                    <a:pt x="73" y="1368"/>
                  </a:lnTo>
                  <a:lnTo>
                    <a:pt x="25" y="1490"/>
                  </a:lnTo>
                  <a:lnTo>
                    <a:pt x="0" y="1661"/>
                  </a:lnTo>
                  <a:lnTo>
                    <a:pt x="0" y="1832"/>
                  </a:lnTo>
                  <a:lnTo>
                    <a:pt x="0" y="2003"/>
                  </a:lnTo>
                  <a:lnTo>
                    <a:pt x="25" y="2149"/>
                  </a:lnTo>
                  <a:lnTo>
                    <a:pt x="73" y="2296"/>
                  </a:lnTo>
                  <a:lnTo>
                    <a:pt x="122" y="2394"/>
                  </a:lnTo>
                  <a:lnTo>
                    <a:pt x="269" y="2613"/>
                  </a:lnTo>
                  <a:lnTo>
                    <a:pt x="391" y="2784"/>
                  </a:lnTo>
                  <a:lnTo>
                    <a:pt x="513" y="2907"/>
                  </a:lnTo>
                  <a:lnTo>
                    <a:pt x="586" y="3029"/>
                  </a:lnTo>
                  <a:lnTo>
                    <a:pt x="660" y="3175"/>
                  </a:lnTo>
                  <a:lnTo>
                    <a:pt x="660" y="3346"/>
                  </a:lnTo>
                  <a:lnTo>
                    <a:pt x="660" y="3542"/>
                  </a:lnTo>
                  <a:lnTo>
                    <a:pt x="586" y="3688"/>
                  </a:lnTo>
                  <a:lnTo>
                    <a:pt x="513" y="3810"/>
                  </a:lnTo>
                  <a:lnTo>
                    <a:pt x="391" y="3932"/>
                  </a:lnTo>
                  <a:lnTo>
                    <a:pt x="269" y="4103"/>
                  </a:lnTo>
                  <a:lnTo>
                    <a:pt x="122" y="4299"/>
                  </a:lnTo>
                  <a:lnTo>
                    <a:pt x="73" y="4421"/>
                  </a:lnTo>
                  <a:lnTo>
                    <a:pt x="25" y="4567"/>
                  </a:lnTo>
                  <a:lnTo>
                    <a:pt x="0" y="4714"/>
                  </a:lnTo>
                  <a:lnTo>
                    <a:pt x="0" y="4885"/>
                  </a:lnTo>
                  <a:lnTo>
                    <a:pt x="25" y="5007"/>
                  </a:lnTo>
                  <a:lnTo>
                    <a:pt x="73" y="5080"/>
                  </a:lnTo>
                  <a:lnTo>
                    <a:pt x="171" y="5153"/>
                  </a:lnTo>
                  <a:lnTo>
                    <a:pt x="269" y="5178"/>
                  </a:lnTo>
                  <a:lnTo>
                    <a:pt x="391" y="5153"/>
                  </a:lnTo>
                  <a:lnTo>
                    <a:pt x="464" y="5080"/>
                  </a:lnTo>
                  <a:lnTo>
                    <a:pt x="538" y="5007"/>
                  </a:lnTo>
                  <a:lnTo>
                    <a:pt x="562" y="4885"/>
                  </a:lnTo>
                  <a:lnTo>
                    <a:pt x="586" y="4714"/>
                  </a:lnTo>
                  <a:lnTo>
                    <a:pt x="635" y="4567"/>
                  </a:lnTo>
                  <a:lnTo>
                    <a:pt x="708" y="4445"/>
                  </a:lnTo>
                  <a:lnTo>
                    <a:pt x="831" y="4299"/>
                  </a:lnTo>
                  <a:lnTo>
                    <a:pt x="953" y="4152"/>
                  </a:lnTo>
                  <a:lnTo>
                    <a:pt x="1099" y="3932"/>
                  </a:lnTo>
                  <a:lnTo>
                    <a:pt x="1148" y="3810"/>
                  </a:lnTo>
                  <a:lnTo>
                    <a:pt x="1197" y="3688"/>
                  </a:lnTo>
                  <a:lnTo>
                    <a:pt x="1221" y="3542"/>
                  </a:lnTo>
                  <a:lnTo>
                    <a:pt x="1221" y="3346"/>
                  </a:lnTo>
                  <a:lnTo>
                    <a:pt x="1221" y="3175"/>
                  </a:lnTo>
                  <a:lnTo>
                    <a:pt x="1197" y="3029"/>
                  </a:lnTo>
                  <a:lnTo>
                    <a:pt x="1148" y="2882"/>
                  </a:lnTo>
                  <a:lnTo>
                    <a:pt x="1099" y="2784"/>
                  </a:lnTo>
                  <a:lnTo>
                    <a:pt x="953" y="2565"/>
                  </a:lnTo>
                  <a:lnTo>
                    <a:pt x="831" y="2394"/>
                  </a:lnTo>
                  <a:lnTo>
                    <a:pt x="708" y="2272"/>
                  </a:lnTo>
                  <a:lnTo>
                    <a:pt x="635" y="2149"/>
                  </a:lnTo>
                  <a:lnTo>
                    <a:pt x="586" y="2003"/>
                  </a:lnTo>
                  <a:lnTo>
                    <a:pt x="562" y="1832"/>
                  </a:lnTo>
                  <a:lnTo>
                    <a:pt x="586" y="1637"/>
                  </a:lnTo>
                  <a:lnTo>
                    <a:pt x="635" y="1490"/>
                  </a:lnTo>
                  <a:lnTo>
                    <a:pt x="708" y="1368"/>
                  </a:lnTo>
                  <a:lnTo>
                    <a:pt x="831" y="1246"/>
                  </a:lnTo>
                  <a:lnTo>
                    <a:pt x="953" y="1075"/>
                  </a:lnTo>
                  <a:lnTo>
                    <a:pt x="1099" y="879"/>
                  </a:lnTo>
                  <a:lnTo>
                    <a:pt x="1148" y="757"/>
                  </a:lnTo>
                  <a:lnTo>
                    <a:pt x="1197" y="611"/>
                  </a:lnTo>
                  <a:lnTo>
                    <a:pt x="1221" y="464"/>
                  </a:lnTo>
                  <a:lnTo>
                    <a:pt x="1221" y="293"/>
                  </a:lnTo>
                  <a:lnTo>
                    <a:pt x="1221" y="171"/>
                  </a:lnTo>
                  <a:lnTo>
                    <a:pt x="1148" y="98"/>
                  </a:lnTo>
                  <a:lnTo>
                    <a:pt x="1050" y="25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52298" name="Google Shape;495;p31">
            <a:extLst>
              <a:ext uri="{FF2B5EF4-FFF2-40B4-BE49-F238E27FC236}">
                <a16:creationId xmlns:a16="http://schemas.microsoft.com/office/drawing/2014/main" id="{32C65ADD-E270-0546-86C8-0493AF1C7553}"/>
              </a:ext>
            </a:extLst>
          </p:cNvPr>
          <p:cNvGrpSpPr>
            <a:grpSpLocks/>
          </p:cNvGrpSpPr>
          <p:nvPr/>
        </p:nvGrpSpPr>
        <p:grpSpPr bwMode="auto">
          <a:xfrm>
            <a:off x="1736725" y="4210050"/>
            <a:ext cx="274638" cy="350838"/>
            <a:chOff x="1958100" y="4985350"/>
            <a:chExt cx="365150" cy="465275"/>
          </a:xfrm>
        </p:grpSpPr>
        <p:sp>
          <p:nvSpPr>
            <p:cNvPr id="52346" name="Google Shape;496;p31">
              <a:extLst>
                <a:ext uri="{FF2B5EF4-FFF2-40B4-BE49-F238E27FC236}">
                  <a16:creationId xmlns:a16="http://schemas.microsoft.com/office/drawing/2014/main" id="{46779E6E-DE94-F146-94ED-75E56BF926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8100" y="4985350"/>
              <a:ext cx="365150" cy="465275"/>
            </a:xfrm>
            <a:custGeom>
              <a:avLst/>
              <a:gdLst>
                <a:gd name="T0" fmla="*/ 4543 w 14606"/>
                <a:gd name="T1" fmla="*/ 1808 h 18611"/>
                <a:gd name="T2" fmla="*/ 5496 w 14606"/>
                <a:gd name="T3" fmla="*/ 2516 h 18611"/>
                <a:gd name="T4" fmla="*/ 6057 w 14606"/>
                <a:gd name="T5" fmla="*/ 3688 h 18611"/>
                <a:gd name="T6" fmla="*/ 6302 w 14606"/>
                <a:gd name="T7" fmla="*/ 5154 h 18611"/>
                <a:gd name="T8" fmla="*/ 4836 w 14606"/>
                <a:gd name="T9" fmla="*/ 4909 h 18611"/>
                <a:gd name="T10" fmla="*/ 3664 w 14606"/>
                <a:gd name="T11" fmla="*/ 4348 h 18611"/>
                <a:gd name="T12" fmla="*/ 2956 w 14606"/>
                <a:gd name="T13" fmla="*/ 3395 h 18611"/>
                <a:gd name="T14" fmla="*/ 2907 w 14606"/>
                <a:gd name="T15" fmla="*/ 2858 h 18611"/>
                <a:gd name="T16" fmla="*/ 3078 w 14606"/>
                <a:gd name="T17" fmla="*/ 2369 h 18611"/>
                <a:gd name="T18" fmla="*/ 3762 w 14606"/>
                <a:gd name="T19" fmla="*/ 1808 h 18611"/>
                <a:gd name="T20" fmla="*/ 10454 w 14606"/>
                <a:gd name="T21" fmla="*/ 1734 h 18611"/>
                <a:gd name="T22" fmla="*/ 10966 w 14606"/>
                <a:gd name="T23" fmla="*/ 1857 h 18611"/>
                <a:gd name="T24" fmla="*/ 11601 w 14606"/>
                <a:gd name="T25" fmla="*/ 2492 h 18611"/>
                <a:gd name="T26" fmla="*/ 11724 w 14606"/>
                <a:gd name="T27" fmla="*/ 3004 h 18611"/>
                <a:gd name="T28" fmla="*/ 11528 w 14606"/>
                <a:gd name="T29" fmla="*/ 3664 h 18611"/>
                <a:gd name="T30" fmla="*/ 10820 w 14606"/>
                <a:gd name="T31" fmla="*/ 4445 h 18611"/>
                <a:gd name="T32" fmla="*/ 9379 w 14606"/>
                <a:gd name="T33" fmla="*/ 5007 h 18611"/>
                <a:gd name="T34" fmla="*/ 8329 w 14606"/>
                <a:gd name="T35" fmla="*/ 4836 h 18611"/>
                <a:gd name="T36" fmla="*/ 8671 w 14606"/>
                <a:gd name="T37" fmla="*/ 3322 h 18611"/>
                <a:gd name="T38" fmla="*/ 9208 w 14606"/>
                <a:gd name="T39" fmla="*/ 2394 h 18611"/>
                <a:gd name="T40" fmla="*/ 10209 w 14606"/>
                <a:gd name="T41" fmla="*/ 1783 h 18611"/>
                <a:gd name="T42" fmla="*/ 3395 w 14606"/>
                <a:gd name="T43" fmla="*/ 25 h 18611"/>
                <a:gd name="T44" fmla="*/ 2467 w 14606"/>
                <a:gd name="T45" fmla="*/ 342 h 18611"/>
                <a:gd name="T46" fmla="*/ 1759 w 14606"/>
                <a:gd name="T47" fmla="*/ 953 h 18611"/>
                <a:gd name="T48" fmla="*/ 1295 w 14606"/>
                <a:gd name="T49" fmla="*/ 1759 h 18611"/>
                <a:gd name="T50" fmla="*/ 1173 w 14606"/>
                <a:gd name="T51" fmla="*/ 2760 h 18611"/>
                <a:gd name="T52" fmla="*/ 1539 w 14606"/>
                <a:gd name="T53" fmla="*/ 3859 h 18611"/>
                <a:gd name="T54" fmla="*/ 2394 w 14606"/>
                <a:gd name="T55" fmla="*/ 4885 h 18611"/>
                <a:gd name="T56" fmla="*/ 3762 w 14606"/>
                <a:gd name="T57" fmla="*/ 5642 h 18611"/>
                <a:gd name="T58" fmla="*/ 147 w 14606"/>
                <a:gd name="T59" fmla="*/ 5789 h 18611"/>
                <a:gd name="T60" fmla="*/ 0 w 14606"/>
                <a:gd name="T61" fmla="*/ 6131 h 18611"/>
                <a:gd name="T62" fmla="*/ 5813 w 14606"/>
                <a:gd name="T63" fmla="*/ 6082 h 18611"/>
                <a:gd name="T64" fmla="*/ 9281 w 14606"/>
                <a:gd name="T65" fmla="*/ 6009 h 18611"/>
                <a:gd name="T66" fmla="*/ 14581 w 14606"/>
                <a:gd name="T67" fmla="*/ 6033 h 18611"/>
                <a:gd name="T68" fmla="*/ 14386 w 14606"/>
                <a:gd name="T69" fmla="*/ 5715 h 18611"/>
                <a:gd name="T70" fmla="*/ 11259 w 14606"/>
                <a:gd name="T71" fmla="*/ 5471 h 18611"/>
                <a:gd name="T72" fmla="*/ 12383 w 14606"/>
                <a:gd name="T73" fmla="*/ 4739 h 18611"/>
                <a:gd name="T74" fmla="*/ 13213 w 14606"/>
                <a:gd name="T75" fmla="*/ 3566 h 18611"/>
                <a:gd name="T76" fmla="*/ 13458 w 14606"/>
                <a:gd name="T77" fmla="*/ 2492 h 18611"/>
                <a:gd name="T78" fmla="*/ 13238 w 14606"/>
                <a:gd name="T79" fmla="*/ 1539 h 18611"/>
                <a:gd name="T80" fmla="*/ 12676 w 14606"/>
                <a:gd name="T81" fmla="*/ 782 h 18611"/>
                <a:gd name="T82" fmla="*/ 11919 w 14606"/>
                <a:gd name="T83" fmla="*/ 220 h 18611"/>
                <a:gd name="T84" fmla="*/ 10966 w 14606"/>
                <a:gd name="T85" fmla="*/ 0 h 18611"/>
                <a:gd name="T86" fmla="*/ 9892 w 14606"/>
                <a:gd name="T87" fmla="*/ 245 h 18611"/>
                <a:gd name="T88" fmla="*/ 8719 w 14606"/>
                <a:gd name="T89" fmla="*/ 1075 h 18611"/>
                <a:gd name="T90" fmla="*/ 7914 w 14606"/>
                <a:gd name="T91" fmla="*/ 2369 h 18611"/>
                <a:gd name="T92" fmla="*/ 7498 w 14606"/>
                <a:gd name="T93" fmla="*/ 3835 h 18611"/>
                <a:gd name="T94" fmla="*/ 7279 w 14606"/>
                <a:gd name="T95" fmla="*/ 5080 h 18611"/>
                <a:gd name="T96" fmla="*/ 6937 w 14606"/>
                <a:gd name="T97" fmla="*/ 3102 h 18611"/>
                <a:gd name="T98" fmla="*/ 6326 w 14606"/>
                <a:gd name="T99" fmla="*/ 1661 h 18611"/>
                <a:gd name="T100" fmla="*/ 5300 w 14606"/>
                <a:gd name="T101" fmla="*/ 587 h 18611"/>
                <a:gd name="T102" fmla="*/ 4177 w 14606"/>
                <a:gd name="T103" fmla="*/ 49 h 18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06" h="18611" extrusionOk="0">
                  <a:moveTo>
                    <a:pt x="4152" y="1734"/>
                  </a:moveTo>
                  <a:lnTo>
                    <a:pt x="4274" y="1759"/>
                  </a:lnTo>
                  <a:lnTo>
                    <a:pt x="4397" y="1783"/>
                  </a:lnTo>
                  <a:lnTo>
                    <a:pt x="4543" y="1808"/>
                  </a:lnTo>
                  <a:lnTo>
                    <a:pt x="4812" y="1930"/>
                  </a:lnTo>
                  <a:lnTo>
                    <a:pt x="5105" y="2125"/>
                  </a:lnTo>
                  <a:lnTo>
                    <a:pt x="5398" y="2394"/>
                  </a:lnTo>
                  <a:lnTo>
                    <a:pt x="5496" y="2516"/>
                  </a:lnTo>
                  <a:lnTo>
                    <a:pt x="5593" y="2638"/>
                  </a:lnTo>
                  <a:lnTo>
                    <a:pt x="5789" y="2956"/>
                  </a:lnTo>
                  <a:lnTo>
                    <a:pt x="5935" y="3322"/>
                  </a:lnTo>
                  <a:lnTo>
                    <a:pt x="6057" y="3688"/>
                  </a:lnTo>
                  <a:lnTo>
                    <a:pt x="6155" y="4079"/>
                  </a:lnTo>
                  <a:lnTo>
                    <a:pt x="6204" y="4470"/>
                  </a:lnTo>
                  <a:lnTo>
                    <a:pt x="6277" y="4836"/>
                  </a:lnTo>
                  <a:lnTo>
                    <a:pt x="6302" y="5154"/>
                  </a:lnTo>
                  <a:lnTo>
                    <a:pt x="5984" y="5129"/>
                  </a:lnTo>
                  <a:lnTo>
                    <a:pt x="5618" y="5080"/>
                  </a:lnTo>
                  <a:lnTo>
                    <a:pt x="5227" y="5007"/>
                  </a:lnTo>
                  <a:lnTo>
                    <a:pt x="4836" y="4909"/>
                  </a:lnTo>
                  <a:lnTo>
                    <a:pt x="4470" y="4787"/>
                  </a:lnTo>
                  <a:lnTo>
                    <a:pt x="4104" y="4641"/>
                  </a:lnTo>
                  <a:lnTo>
                    <a:pt x="3786" y="4445"/>
                  </a:lnTo>
                  <a:lnTo>
                    <a:pt x="3664" y="4348"/>
                  </a:lnTo>
                  <a:lnTo>
                    <a:pt x="3542" y="4250"/>
                  </a:lnTo>
                  <a:lnTo>
                    <a:pt x="3273" y="3957"/>
                  </a:lnTo>
                  <a:lnTo>
                    <a:pt x="3078" y="3664"/>
                  </a:lnTo>
                  <a:lnTo>
                    <a:pt x="2956" y="3395"/>
                  </a:lnTo>
                  <a:lnTo>
                    <a:pt x="2931" y="3273"/>
                  </a:lnTo>
                  <a:lnTo>
                    <a:pt x="2907" y="3127"/>
                  </a:lnTo>
                  <a:lnTo>
                    <a:pt x="2882" y="3004"/>
                  </a:lnTo>
                  <a:lnTo>
                    <a:pt x="2907" y="2858"/>
                  </a:lnTo>
                  <a:lnTo>
                    <a:pt x="2931" y="2736"/>
                  </a:lnTo>
                  <a:lnTo>
                    <a:pt x="2956" y="2614"/>
                  </a:lnTo>
                  <a:lnTo>
                    <a:pt x="3004" y="2492"/>
                  </a:lnTo>
                  <a:lnTo>
                    <a:pt x="3078" y="2369"/>
                  </a:lnTo>
                  <a:lnTo>
                    <a:pt x="3273" y="2125"/>
                  </a:lnTo>
                  <a:lnTo>
                    <a:pt x="3517" y="1930"/>
                  </a:lnTo>
                  <a:lnTo>
                    <a:pt x="3639" y="1857"/>
                  </a:lnTo>
                  <a:lnTo>
                    <a:pt x="3762" y="1808"/>
                  </a:lnTo>
                  <a:lnTo>
                    <a:pt x="3884" y="1783"/>
                  </a:lnTo>
                  <a:lnTo>
                    <a:pt x="4006" y="1759"/>
                  </a:lnTo>
                  <a:lnTo>
                    <a:pt x="4152" y="1734"/>
                  </a:lnTo>
                  <a:close/>
                  <a:moveTo>
                    <a:pt x="10454" y="1734"/>
                  </a:moveTo>
                  <a:lnTo>
                    <a:pt x="10600" y="1759"/>
                  </a:lnTo>
                  <a:lnTo>
                    <a:pt x="10722" y="1783"/>
                  </a:lnTo>
                  <a:lnTo>
                    <a:pt x="10844" y="1808"/>
                  </a:lnTo>
                  <a:lnTo>
                    <a:pt x="10966" y="1857"/>
                  </a:lnTo>
                  <a:lnTo>
                    <a:pt x="11089" y="1930"/>
                  </a:lnTo>
                  <a:lnTo>
                    <a:pt x="11333" y="2125"/>
                  </a:lnTo>
                  <a:lnTo>
                    <a:pt x="11528" y="2369"/>
                  </a:lnTo>
                  <a:lnTo>
                    <a:pt x="11601" y="2492"/>
                  </a:lnTo>
                  <a:lnTo>
                    <a:pt x="11650" y="2614"/>
                  </a:lnTo>
                  <a:lnTo>
                    <a:pt x="11675" y="2736"/>
                  </a:lnTo>
                  <a:lnTo>
                    <a:pt x="11699" y="2858"/>
                  </a:lnTo>
                  <a:lnTo>
                    <a:pt x="11724" y="3004"/>
                  </a:lnTo>
                  <a:lnTo>
                    <a:pt x="11699" y="3127"/>
                  </a:lnTo>
                  <a:lnTo>
                    <a:pt x="11675" y="3273"/>
                  </a:lnTo>
                  <a:lnTo>
                    <a:pt x="11650" y="3395"/>
                  </a:lnTo>
                  <a:lnTo>
                    <a:pt x="11528" y="3664"/>
                  </a:lnTo>
                  <a:lnTo>
                    <a:pt x="11333" y="3957"/>
                  </a:lnTo>
                  <a:lnTo>
                    <a:pt x="11064" y="4250"/>
                  </a:lnTo>
                  <a:lnTo>
                    <a:pt x="10942" y="4348"/>
                  </a:lnTo>
                  <a:lnTo>
                    <a:pt x="10820" y="4445"/>
                  </a:lnTo>
                  <a:lnTo>
                    <a:pt x="10502" y="4641"/>
                  </a:lnTo>
                  <a:lnTo>
                    <a:pt x="10136" y="4787"/>
                  </a:lnTo>
                  <a:lnTo>
                    <a:pt x="9770" y="4909"/>
                  </a:lnTo>
                  <a:lnTo>
                    <a:pt x="9379" y="5007"/>
                  </a:lnTo>
                  <a:lnTo>
                    <a:pt x="8988" y="5080"/>
                  </a:lnTo>
                  <a:lnTo>
                    <a:pt x="8622" y="5129"/>
                  </a:lnTo>
                  <a:lnTo>
                    <a:pt x="8304" y="5154"/>
                  </a:lnTo>
                  <a:lnTo>
                    <a:pt x="8329" y="4836"/>
                  </a:lnTo>
                  <a:lnTo>
                    <a:pt x="8402" y="4470"/>
                  </a:lnTo>
                  <a:lnTo>
                    <a:pt x="8451" y="4079"/>
                  </a:lnTo>
                  <a:lnTo>
                    <a:pt x="8549" y="3688"/>
                  </a:lnTo>
                  <a:lnTo>
                    <a:pt x="8671" y="3322"/>
                  </a:lnTo>
                  <a:lnTo>
                    <a:pt x="8817" y="2956"/>
                  </a:lnTo>
                  <a:lnTo>
                    <a:pt x="9013" y="2638"/>
                  </a:lnTo>
                  <a:lnTo>
                    <a:pt x="9110" y="2516"/>
                  </a:lnTo>
                  <a:lnTo>
                    <a:pt x="9208" y="2394"/>
                  </a:lnTo>
                  <a:lnTo>
                    <a:pt x="9501" y="2125"/>
                  </a:lnTo>
                  <a:lnTo>
                    <a:pt x="9794" y="1930"/>
                  </a:lnTo>
                  <a:lnTo>
                    <a:pt x="10063" y="1808"/>
                  </a:lnTo>
                  <a:lnTo>
                    <a:pt x="10209" y="1783"/>
                  </a:lnTo>
                  <a:lnTo>
                    <a:pt x="10331" y="1759"/>
                  </a:lnTo>
                  <a:lnTo>
                    <a:pt x="10454" y="1734"/>
                  </a:lnTo>
                  <a:close/>
                  <a:moveTo>
                    <a:pt x="3639" y="0"/>
                  </a:moveTo>
                  <a:lnTo>
                    <a:pt x="3395" y="25"/>
                  </a:lnTo>
                  <a:lnTo>
                    <a:pt x="3151" y="74"/>
                  </a:lnTo>
                  <a:lnTo>
                    <a:pt x="2907" y="147"/>
                  </a:lnTo>
                  <a:lnTo>
                    <a:pt x="2687" y="220"/>
                  </a:lnTo>
                  <a:lnTo>
                    <a:pt x="2467" y="342"/>
                  </a:lnTo>
                  <a:lnTo>
                    <a:pt x="2272" y="464"/>
                  </a:lnTo>
                  <a:lnTo>
                    <a:pt x="2101" y="611"/>
                  </a:lnTo>
                  <a:lnTo>
                    <a:pt x="1930" y="782"/>
                  </a:lnTo>
                  <a:lnTo>
                    <a:pt x="1759" y="953"/>
                  </a:lnTo>
                  <a:lnTo>
                    <a:pt x="1612" y="1124"/>
                  </a:lnTo>
                  <a:lnTo>
                    <a:pt x="1490" y="1344"/>
                  </a:lnTo>
                  <a:lnTo>
                    <a:pt x="1368" y="1539"/>
                  </a:lnTo>
                  <a:lnTo>
                    <a:pt x="1295" y="1759"/>
                  </a:lnTo>
                  <a:lnTo>
                    <a:pt x="1222" y="2003"/>
                  </a:lnTo>
                  <a:lnTo>
                    <a:pt x="1173" y="2247"/>
                  </a:lnTo>
                  <a:lnTo>
                    <a:pt x="1148" y="2492"/>
                  </a:lnTo>
                  <a:lnTo>
                    <a:pt x="1173" y="2760"/>
                  </a:lnTo>
                  <a:lnTo>
                    <a:pt x="1197" y="3029"/>
                  </a:lnTo>
                  <a:lnTo>
                    <a:pt x="1295" y="3298"/>
                  </a:lnTo>
                  <a:lnTo>
                    <a:pt x="1393" y="3566"/>
                  </a:lnTo>
                  <a:lnTo>
                    <a:pt x="1539" y="3859"/>
                  </a:lnTo>
                  <a:lnTo>
                    <a:pt x="1734" y="4152"/>
                  </a:lnTo>
                  <a:lnTo>
                    <a:pt x="1954" y="4445"/>
                  </a:lnTo>
                  <a:lnTo>
                    <a:pt x="2223" y="4739"/>
                  </a:lnTo>
                  <a:lnTo>
                    <a:pt x="2394" y="4885"/>
                  </a:lnTo>
                  <a:lnTo>
                    <a:pt x="2565" y="5007"/>
                  </a:lnTo>
                  <a:lnTo>
                    <a:pt x="2931" y="5251"/>
                  </a:lnTo>
                  <a:lnTo>
                    <a:pt x="3346" y="5471"/>
                  </a:lnTo>
                  <a:lnTo>
                    <a:pt x="3762" y="5642"/>
                  </a:lnTo>
                  <a:lnTo>
                    <a:pt x="391" y="5642"/>
                  </a:lnTo>
                  <a:lnTo>
                    <a:pt x="318" y="5667"/>
                  </a:lnTo>
                  <a:lnTo>
                    <a:pt x="220" y="5715"/>
                  </a:lnTo>
                  <a:lnTo>
                    <a:pt x="147" y="5789"/>
                  </a:lnTo>
                  <a:lnTo>
                    <a:pt x="98" y="5838"/>
                  </a:lnTo>
                  <a:lnTo>
                    <a:pt x="49" y="5935"/>
                  </a:lnTo>
                  <a:lnTo>
                    <a:pt x="25" y="6033"/>
                  </a:lnTo>
                  <a:lnTo>
                    <a:pt x="0" y="6131"/>
                  </a:lnTo>
                  <a:lnTo>
                    <a:pt x="0" y="9599"/>
                  </a:lnTo>
                  <a:lnTo>
                    <a:pt x="5325" y="9599"/>
                  </a:lnTo>
                  <a:lnTo>
                    <a:pt x="5325" y="6009"/>
                  </a:lnTo>
                  <a:lnTo>
                    <a:pt x="5813" y="6082"/>
                  </a:lnTo>
                  <a:lnTo>
                    <a:pt x="5813" y="18611"/>
                  </a:lnTo>
                  <a:lnTo>
                    <a:pt x="8793" y="18611"/>
                  </a:lnTo>
                  <a:lnTo>
                    <a:pt x="8793" y="6082"/>
                  </a:lnTo>
                  <a:lnTo>
                    <a:pt x="9281" y="6009"/>
                  </a:lnTo>
                  <a:lnTo>
                    <a:pt x="9281" y="9599"/>
                  </a:lnTo>
                  <a:lnTo>
                    <a:pt x="14605" y="9599"/>
                  </a:lnTo>
                  <a:lnTo>
                    <a:pt x="14605" y="6131"/>
                  </a:lnTo>
                  <a:lnTo>
                    <a:pt x="14581" y="6033"/>
                  </a:lnTo>
                  <a:lnTo>
                    <a:pt x="14557" y="5935"/>
                  </a:lnTo>
                  <a:lnTo>
                    <a:pt x="14508" y="5838"/>
                  </a:lnTo>
                  <a:lnTo>
                    <a:pt x="14459" y="5789"/>
                  </a:lnTo>
                  <a:lnTo>
                    <a:pt x="14386" y="5715"/>
                  </a:lnTo>
                  <a:lnTo>
                    <a:pt x="14288" y="5667"/>
                  </a:lnTo>
                  <a:lnTo>
                    <a:pt x="14215" y="5642"/>
                  </a:lnTo>
                  <a:lnTo>
                    <a:pt x="10844" y="5642"/>
                  </a:lnTo>
                  <a:lnTo>
                    <a:pt x="11259" y="5471"/>
                  </a:lnTo>
                  <a:lnTo>
                    <a:pt x="11675" y="5251"/>
                  </a:lnTo>
                  <a:lnTo>
                    <a:pt x="12041" y="5007"/>
                  </a:lnTo>
                  <a:lnTo>
                    <a:pt x="12212" y="4885"/>
                  </a:lnTo>
                  <a:lnTo>
                    <a:pt x="12383" y="4739"/>
                  </a:lnTo>
                  <a:lnTo>
                    <a:pt x="12652" y="4445"/>
                  </a:lnTo>
                  <a:lnTo>
                    <a:pt x="12871" y="4152"/>
                  </a:lnTo>
                  <a:lnTo>
                    <a:pt x="13067" y="3859"/>
                  </a:lnTo>
                  <a:lnTo>
                    <a:pt x="13213" y="3566"/>
                  </a:lnTo>
                  <a:lnTo>
                    <a:pt x="13311" y="3298"/>
                  </a:lnTo>
                  <a:lnTo>
                    <a:pt x="13409" y="3029"/>
                  </a:lnTo>
                  <a:lnTo>
                    <a:pt x="13433" y="2760"/>
                  </a:lnTo>
                  <a:lnTo>
                    <a:pt x="13458" y="2492"/>
                  </a:lnTo>
                  <a:lnTo>
                    <a:pt x="13433" y="2247"/>
                  </a:lnTo>
                  <a:lnTo>
                    <a:pt x="13384" y="2003"/>
                  </a:lnTo>
                  <a:lnTo>
                    <a:pt x="13311" y="1759"/>
                  </a:lnTo>
                  <a:lnTo>
                    <a:pt x="13238" y="1539"/>
                  </a:lnTo>
                  <a:lnTo>
                    <a:pt x="13116" y="1344"/>
                  </a:lnTo>
                  <a:lnTo>
                    <a:pt x="12994" y="1124"/>
                  </a:lnTo>
                  <a:lnTo>
                    <a:pt x="12847" y="953"/>
                  </a:lnTo>
                  <a:lnTo>
                    <a:pt x="12676" y="782"/>
                  </a:lnTo>
                  <a:lnTo>
                    <a:pt x="12505" y="611"/>
                  </a:lnTo>
                  <a:lnTo>
                    <a:pt x="12334" y="464"/>
                  </a:lnTo>
                  <a:lnTo>
                    <a:pt x="12139" y="342"/>
                  </a:lnTo>
                  <a:lnTo>
                    <a:pt x="11919" y="220"/>
                  </a:lnTo>
                  <a:lnTo>
                    <a:pt x="11699" y="147"/>
                  </a:lnTo>
                  <a:lnTo>
                    <a:pt x="11455" y="74"/>
                  </a:lnTo>
                  <a:lnTo>
                    <a:pt x="11211" y="25"/>
                  </a:lnTo>
                  <a:lnTo>
                    <a:pt x="10966" y="0"/>
                  </a:lnTo>
                  <a:lnTo>
                    <a:pt x="10698" y="25"/>
                  </a:lnTo>
                  <a:lnTo>
                    <a:pt x="10429" y="49"/>
                  </a:lnTo>
                  <a:lnTo>
                    <a:pt x="10160" y="147"/>
                  </a:lnTo>
                  <a:lnTo>
                    <a:pt x="9892" y="245"/>
                  </a:lnTo>
                  <a:lnTo>
                    <a:pt x="9599" y="391"/>
                  </a:lnTo>
                  <a:lnTo>
                    <a:pt x="9306" y="587"/>
                  </a:lnTo>
                  <a:lnTo>
                    <a:pt x="9013" y="806"/>
                  </a:lnTo>
                  <a:lnTo>
                    <a:pt x="8719" y="1075"/>
                  </a:lnTo>
                  <a:lnTo>
                    <a:pt x="8475" y="1368"/>
                  </a:lnTo>
                  <a:lnTo>
                    <a:pt x="8280" y="1661"/>
                  </a:lnTo>
                  <a:lnTo>
                    <a:pt x="8084" y="2003"/>
                  </a:lnTo>
                  <a:lnTo>
                    <a:pt x="7914" y="2369"/>
                  </a:lnTo>
                  <a:lnTo>
                    <a:pt x="7791" y="2736"/>
                  </a:lnTo>
                  <a:lnTo>
                    <a:pt x="7669" y="3102"/>
                  </a:lnTo>
                  <a:lnTo>
                    <a:pt x="7572" y="3469"/>
                  </a:lnTo>
                  <a:lnTo>
                    <a:pt x="7498" y="3835"/>
                  </a:lnTo>
                  <a:lnTo>
                    <a:pt x="7401" y="4519"/>
                  </a:lnTo>
                  <a:lnTo>
                    <a:pt x="7327" y="5080"/>
                  </a:lnTo>
                  <a:lnTo>
                    <a:pt x="7303" y="5667"/>
                  </a:lnTo>
                  <a:lnTo>
                    <a:pt x="7279" y="5080"/>
                  </a:lnTo>
                  <a:lnTo>
                    <a:pt x="7205" y="4519"/>
                  </a:lnTo>
                  <a:lnTo>
                    <a:pt x="7108" y="3835"/>
                  </a:lnTo>
                  <a:lnTo>
                    <a:pt x="7034" y="3469"/>
                  </a:lnTo>
                  <a:lnTo>
                    <a:pt x="6937" y="3102"/>
                  </a:lnTo>
                  <a:lnTo>
                    <a:pt x="6814" y="2736"/>
                  </a:lnTo>
                  <a:lnTo>
                    <a:pt x="6692" y="2369"/>
                  </a:lnTo>
                  <a:lnTo>
                    <a:pt x="6521" y="2003"/>
                  </a:lnTo>
                  <a:lnTo>
                    <a:pt x="6326" y="1661"/>
                  </a:lnTo>
                  <a:lnTo>
                    <a:pt x="6131" y="1368"/>
                  </a:lnTo>
                  <a:lnTo>
                    <a:pt x="5886" y="1075"/>
                  </a:lnTo>
                  <a:lnTo>
                    <a:pt x="5593" y="806"/>
                  </a:lnTo>
                  <a:lnTo>
                    <a:pt x="5300" y="587"/>
                  </a:lnTo>
                  <a:lnTo>
                    <a:pt x="5007" y="391"/>
                  </a:lnTo>
                  <a:lnTo>
                    <a:pt x="4714" y="245"/>
                  </a:lnTo>
                  <a:lnTo>
                    <a:pt x="4445" y="147"/>
                  </a:lnTo>
                  <a:lnTo>
                    <a:pt x="4177" y="49"/>
                  </a:lnTo>
                  <a:lnTo>
                    <a:pt x="3908" y="25"/>
                  </a:lnTo>
                  <a:lnTo>
                    <a:pt x="363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47" name="Google Shape;497;p31">
              <a:extLst>
                <a:ext uri="{FF2B5EF4-FFF2-40B4-BE49-F238E27FC236}">
                  <a16:creationId xmlns:a16="http://schemas.microsoft.com/office/drawing/2014/main" id="{0DA41596-7C16-384B-8FD0-719042883DB1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7625" y="5237525"/>
              <a:ext cx="113600" cy="213100"/>
            </a:xfrm>
            <a:custGeom>
              <a:avLst/>
              <a:gdLst>
                <a:gd name="T0" fmla="*/ 1 w 4544"/>
                <a:gd name="T1" fmla="*/ 0 h 8524"/>
                <a:gd name="T2" fmla="*/ 1 w 4544"/>
                <a:gd name="T3" fmla="*/ 8035 h 8524"/>
                <a:gd name="T4" fmla="*/ 25 w 4544"/>
                <a:gd name="T5" fmla="*/ 8133 h 8524"/>
                <a:gd name="T6" fmla="*/ 50 w 4544"/>
                <a:gd name="T7" fmla="*/ 8231 h 8524"/>
                <a:gd name="T8" fmla="*/ 99 w 4544"/>
                <a:gd name="T9" fmla="*/ 8304 h 8524"/>
                <a:gd name="T10" fmla="*/ 148 w 4544"/>
                <a:gd name="T11" fmla="*/ 8377 h 8524"/>
                <a:gd name="T12" fmla="*/ 221 w 4544"/>
                <a:gd name="T13" fmla="*/ 8426 h 8524"/>
                <a:gd name="T14" fmla="*/ 318 w 4544"/>
                <a:gd name="T15" fmla="*/ 8475 h 8524"/>
                <a:gd name="T16" fmla="*/ 392 w 4544"/>
                <a:gd name="T17" fmla="*/ 8499 h 8524"/>
                <a:gd name="T18" fmla="*/ 489 w 4544"/>
                <a:gd name="T19" fmla="*/ 8524 h 8524"/>
                <a:gd name="T20" fmla="*/ 4544 w 4544"/>
                <a:gd name="T21" fmla="*/ 8524 h 8524"/>
                <a:gd name="T22" fmla="*/ 4544 w 4544"/>
                <a:gd name="T23" fmla="*/ 0 h 8524"/>
                <a:gd name="T24" fmla="*/ 1 w 4544"/>
                <a:gd name="T25" fmla="*/ 0 h 8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44" h="8524" extrusionOk="0">
                  <a:moveTo>
                    <a:pt x="1" y="0"/>
                  </a:moveTo>
                  <a:lnTo>
                    <a:pt x="1" y="8035"/>
                  </a:lnTo>
                  <a:lnTo>
                    <a:pt x="25" y="8133"/>
                  </a:lnTo>
                  <a:lnTo>
                    <a:pt x="50" y="8231"/>
                  </a:lnTo>
                  <a:lnTo>
                    <a:pt x="99" y="8304"/>
                  </a:lnTo>
                  <a:lnTo>
                    <a:pt x="148" y="8377"/>
                  </a:lnTo>
                  <a:lnTo>
                    <a:pt x="221" y="8426"/>
                  </a:lnTo>
                  <a:lnTo>
                    <a:pt x="318" y="8475"/>
                  </a:lnTo>
                  <a:lnTo>
                    <a:pt x="392" y="8499"/>
                  </a:lnTo>
                  <a:lnTo>
                    <a:pt x="489" y="8524"/>
                  </a:lnTo>
                  <a:lnTo>
                    <a:pt x="4544" y="8524"/>
                  </a:lnTo>
                  <a:lnTo>
                    <a:pt x="4544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48" name="Google Shape;498;p31">
              <a:extLst>
                <a:ext uri="{FF2B5EF4-FFF2-40B4-BE49-F238E27FC236}">
                  <a16:creationId xmlns:a16="http://schemas.microsoft.com/office/drawing/2014/main" id="{D56C08F0-CF87-9442-83EC-CF7408C7685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0125" y="5237525"/>
              <a:ext cx="113575" cy="213100"/>
            </a:xfrm>
            <a:custGeom>
              <a:avLst/>
              <a:gdLst>
                <a:gd name="T0" fmla="*/ 0 w 4543"/>
                <a:gd name="T1" fmla="*/ 0 h 8524"/>
                <a:gd name="T2" fmla="*/ 0 w 4543"/>
                <a:gd name="T3" fmla="*/ 8524 h 8524"/>
                <a:gd name="T4" fmla="*/ 4054 w 4543"/>
                <a:gd name="T5" fmla="*/ 8524 h 8524"/>
                <a:gd name="T6" fmla="*/ 4152 w 4543"/>
                <a:gd name="T7" fmla="*/ 8499 h 8524"/>
                <a:gd name="T8" fmla="*/ 4225 w 4543"/>
                <a:gd name="T9" fmla="*/ 8475 h 8524"/>
                <a:gd name="T10" fmla="*/ 4323 w 4543"/>
                <a:gd name="T11" fmla="*/ 8426 h 8524"/>
                <a:gd name="T12" fmla="*/ 4396 w 4543"/>
                <a:gd name="T13" fmla="*/ 8377 h 8524"/>
                <a:gd name="T14" fmla="*/ 4445 w 4543"/>
                <a:gd name="T15" fmla="*/ 8304 h 8524"/>
                <a:gd name="T16" fmla="*/ 4494 w 4543"/>
                <a:gd name="T17" fmla="*/ 8231 h 8524"/>
                <a:gd name="T18" fmla="*/ 4518 w 4543"/>
                <a:gd name="T19" fmla="*/ 8133 h 8524"/>
                <a:gd name="T20" fmla="*/ 4543 w 4543"/>
                <a:gd name="T21" fmla="*/ 8035 h 8524"/>
                <a:gd name="T22" fmla="*/ 4543 w 4543"/>
                <a:gd name="T23" fmla="*/ 0 h 8524"/>
                <a:gd name="T24" fmla="*/ 0 w 4543"/>
                <a:gd name="T25" fmla="*/ 0 h 8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43" h="8524" extrusionOk="0">
                  <a:moveTo>
                    <a:pt x="0" y="0"/>
                  </a:moveTo>
                  <a:lnTo>
                    <a:pt x="0" y="8524"/>
                  </a:lnTo>
                  <a:lnTo>
                    <a:pt x="4054" y="8524"/>
                  </a:lnTo>
                  <a:lnTo>
                    <a:pt x="4152" y="8499"/>
                  </a:lnTo>
                  <a:lnTo>
                    <a:pt x="4225" y="8475"/>
                  </a:lnTo>
                  <a:lnTo>
                    <a:pt x="4323" y="8426"/>
                  </a:lnTo>
                  <a:lnTo>
                    <a:pt x="4396" y="8377"/>
                  </a:lnTo>
                  <a:lnTo>
                    <a:pt x="4445" y="8304"/>
                  </a:lnTo>
                  <a:lnTo>
                    <a:pt x="4494" y="8231"/>
                  </a:lnTo>
                  <a:lnTo>
                    <a:pt x="4518" y="8133"/>
                  </a:lnTo>
                  <a:lnTo>
                    <a:pt x="4543" y="8035"/>
                  </a:lnTo>
                  <a:lnTo>
                    <a:pt x="454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52299" name="Google Shape;499;p31">
            <a:extLst>
              <a:ext uri="{FF2B5EF4-FFF2-40B4-BE49-F238E27FC236}">
                <a16:creationId xmlns:a16="http://schemas.microsoft.com/office/drawing/2014/main" id="{0A26FD1D-6DE8-B741-86EF-61B2028C1D8C}"/>
              </a:ext>
            </a:extLst>
          </p:cNvPr>
          <p:cNvGrpSpPr>
            <a:grpSpLocks/>
          </p:cNvGrpSpPr>
          <p:nvPr/>
        </p:nvGrpSpPr>
        <p:grpSpPr bwMode="auto">
          <a:xfrm>
            <a:off x="2224088" y="4224338"/>
            <a:ext cx="315912" cy="323850"/>
            <a:chOff x="2605300" y="5003050"/>
            <a:chExt cx="418900" cy="430475"/>
          </a:xfrm>
        </p:grpSpPr>
        <p:sp>
          <p:nvSpPr>
            <p:cNvPr id="52343" name="Google Shape;500;p31">
              <a:extLst>
                <a:ext uri="{FF2B5EF4-FFF2-40B4-BE49-F238E27FC236}">
                  <a16:creationId xmlns:a16="http://schemas.microsoft.com/office/drawing/2014/main" id="{A1C6E550-2EE9-2746-AA8D-391D8FC8FC4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0225" y="5222250"/>
              <a:ext cx="202750" cy="211275"/>
            </a:xfrm>
            <a:custGeom>
              <a:avLst/>
              <a:gdLst>
                <a:gd name="T0" fmla="*/ 1710 w 8110"/>
                <a:gd name="T1" fmla="*/ 1 h 8451"/>
                <a:gd name="T2" fmla="*/ 1 w 8110"/>
                <a:gd name="T3" fmla="*/ 1857 h 8451"/>
                <a:gd name="T4" fmla="*/ 5813 w 8110"/>
                <a:gd name="T5" fmla="*/ 8158 h 8451"/>
                <a:gd name="T6" fmla="*/ 5960 w 8110"/>
                <a:gd name="T7" fmla="*/ 8280 h 8451"/>
                <a:gd name="T8" fmla="*/ 6131 w 8110"/>
                <a:gd name="T9" fmla="*/ 8378 h 8451"/>
                <a:gd name="T10" fmla="*/ 6302 w 8110"/>
                <a:gd name="T11" fmla="*/ 8427 h 8451"/>
                <a:gd name="T12" fmla="*/ 6497 w 8110"/>
                <a:gd name="T13" fmla="*/ 8451 h 8451"/>
                <a:gd name="T14" fmla="*/ 6668 w 8110"/>
                <a:gd name="T15" fmla="*/ 8427 h 8451"/>
                <a:gd name="T16" fmla="*/ 6839 w 8110"/>
                <a:gd name="T17" fmla="*/ 8378 h 8451"/>
                <a:gd name="T18" fmla="*/ 7010 w 8110"/>
                <a:gd name="T19" fmla="*/ 8280 h 8451"/>
                <a:gd name="T20" fmla="*/ 7157 w 8110"/>
                <a:gd name="T21" fmla="*/ 8158 h 8451"/>
                <a:gd name="T22" fmla="*/ 7841 w 8110"/>
                <a:gd name="T23" fmla="*/ 7474 h 8451"/>
                <a:gd name="T24" fmla="*/ 7963 w 8110"/>
                <a:gd name="T25" fmla="*/ 7328 h 8451"/>
                <a:gd name="T26" fmla="*/ 8060 w 8110"/>
                <a:gd name="T27" fmla="*/ 7157 h 8451"/>
                <a:gd name="T28" fmla="*/ 8109 w 8110"/>
                <a:gd name="T29" fmla="*/ 6986 h 8451"/>
                <a:gd name="T30" fmla="*/ 8109 w 8110"/>
                <a:gd name="T31" fmla="*/ 6815 h 8451"/>
                <a:gd name="T32" fmla="*/ 8109 w 8110"/>
                <a:gd name="T33" fmla="*/ 6619 h 8451"/>
                <a:gd name="T34" fmla="*/ 8060 w 8110"/>
                <a:gd name="T35" fmla="*/ 6448 h 8451"/>
                <a:gd name="T36" fmla="*/ 7963 w 8110"/>
                <a:gd name="T37" fmla="*/ 6277 h 8451"/>
                <a:gd name="T38" fmla="*/ 7841 w 8110"/>
                <a:gd name="T39" fmla="*/ 6131 h 8451"/>
                <a:gd name="T40" fmla="*/ 1710 w 8110"/>
                <a:gd name="T41" fmla="*/ 1 h 8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110" h="8451" extrusionOk="0">
                  <a:moveTo>
                    <a:pt x="1710" y="1"/>
                  </a:moveTo>
                  <a:lnTo>
                    <a:pt x="1" y="1857"/>
                  </a:lnTo>
                  <a:lnTo>
                    <a:pt x="5813" y="8158"/>
                  </a:lnTo>
                  <a:lnTo>
                    <a:pt x="5960" y="8280"/>
                  </a:lnTo>
                  <a:lnTo>
                    <a:pt x="6131" y="8378"/>
                  </a:lnTo>
                  <a:lnTo>
                    <a:pt x="6302" y="8427"/>
                  </a:lnTo>
                  <a:lnTo>
                    <a:pt x="6497" y="8451"/>
                  </a:lnTo>
                  <a:lnTo>
                    <a:pt x="6668" y="8427"/>
                  </a:lnTo>
                  <a:lnTo>
                    <a:pt x="6839" y="8378"/>
                  </a:lnTo>
                  <a:lnTo>
                    <a:pt x="7010" y="8280"/>
                  </a:lnTo>
                  <a:lnTo>
                    <a:pt x="7157" y="8158"/>
                  </a:lnTo>
                  <a:lnTo>
                    <a:pt x="7841" y="7474"/>
                  </a:lnTo>
                  <a:lnTo>
                    <a:pt x="7963" y="7328"/>
                  </a:lnTo>
                  <a:lnTo>
                    <a:pt x="8060" y="7157"/>
                  </a:lnTo>
                  <a:lnTo>
                    <a:pt x="8109" y="6986"/>
                  </a:lnTo>
                  <a:lnTo>
                    <a:pt x="8109" y="6815"/>
                  </a:lnTo>
                  <a:lnTo>
                    <a:pt x="8109" y="6619"/>
                  </a:lnTo>
                  <a:lnTo>
                    <a:pt x="8060" y="6448"/>
                  </a:lnTo>
                  <a:lnTo>
                    <a:pt x="7963" y="6277"/>
                  </a:lnTo>
                  <a:lnTo>
                    <a:pt x="7841" y="6131"/>
                  </a:lnTo>
                  <a:lnTo>
                    <a:pt x="171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44" name="Google Shape;501;p31">
              <a:extLst>
                <a:ext uri="{FF2B5EF4-FFF2-40B4-BE49-F238E27FC236}">
                  <a16:creationId xmlns:a16="http://schemas.microsoft.com/office/drawing/2014/main" id="{C46D9AA0-D86B-EB44-8BF6-B7EAA122BBB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6525" y="5003050"/>
              <a:ext cx="203975" cy="208225"/>
            </a:xfrm>
            <a:custGeom>
              <a:avLst/>
              <a:gdLst>
                <a:gd name="T0" fmla="*/ 880 w 8159"/>
                <a:gd name="T1" fmla="*/ 1 h 8329"/>
                <a:gd name="T2" fmla="*/ 685 w 8159"/>
                <a:gd name="T3" fmla="*/ 50 h 8329"/>
                <a:gd name="T4" fmla="*/ 514 w 8159"/>
                <a:gd name="T5" fmla="*/ 123 h 8329"/>
                <a:gd name="T6" fmla="*/ 391 w 8159"/>
                <a:gd name="T7" fmla="*/ 245 h 8329"/>
                <a:gd name="T8" fmla="*/ 269 w 8159"/>
                <a:gd name="T9" fmla="*/ 367 h 8329"/>
                <a:gd name="T10" fmla="*/ 172 w 8159"/>
                <a:gd name="T11" fmla="*/ 514 h 8329"/>
                <a:gd name="T12" fmla="*/ 98 w 8159"/>
                <a:gd name="T13" fmla="*/ 685 h 8329"/>
                <a:gd name="T14" fmla="*/ 50 w 8159"/>
                <a:gd name="T15" fmla="*/ 856 h 8329"/>
                <a:gd name="T16" fmla="*/ 1 w 8159"/>
                <a:gd name="T17" fmla="*/ 1026 h 8329"/>
                <a:gd name="T18" fmla="*/ 1 w 8159"/>
                <a:gd name="T19" fmla="*/ 1222 h 8329"/>
                <a:gd name="T20" fmla="*/ 1 w 8159"/>
                <a:gd name="T21" fmla="*/ 1417 h 8329"/>
                <a:gd name="T22" fmla="*/ 1 w 8159"/>
                <a:gd name="T23" fmla="*/ 1613 h 8329"/>
                <a:gd name="T24" fmla="*/ 74 w 8159"/>
                <a:gd name="T25" fmla="*/ 2028 h 8329"/>
                <a:gd name="T26" fmla="*/ 221 w 8159"/>
                <a:gd name="T27" fmla="*/ 2492 h 8329"/>
                <a:gd name="T28" fmla="*/ 391 w 8159"/>
                <a:gd name="T29" fmla="*/ 2931 h 8329"/>
                <a:gd name="T30" fmla="*/ 611 w 8159"/>
                <a:gd name="T31" fmla="*/ 3396 h 8329"/>
                <a:gd name="T32" fmla="*/ 856 w 8159"/>
                <a:gd name="T33" fmla="*/ 3884 h 8329"/>
                <a:gd name="T34" fmla="*/ 1124 w 8159"/>
                <a:gd name="T35" fmla="*/ 4324 h 8329"/>
                <a:gd name="T36" fmla="*/ 1417 w 8159"/>
                <a:gd name="T37" fmla="*/ 4788 h 8329"/>
                <a:gd name="T38" fmla="*/ 1710 w 8159"/>
                <a:gd name="T39" fmla="*/ 5203 h 8329"/>
                <a:gd name="T40" fmla="*/ 2003 w 8159"/>
                <a:gd name="T41" fmla="*/ 5594 h 8329"/>
                <a:gd name="T42" fmla="*/ 2296 w 8159"/>
                <a:gd name="T43" fmla="*/ 5960 h 8329"/>
                <a:gd name="T44" fmla="*/ 2590 w 8159"/>
                <a:gd name="T45" fmla="*/ 6302 h 8329"/>
                <a:gd name="T46" fmla="*/ 2858 w 8159"/>
                <a:gd name="T47" fmla="*/ 6571 h 8329"/>
                <a:gd name="T48" fmla="*/ 3078 w 8159"/>
                <a:gd name="T49" fmla="*/ 6790 h 8329"/>
                <a:gd name="T50" fmla="*/ 3322 w 8159"/>
                <a:gd name="T51" fmla="*/ 6986 h 8329"/>
                <a:gd name="T52" fmla="*/ 3566 w 8159"/>
                <a:gd name="T53" fmla="*/ 7157 h 8329"/>
                <a:gd name="T54" fmla="*/ 3811 w 8159"/>
                <a:gd name="T55" fmla="*/ 7328 h 8329"/>
                <a:gd name="T56" fmla="*/ 4324 w 8159"/>
                <a:gd name="T57" fmla="*/ 7621 h 8329"/>
                <a:gd name="T58" fmla="*/ 4836 w 8159"/>
                <a:gd name="T59" fmla="*/ 7841 h 8329"/>
                <a:gd name="T60" fmla="*/ 5325 w 8159"/>
                <a:gd name="T61" fmla="*/ 8036 h 8329"/>
                <a:gd name="T62" fmla="*/ 5740 w 8159"/>
                <a:gd name="T63" fmla="*/ 8182 h 8329"/>
                <a:gd name="T64" fmla="*/ 6351 w 8159"/>
                <a:gd name="T65" fmla="*/ 8329 h 8329"/>
                <a:gd name="T66" fmla="*/ 8158 w 8159"/>
                <a:gd name="T67" fmla="*/ 6668 h 8329"/>
                <a:gd name="T68" fmla="*/ 4446 w 8159"/>
                <a:gd name="T69" fmla="*/ 2956 h 8329"/>
                <a:gd name="T70" fmla="*/ 1735 w 8159"/>
                <a:gd name="T71" fmla="*/ 245 h 8329"/>
                <a:gd name="T72" fmla="*/ 1588 w 8159"/>
                <a:gd name="T73" fmla="*/ 123 h 8329"/>
                <a:gd name="T74" fmla="*/ 1417 w 8159"/>
                <a:gd name="T75" fmla="*/ 50 h 8329"/>
                <a:gd name="T76" fmla="*/ 1246 w 8159"/>
                <a:gd name="T77" fmla="*/ 1 h 8329"/>
                <a:gd name="T78" fmla="*/ 880 w 8159"/>
                <a:gd name="T79" fmla="*/ 1 h 8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159" h="8329" extrusionOk="0">
                  <a:moveTo>
                    <a:pt x="880" y="1"/>
                  </a:moveTo>
                  <a:lnTo>
                    <a:pt x="685" y="50"/>
                  </a:lnTo>
                  <a:lnTo>
                    <a:pt x="514" y="123"/>
                  </a:lnTo>
                  <a:lnTo>
                    <a:pt x="391" y="245"/>
                  </a:lnTo>
                  <a:lnTo>
                    <a:pt x="269" y="367"/>
                  </a:lnTo>
                  <a:lnTo>
                    <a:pt x="172" y="514"/>
                  </a:lnTo>
                  <a:lnTo>
                    <a:pt x="98" y="685"/>
                  </a:lnTo>
                  <a:lnTo>
                    <a:pt x="50" y="856"/>
                  </a:lnTo>
                  <a:lnTo>
                    <a:pt x="1" y="1026"/>
                  </a:lnTo>
                  <a:lnTo>
                    <a:pt x="1" y="1222"/>
                  </a:lnTo>
                  <a:lnTo>
                    <a:pt x="1" y="1417"/>
                  </a:lnTo>
                  <a:lnTo>
                    <a:pt x="1" y="1613"/>
                  </a:lnTo>
                  <a:lnTo>
                    <a:pt x="74" y="2028"/>
                  </a:lnTo>
                  <a:lnTo>
                    <a:pt x="221" y="2492"/>
                  </a:lnTo>
                  <a:lnTo>
                    <a:pt x="391" y="2931"/>
                  </a:lnTo>
                  <a:lnTo>
                    <a:pt x="611" y="3396"/>
                  </a:lnTo>
                  <a:lnTo>
                    <a:pt x="856" y="3884"/>
                  </a:lnTo>
                  <a:lnTo>
                    <a:pt x="1124" y="4324"/>
                  </a:lnTo>
                  <a:lnTo>
                    <a:pt x="1417" y="4788"/>
                  </a:lnTo>
                  <a:lnTo>
                    <a:pt x="1710" y="5203"/>
                  </a:lnTo>
                  <a:lnTo>
                    <a:pt x="2003" y="5594"/>
                  </a:lnTo>
                  <a:lnTo>
                    <a:pt x="2296" y="5960"/>
                  </a:lnTo>
                  <a:lnTo>
                    <a:pt x="2590" y="6302"/>
                  </a:lnTo>
                  <a:lnTo>
                    <a:pt x="2858" y="6571"/>
                  </a:lnTo>
                  <a:lnTo>
                    <a:pt x="3078" y="6790"/>
                  </a:lnTo>
                  <a:lnTo>
                    <a:pt x="3322" y="6986"/>
                  </a:lnTo>
                  <a:lnTo>
                    <a:pt x="3566" y="7157"/>
                  </a:lnTo>
                  <a:lnTo>
                    <a:pt x="3811" y="7328"/>
                  </a:lnTo>
                  <a:lnTo>
                    <a:pt x="4324" y="7621"/>
                  </a:lnTo>
                  <a:lnTo>
                    <a:pt x="4836" y="7841"/>
                  </a:lnTo>
                  <a:lnTo>
                    <a:pt x="5325" y="8036"/>
                  </a:lnTo>
                  <a:lnTo>
                    <a:pt x="5740" y="8182"/>
                  </a:lnTo>
                  <a:lnTo>
                    <a:pt x="6351" y="8329"/>
                  </a:lnTo>
                  <a:lnTo>
                    <a:pt x="8158" y="6668"/>
                  </a:lnTo>
                  <a:lnTo>
                    <a:pt x="4446" y="2956"/>
                  </a:lnTo>
                  <a:lnTo>
                    <a:pt x="1735" y="245"/>
                  </a:lnTo>
                  <a:lnTo>
                    <a:pt x="1588" y="123"/>
                  </a:lnTo>
                  <a:lnTo>
                    <a:pt x="1417" y="50"/>
                  </a:lnTo>
                  <a:lnTo>
                    <a:pt x="1246" y="1"/>
                  </a:lnTo>
                  <a:lnTo>
                    <a:pt x="88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45" name="Google Shape;502;p31">
              <a:extLst>
                <a:ext uri="{FF2B5EF4-FFF2-40B4-BE49-F238E27FC236}">
                  <a16:creationId xmlns:a16="http://schemas.microsoft.com/office/drawing/2014/main" id="{E7BA59CE-2A9B-AD4A-89CA-3453FBE74F3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5300" y="5008550"/>
              <a:ext cx="418900" cy="418875"/>
            </a:xfrm>
            <a:custGeom>
              <a:avLst/>
              <a:gdLst>
                <a:gd name="T0" fmla="*/ 13824 w 16756"/>
                <a:gd name="T1" fmla="*/ 49 h 16755"/>
                <a:gd name="T2" fmla="*/ 12261 w 16756"/>
                <a:gd name="T3" fmla="*/ 1026 h 16755"/>
                <a:gd name="T4" fmla="*/ 10942 w 16756"/>
                <a:gd name="T5" fmla="*/ 1930 h 16755"/>
                <a:gd name="T6" fmla="*/ 10112 w 16756"/>
                <a:gd name="T7" fmla="*/ 2589 h 16755"/>
                <a:gd name="T8" fmla="*/ 9795 w 16756"/>
                <a:gd name="T9" fmla="*/ 2907 h 16755"/>
                <a:gd name="T10" fmla="*/ 9599 w 16756"/>
                <a:gd name="T11" fmla="*/ 3224 h 16755"/>
                <a:gd name="T12" fmla="*/ 9404 w 16756"/>
                <a:gd name="T13" fmla="*/ 3835 h 16755"/>
                <a:gd name="T14" fmla="*/ 9282 w 16756"/>
                <a:gd name="T15" fmla="*/ 4714 h 16755"/>
                <a:gd name="T16" fmla="*/ 9355 w 16756"/>
                <a:gd name="T17" fmla="*/ 5593 h 16755"/>
                <a:gd name="T18" fmla="*/ 9453 w 16756"/>
                <a:gd name="T19" fmla="*/ 5960 h 16755"/>
                <a:gd name="T20" fmla="*/ 147 w 16756"/>
                <a:gd name="T21" fmla="*/ 14606 h 16755"/>
                <a:gd name="T22" fmla="*/ 1 w 16756"/>
                <a:gd name="T23" fmla="*/ 14947 h 16755"/>
                <a:gd name="T24" fmla="*/ 1 w 16756"/>
                <a:gd name="T25" fmla="*/ 15314 h 16755"/>
                <a:gd name="T26" fmla="*/ 147 w 16756"/>
                <a:gd name="T27" fmla="*/ 15656 h 16755"/>
                <a:gd name="T28" fmla="*/ 953 w 16756"/>
                <a:gd name="T29" fmla="*/ 16486 h 16755"/>
                <a:gd name="T30" fmla="*/ 1271 w 16756"/>
                <a:gd name="T31" fmla="*/ 16681 h 16755"/>
                <a:gd name="T32" fmla="*/ 1808 w 16756"/>
                <a:gd name="T33" fmla="*/ 16755 h 16755"/>
                <a:gd name="T34" fmla="*/ 2150 w 16756"/>
                <a:gd name="T35" fmla="*/ 16608 h 16755"/>
                <a:gd name="T36" fmla="*/ 10796 w 16756"/>
                <a:gd name="T37" fmla="*/ 7303 h 16755"/>
                <a:gd name="T38" fmla="*/ 11577 w 16756"/>
                <a:gd name="T39" fmla="*/ 7450 h 16755"/>
                <a:gd name="T40" fmla="*/ 12481 w 16756"/>
                <a:gd name="T41" fmla="*/ 7425 h 16755"/>
                <a:gd name="T42" fmla="*/ 13336 w 16756"/>
                <a:gd name="T43" fmla="*/ 7230 h 16755"/>
                <a:gd name="T44" fmla="*/ 13702 w 16756"/>
                <a:gd name="T45" fmla="*/ 7059 h 16755"/>
                <a:gd name="T46" fmla="*/ 13971 w 16756"/>
                <a:gd name="T47" fmla="*/ 6839 h 16755"/>
                <a:gd name="T48" fmla="*/ 14386 w 16756"/>
                <a:gd name="T49" fmla="*/ 6375 h 16755"/>
                <a:gd name="T50" fmla="*/ 15290 w 16756"/>
                <a:gd name="T51" fmla="*/ 5154 h 16755"/>
                <a:gd name="T52" fmla="*/ 16413 w 16756"/>
                <a:gd name="T53" fmla="*/ 3395 h 16755"/>
                <a:gd name="T54" fmla="*/ 16755 w 16756"/>
                <a:gd name="T55" fmla="*/ 2834 h 16755"/>
                <a:gd name="T56" fmla="*/ 16755 w 16756"/>
                <a:gd name="T57" fmla="*/ 2663 h 16755"/>
                <a:gd name="T58" fmla="*/ 16633 w 16756"/>
                <a:gd name="T59" fmla="*/ 2541 h 16755"/>
                <a:gd name="T60" fmla="*/ 16364 w 16756"/>
                <a:gd name="T61" fmla="*/ 2589 h 16755"/>
                <a:gd name="T62" fmla="*/ 13580 w 16756"/>
                <a:gd name="T63" fmla="*/ 5007 h 16755"/>
                <a:gd name="T64" fmla="*/ 13360 w 16756"/>
                <a:gd name="T65" fmla="*/ 4983 h 16755"/>
                <a:gd name="T66" fmla="*/ 13140 w 16756"/>
                <a:gd name="T67" fmla="*/ 4763 h 16755"/>
                <a:gd name="T68" fmla="*/ 13092 w 16756"/>
                <a:gd name="T69" fmla="*/ 4543 h 16755"/>
                <a:gd name="T70" fmla="*/ 15607 w 16756"/>
                <a:gd name="T71" fmla="*/ 1490 h 16755"/>
                <a:gd name="T72" fmla="*/ 15656 w 16756"/>
                <a:gd name="T73" fmla="*/ 1319 h 16755"/>
                <a:gd name="T74" fmla="*/ 15607 w 16756"/>
                <a:gd name="T75" fmla="*/ 1148 h 16755"/>
                <a:gd name="T76" fmla="*/ 15363 w 16756"/>
                <a:gd name="T77" fmla="*/ 1100 h 16755"/>
                <a:gd name="T78" fmla="*/ 12310 w 16756"/>
                <a:gd name="T79" fmla="*/ 3615 h 16755"/>
                <a:gd name="T80" fmla="*/ 12115 w 16756"/>
                <a:gd name="T81" fmla="*/ 3664 h 16755"/>
                <a:gd name="T82" fmla="*/ 11895 w 16756"/>
                <a:gd name="T83" fmla="*/ 3517 h 16755"/>
                <a:gd name="T84" fmla="*/ 11748 w 16756"/>
                <a:gd name="T85" fmla="*/ 3298 h 16755"/>
                <a:gd name="T86" fmla="*/ 11797 w 16756"/>
                <a:gd name="T87" fmla="*/ 3102 h 16755"/>
                <a:gd name="T88" fmla="*/ 14215 w 16756"/>
                <a:gd name="T89" fmla="*/ 294 h 16755"/>
                <a:gd name="T90" fmla="*/ 14215 w 16756"/>
                <a:gd name="T91" fmla="*/ 123 h 16755"/>
                <a:gd name="T92" fmla="*/ 14093 w 16756"/>
                <a:gd name="T93" fmla="*/ 1 h 16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756" h="16755" extrusionOk="0">
                  <a:moveTo>
                    <a:pt x="13922" y="1"/>
                  </a:moveTo>
                  <a:lnTo>
                    <a:pt x="13824" y="49"/>
                  </a:lnTo>
                  <a:lnTo>
                    <a:pt x="13360" y="342"/>
                  </a:lnTo>
                  <a:lnTo>
                    <a:pt x="12261" y="1026"/>
                  </a:lnTo>
                  <a:lnTo>
                    <a:pt x="11602" y="1466"/>
                  </a:lnTo>
                  <a:lnTo>
                    <a:pt x="10942" y="1930"/>
                  </a:lnTo>
                  <a:lnTo>
                    <a:pt x="10381" y="2370"/>
                  </a:lnTo>
                  <a:lnTo>
                    <a:pt x="10112" y="2589"/>
                  </a:lnTo>
                  <a:lnTo>
                    <a:pt x="9917" y="2785"/>
                  </a:lnTo>
                  <a:lnTo>
                    <a:pt x="9795" y="2907"/>
                  </a:lnTo>
                  <a:lnTo>
                    <a:pt x="9697" y="3053"/>
                  </a:lnTo>
                  <a:lnTo>
                    <a:pt x="9599" y="3224"/>
                  </a:lnTo>
                  <a:lnTo>
                    <a:pt x="9526" y="3420"/>
                  </a:lnTo>
                  <a:lnTo>
                    <a:pt x="9404" y="3835"/>
                  </a:lnTo>
                  <a:lnTo>
                    <a:pt x="9330" y="4275"/>
                  </a:lnTo>
                  <a:lnTo>
                    <a:pt x="9282" y="4714"/>
                  </a:lnTo>
                  <a:lnTo>
                    <a:pt x="9306" y="5178"/>
                  </a:lnTo>
                  <a:lnTo>
                    <a:pt x="9355" y="5593"/>
                  </a:lnTo>
                  <a:lnTo>
                    <a:pt x="9379" y="5789"/>
                  </a:lnTo>
                  <a:lnTo>
                    <a:pt x="9453" y="5960"/>
                  </a:lnTo>
                  <a:lnTo>
                    <a:pt x="270" y="14459"/>
                  </a:lnTo>
                  <a:lnTo>
                    <a:pt x="147" y="14606"/>
                  </a:lnTo>
                  <a:lnTo>
                    <a:pt x="74" y="14776"/>
                  </a:lnTo>
                  <a:lnTo>
                    <a:pt x="1" y="14947"/>
                  </a:lnTo>
                  <a:lnTo>
                    <a:pt x="1" y="15118"/>
                  </a:lnTo>
                  <a:lnTo>
                    <a:pt x="1" y="15314"/>
                  </a:lnTo>
                  <a:lnTo>
                    <a:pt x="74" y="15485"/>
                  </a:lnTo>
                  <a:lnTo>
                    <a:pt x="147" y="15656"/>
                  </a:lnTo>
                  <a:lnTo>
                    <a:pt x="270" y="15802"/>
                  </a:lnTo>
                  <a:lnTo>
                    <a:pt x="953" y="16486"/>
                  </a:lnTo>
                  <a:lnTo>
                    <a:pt x="1100" y="16608"/>
                  </a:lnTo>
                  <a:lnTo>
                    <a:pt x="1271" y="16681"/>
                  </a:lnTo>
                  <a:lnTo>
                    <a:pt x="1442" y="16755"/>
                  </a:lnTo>
                  <a:lnTo>
                    <a:pt x="1808" y="16755"/>
                  </a:lnTo>
                  <a:lnTo>
                    <a:pt x="1979" y="16681"/>
                  </a:lnTo>
                  <a:lnTo>
                    <a:pt x="2150" y="16608"/>
                  </a:lnTo>
                  <a:lnTo>
                    <a:pt x="2297" y="16486"/>
                  </a:lnTo>
                  <a:lnTo>
                    <a:pt x="10796" y="7303"/>
                  </a:lnTo>
                  <a:lnTo>
                    <a:pt x="11162" y="7401"/>
                  </a:lnTo>
                  <a:lnTo>
                    <a:pt x="11577" y="7450"/>
                  </a:lnTo>
                  <a:lnTo>
                    <a:pt x="12041" y="7474"/>
                  </a:lnTo>
                  <a:lnTo>
                    <a:pt x="12481" y="7425"/>
                  </a:lnTo>
                  <a:lnTo>
                    <a:pt x="12921" y="7352"/>
                  </a:lnTo>
                  <a:lnTo>
                    <a:pt x="13336" y="7230"/>
                  </a:lnTo>
                  <a:lnTo>
                    <a:pt x="13531" y="7156"/>
                  </a:lnTo>
                  <a:lnTo>
                    <a:pt x="13702" y="7059"/>
                  </a:lnTo>
                  <a:lnTo>
                    <a:pt x="13849" y="6961"/>
                  </a:lnTo>
                  <a:lnTo>
                    <a:pt x="13971" y="6839"/>
                  </a:lnTo>
                  <a:lnTo>
                    <a:pt x="14166" y="6644"/>
                  </a:lnTo>
                  <a:lnTo>
                    <a:pt x="14386" y="6375"/>
                  </a:lnTo>
                  <a:lnTo>
                    <a:pt x="14826" y="5813"/>
                  </a:lnTo>
                  <a:lnTo>
                    <a:pt x="15290" y="5154"/>
                  </a:lnTo>
                  <a:lnTo>
                    <a:pt x="15729" y="4494"/>
                  </a:lnTo>
                  <a:lnTo>
                    <a:pt x="16413" y="3395"/>
                  </a:lnTo>
                  <a:lnTo>
                    <a:pt x="16706" y="2931"/>
                  </a:lnTo>
                  <a:lnTo>
                    <a:pt x="16755" y="2834"/>
                  </a:lnTo>
                  <a:lnTo>
                    <a:pt x="16755" y="2736"/>
                  </a:lnTo>
                  <a:lnTo>
                    <a:pt x="16755" y="2663"/>
                  </a:lnTo>
                  <a:lnTo>
                    <a:pt x="16706" y="2589"/>
                  </a:lnTo>
                  <a:lnTo>
                    <a:pt x="16633" y="2541"/>
                  </a:lnTo>
                  <a:lnTo>
                    <a:pt x="16462" y="2541"/>
                  </a:lnTo>
                  <a:lnTo>
                    <a:pt x="16364" y="2589"/>
                  </a:lnTo>
                  <a:lnTo>
                    <a:pt x="13653" y="4958"/>
                  </a:lnTo>
                  <a:lnTo>
                    <a:pt x="13580" y="5007"/>
                  </a:lnTo>
                  <a:lnTo>
                    <a:pt x="13458" y="5007"/>
                  </a:lnTo>
                  <a:lnTo>
                    <a:pt x="13360" y="4983"/>
                  </a:lnTo>
                  <a:lnTo>
                    <a:pt x="13238" y="4885"/>
                  </a:lnTo>
                  <a:lnTo>
                    <a:pt x="13140" y="4763"/>
                  </a:lnTo>
                  <a:lnTo>
                    <a:pt x="13092" y="4641"/>
                  </a:lnTo>
                  <a:lnTo>
                    <a:pt x="13092" y="4543"/>
                  </a:lnTo>
                  <a:lnTo>
                    <a:pt x="13140" y="4446"/>
                  </a:lnTo>
                  <a:lnTo>
                    <a:pt x="15607" y="1490"/>
                  </a:lnTo>
                  <a:lnTo>
                    <a:pt x="15656" y="1393"/>
                  </a:lnTo>
                  <a:lnTo>
                    <a:pt x="15656" y="1319"/>
                  </a:lnTo>
                  <a:lnTo>
                    <a:pt x="15656" y="1222"/>
                  </a:lnTo>
                  <a:lnTo>
                    <a:pt x="15607" y="1148"/>
                  </a:lnTo>
                  <a:lnTo>
                    <a:pt x="15534" y="1100"/>
                  </a:lnTo>
                  <a:lnTo>
                    <a:pt x="15363" y="1100"/>
                  </a:lnTo>
                  <a:lnTo>
                    <a:pt x="15265" y="1148"/>
                  </a:lnTo>
                  <a:lnTo>
                    <a:pt x="12310" y="3615"/>
                  </a:lnTo>
                  <a:lnTo>
                    <a:pt x="12212" y="3664"/>
                  </a:lnTo>
                  <a:lnTo>
                    <a:pt x="12115" y="3664"/>
                  </a:lnTo>
                  <a:lnTo>
                    <a:pt x="11993" y="3615"/>
                  </a:lnTo>
                  <a:lnTo>
                    <a:pt x="11895" y="3517"/>
                  </a:lnTo>
                  <a:lnTo>
                    <a:pt x="11797" y="3395"/>
                  </a:lnTo>
                  <a:lnTo>
                    <a:pt x="11748" y="3298"/>
                  </a:lnTo>
                  <a:lnTo>
                    <a:pt x="11748" y="3176"/>
                  </a:lnTo>
                  <a:lnTo>
                    <a:pt x="11797" y="3102"/>
                  </a:lnTo>
                  <a:lnTo>
                    <a:pt x="14166" y="391"/>
                  </a:lnTo>
                  <a:lnTo>
                    <a:pt x="14215" y="294"/>
                  </a:lnTo>
                  <a:lnTo>
                    <a:pt x="14215" y="220"/>
                  </a:lnTo>
                  <a:lnTo>
                    <a:pt x="14215" y="123"/>
                  </a:lnTo>
                  <a:lnTo>
                    <a:pt x="14166" y="49"/>
                  </a:lnTo>
                  <a:lnTo>
                    <a:pt x="14093" y="1"/>
                  </a:lnTo>
                  <a:lnTo>
                    <a:pt x="13922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52300" name="Google Shape;503;p31">
            <a:extLst>
              <a:ext uri="{FF2B5EF4-FFF2-40B4-BE49-F238E27FC236}">
                <a16:creationId xmlns:a16="http://schemas.microsoft.com/office/drawing/2014/main" id="{A6E5EF3E-E569-5C4E-B136-21E0E223D4D0}"/>
              </a:ext>
            </a:extLst>
          </p:cNvPr>
          <p:cNvGrpSpPr>
            <a:grpSpLocks/>
          </p:cNvGrpSpPr>
          <p:nvPr/>
        </p:nvGrpSpPr>
        <p:grpSpPr bwMode="auto">
          <a:xfrm>
            <a:off x="2700338" y="4230688"/>
            <a:ext cx="377825" cy="309562"/>
            <a:chOff x="3238475" y="5012225"/>
            <a:chExt cx="500700" cy="411550"/>
          </a:xfrm>
        </p:grpSpPr>
        <p:sp>
          <p:nvSpPr>
            <p:cNvPr id="52338" name="Google Shape;504;p31">
              <a:extLst>
                <a:ext uri="{FF2B5EF4-FFF2-40B4-BE49-F238E27FC236}">
                  <a16:creationId xmlns:a16="http://schemas.microsoft.com/office/drawing/2014/main" id="{A0713208-30BC-7046-A76D-935B3690251D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475" y="5315050"/>
              <a:ext cx="500700" cy="108725"/>
            </a:xfrm>
            <a:custGeom>
              <a:avLst/>
              <a:gdLst>
                <a:gd name="T0" fmla="*/ 17781 w 20028"/>
                <a:gd name="T1" fmla="*/ 880 h 4349"/>
                <a:gd name="T2" fmla="*/ 17903 w 20028"/>
                <a:gd name="T3" fmla="*/ 1002 h 4349"/>
                <a:gd name="T4" fmla="*/ 17903 w 20028"/>
                <a:gd name="T5" fmla="*/ 1198 h 4349"/>
                <a:gd name="T6" fmla="*/ 17781 w 20028"/>
                <a:gd name="T7" fmla="*/ 1320 h 4349"/>
                <a:gd name="T8" fmla="*/ 2345 w 20028"/>
                <a:gd name="T9" fmla="*/ 1344 h 4349"/>
                <a:gd name="T10" fmla="*/ 2174 w 20028"/>
                <a:gd name="T11" fmla="*/ 1271 h 4349"/>
                <a:gd name="T12" fmla="*/ 2101 w 20028"/>
                <a:gd name="T13" fmla="*/ 1100 h 4349"/>
                <a:gd name="T14" fmla="*/ 2174 w 20028"/>
                <a:gd name="T15" fmla="*/ 929 h 4349"/>
                <a:gd name="T16" fmla="*/ 2345 w 20028"/>
                <a:gd name="T17" fmla="*/ 856 h 4349"/>
                <a:gd name="T18" fmla="*/ 367 w 20028"/>
                <a:gd name="T19" fmla="*/ 1 h 4349"/>
                <a:gd name="T20" fmla="*/ 196 w 20028"/>
                <a:gd name="T21" fmla="*/ 74 h 4349"/>
                <a:gd name="T22" fmla="*/ 74 w 20028"/>
                <a:gd name="T23" fmla="*/ 196 h 4349"/>
                <a:gd name="T24" fmla="*/ 25 w 20028"/>
                <a:gd name="T25" fmla="*/ 343 h 4349"/>
                <a:gd name="T26" fmla="*/ 25 w 20028"/>
                <a:gd name="T27" fmla="*/ 514 h 4349"/>
                <a:gd name="T28" fmla="*/ 74 w 20028"/>
                <a:gd name="T29" fmla="*/ 660 h 4349"/>
                <a:gd name="T30" fmla="*/ 196 w 20028"/>
                <a:gd name="T31" fmla="*/ 782 h 4349"/>
                <a:gd name="T32" fmla="*/ 367 w 20028"/>
                <a:gd name="T33" fmla="*/ 856 h 4349"/>
                <a:gd name="T34" fmla="*/ 489 w 20028"/>
                <a:gd name="T35" fmla="*/ 880 h 4349"/>
                <a:gd name="T36" fmla="*/ 709 w 20028"/>
                <a:gd name="T37" fmla="*/ 1051 h 4349"/>
                <a:gd name="T38" fmla="*/ 1026 w 20028"/>
                <a:gd name="T39" fmla="*/ 1491 h 4349"/>
                <a:gd name="T40" fmla="*/ 1637 w 20028"/>
                <a:gd name="T41" fmla="*/ 2516 h 4349"/>
                <a:gd name="T42" fmla="*/ 2174 w 20028"/>
                <a:gd name="T43" fmla="*/ 3469 h 4349"/>
                <a:gd name="T44" fmla="*/ 2589 w 20028"/>
                <a:gd name="T45" fmla="*/ 4055 h 4349"/>
                <a:gd name="T46" fmla="*/ 2809 w 20028"/>
                <a:gd name="T47" fmla="*/ 4275 h 4349"/>
                <a:gd name="T48" fmla="*/ 2980 w 20028"/>
                <a:gd name="T49" fmla="*/ 4324 h 4349"/>
                <a:gd name="T50" fmla="*/ 16975 w 20028"/>
                <a:gd name="T51" fmla="*/ 4348 h 4349"/>
                <a:gd name="T52" fmla="*/ 17146 w 20028"/>
                <a:gd name="T53" fmla="*/ 4299 h 4349"/>
                <a:gd name="T54" fmla="*/ 17292 w 20028"/>
                <a:gd name="T55" fmla="*/ 4226 h 4349"/>
                <a:gd name="T56" fmla="*/ 17561 w 20028"/>
                <a:gd name="T57" fmla="*/ 3884 h 4349"/>
                <a:gd name="T58" fmla="*/ 18122 w 20028"/>
                <a:gd name="T59" fmla="*/ 3005 h 4349"/>
                <a:gd name="T60" fmla="*/ 18684 w 20028"/>
                <a:gd name="T61" fmla="*/ 2028 h 4349"/>
                <a:gd name="T62" fmla="*/ 19173 w 20028"/>
                <a:gd name="T63" fmla="*/ 1246 h 4349"/>
                <a:gd name="T64" fmla="*/ 19466 w 20028"/>
                <a:gd name="T65" fmla="*/ 905 h 4349"/>
                <a:gd name="T66" fmla="*/ 19588 w 20028"/>
                <a:gd name="T67" fmla="*/ 856 h 4349"/>
                <a:gd name="T68" fmla="*/ 19759 w 20028"/>
                <a:gd name="T69" fmla="*/ 831 h 4349"/>
                <a:gd name="T70" fmla="*/ 19905 w 20028"/>
                <a:gd name="T71" fmla="*/ 734 h 4349"/>
                <a:gd name="T72" fmla="*/ 19979 w 20028"/>
                <a:gd name="T73" fmla="*/ 587 h 4349"/>
                <a:gd name="T74" fmla="*/ 20027 w 20028"/>
                <a:gd name="T75" fmla="*/ 441 h 4349"/>
                <a:gd name="T76" fmla="*/ 19979 w 20028"/>
                <a:gd name="T77" fmla="*/ 270 h 4349"/>
                <a:gd name="T78" fmla="*/ 19881 w 20028"/>
                <a:gd name="T79" fmla="*/ 123 h 4349"/>
                <a:gd name="T80" fmla="*/ 19759 w 20028"/>
                <a:gd name="T81" fmla="*/ 25 h 4349"/>
                <a:gd name="T82" fmla="*/ 367 w 20028"/>
                <a:gd name="T83" fmla="*/ 1 h 4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0028" h="4349" extrusionOk="0">
                  <a:moveTo>
                    <a:pt x="17683" y="856"/>
                  </a:moveTo>
                  <a:lnTo>
                    <a:pt x="17781" y="880"/>
                  </a:lnTo>
                  <a:lnTo>
                    <a:pt x="17854" y="929"/>
                  </a:lnTo>
                  <a:lnTo>
                    <a:pt x="17903" y="1002"/>
                  </a:lnTo>
                  <a:lnTo>
                    <a:pt x="17927" y="1100"/>
                  </a:lnTo>
                  <a:lnTo>
                    <a:pt x="17903" y="1198"/>
                  </a:lnTo>
                  <a:lnTo>
                    <a:pt x="17854" y="1271"/>
                  </a:lnTo>
                  <a:lnTo>
                    <a:pt x="17781" y="1320"/>
                  </a:lnTo>
                  <a:lnTo>
                    <a:pt x="17683" y="1344"/>
                  </a:lnTo>
                  <a:lnTo>
                    <a:pt x="2345" y="1344"/>
                  </a:lnTo>
                  <a:lnTo>
                    <a:pt x="2247" y="1320"/>
                  </a:lnTo>
                  <a:lnTo>
                    <a:pt x="2174" y="1271"/>
                  </a:lnTo>
                  <a:lnTo>
                    <a:pt x="2125" y="1198"/>
                  </a:lnTo>
                  <a:lnTo>
                    <a:pt x="2101" y="1100"/>
                  </a:lnTo>
                  <a:lnTo>
                    <a:pt x="2125" y="1002"/>
                  </a:lnTo>
                  <a:lnTo>
                    <a:pt x="2174" y="929"/>
                  </a:lnTo>
                  <a:lnTo>
                    <a:pt x="2247" y="880"/>
                  </a:lnTo>
                  <a:lnTo>
                    <a:pt x="2345" y="856"/>
                  </a:lnTo>
                  <a:lnTo>
                    <a:pt x="17683" y="856"/>
                  </a:lnTo>
                  <a:close/>
                  <a:moveTo>
                    <a:pt x="367" y="1"/>
                  </a:moveTo>
                  <a:lnTo>
                    <a:pt x="269" y="25"/>
                  </a:lnTo>
                  <a:lnTo>
                    <a:pt x="196" y="74"/>
                  </a:lnTo>
                  <a:lnTo>
                    <a:pt x="123" y="123"/>
                  </a:lnTo>
                  <a:lnTo>
                    <a:pt x="74" y="196"/>
                  </a:lnTo>
                  <a:lnTo>
                    <a:pt x="49" y="270"/>
                  </a:lnTo>
                  <a:lnTo>
                    <a:pt x="25" y="343"/>
                  </a:lnTo>
                  <a:lnTo>
                    <a:pt x="1" y="441"/>
                  </a:lnTo>
                  <a:lnTo>
                    <a:pt x="25" y="514"/>
                  </a:lnTo>
                  <a:lnTo>
                    <a:pt x="49" y="587"/>
                  </a:lnTo>
                  <a:lnTo>
                    <a:pt x="74" y="660"/>
                  </a:lnTo>
                  <a:lnTo>
                    <a:pt x="123" y="734"/>
                  </a:lnTo>
                  <a:lnTo>
                    <a:pt x="196" y="782"/>
                  </a:lnTo>
                  <a:lnTo>
                    <a:pt x="269" y="831"/>
                  </a:lnTo>
                  <a:lnTo>
                    <a:pt x="367" y="856"/>
                  </a:lnTo>
                  <a:lnTo>
                    <a:pt x="440" y="856"/>
                  </a:lnTo>
                  <a:lnTo>
                    <a:pt x="489" y="880"/>
                  </a:lnTo>
                  <a:lnTo>
                    <a:pt x="562" y="905"/>
                  </a:lnTo>
                  <a:lnTo>
                    <a:pt x="709" y="1051"/>
                  </a:lnTo>
                  <a:lnTo>
                    <a:pt x="855" y="1246"/>
                  </a:lnTo>
                  <a:lnTo>
                    <a:pt x="1026" y="1491"/>
                  </a:lnTo>
                  <a:lnTo>
                    <a:pt x="1344" y="2028"/>
                  </a:lnTo>
                  <a:lnTo>
                    <a:pt x="1637" y="2516"/>
                  </a:lnTo>
                  <a:lnTo>
                    <a:pt x="1906" y="3005"/>
                  </a:lnTo>
                  <a:lnTo>
                    <a:pt x="2174" y="3469"/>
                  </a:lnTo>
                  <a:lnTo>
                    <a:pt x="2467" y="3884"/>
                  </a:lnTo>
                  <a:lnTo>
                    <a:pt x="2589" y="4055"/>
                  </a:lnTo>
                  <a:lnTo>
                    <a:pt x="2736" y="4226"/>
                  </a:lnTo>
                  <a:lnTo>
                    <a:pt x="2809" y="4275"/>
                  </a:lnTo>
                  <a:lnTo>
                    <a:pt x="2882" y="4299"/>
                  </a:lnTo>
                  <a:lnTo>
                    <a:pt x="2980" y="4324"/>
                  </a:lnTo>
                  <a:lnTo>
                    <a:pt x="3053" y="4348"/>
                  </a:lnTo>
                  <a:lnTo>
                    <a:pt x="16975" y="4348"/>
                  </a:lnTo>
                  <a:lnTo>
                    <a:pt x="17048" y="4324"/>
                  </a:lnTo>
                  <a:lnTo>
                    <a:pt x="17146" y="4299"/>
                  </a:lnTo>
                  <a:lnTo>
                    <a:pt x="17219" y="4275"/>
                  </a:lnTo>
                  <a:lnTo>
                    <a:pt x="17292" y="4226"/>
                  </a:lnTo>
                  <a:lnTo>
                    <a:pt x="17439" y="4055"/>
                  </a:lnTo>
                  <a:lnTo>
                    <a:pt x="17561" y="3884"/>
                  </a:lnTo>
                  <a:lnTo>
                    <a:pt x="17854" y="3469"/>
                  </a:lnTo>
                  <a:lnTo>
                    <a:pt x="18122" y="3005"/>
                  </a:lnTo>
                  <a:lnTo>
                    <a:pt x="18391" y="2516"/>
                  </a:lnTo>
                  <a:lnTo>
                    <a:pt x="18684" y="2028"/>
                  </a:lnTo>
                  <a:lnTo>
                    <a:pt x="19002" y="1491"/>
                  </a:lnTo>
                  <a:lnTo>
                    <a:pt x="19173" y="1246"/>
                  </a:lnTo>
                  <a:lnTo>
                    <a:pt x="19319" y="1051"/>
                  </a:lnTo>
                  <a:lnTo>
                    <a:pt x="19466" y="905"/>
                  </a:lnTo>
                  <a:lnTo>
                    <a:pt x="19539" y="880"/>
                  </a:lnTo>
                  <a:lnTo>
                    <a:pt x="19588" y="856"/>
                  </a:lnTo>
                  <a:lnTo>
                    <a:pt x="19661" y="856"/>
                  </a:lnTo>
                  <a:lnTo>
                    <a:pt x="19759" y="831"/>
                  </a:lnTo>
                  <a:lnTo>
                    <a:pt x="19832" y="782"/>
                  </a:lnTo>
                  <a:lnTo>
                    <a:pt x="19905" y="734"/>
                  </a:lnTo>
                  <a:lnTo>
                    <a:pt x="19954" y="660"/>
                  </a:lnTo>
                  <a:lnTo>
                    <a:pt x="19979" y="587"/>
                  </a:lnTo>
                  <a:lnTo>
                    <a:pt x="20003" y="514"/>
                  </a:lnTo>
                  <a:lnTo>
                    <a:pt x="20027" y="441"/>
                  </a:lnTo>
                  <a:lnTo>
                    <a:pt x="20003" y="343"/>
                  </a:lnTo>
                  <a:lnTo>
                    <a:pt x="19979" y="270"/>
                  </a:lnTo>
                  <a:lnTo>
                    <a:pt x="19954" y="196"/>
                  </a:lnTo>
                  <a:lnTo>
                    <a:pt x="19881" y="123"/>
                  </a:lnTo>
                  <a:lnTo>
                    <a:pt x="19832" y="74"/>
                  </a:lnTo>
                  <a:lnTo>
                    <a:pt x="19759" y="25"/>
                  </a:lnTo>
                  <a:lnTo>
                    <a:pt x="19661" y="1"/>
                  </a:lnTo>
                  <a:lnTo>
                    <a:pt x="367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39" name="Google Shape;505;p31">
              <a:extLst>
                <a:ext uri="{FF2B5EF4-FFF2-40B4-BE49-F238E27FC236}">
                  <a16:creationId xmlns:a16="http://schemas.microsoft.com/office/drawing/2014/main" id="{69034028-873E-2D4C-97B0-B9A219AC6BED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2450" y="5160575"/>
              <a:ext cx="412750" cy="140475"/>
            </a:xfrm>
            <a:custGeom>
              <a:avLst/>
              <a:gdLst>
                <a:gd name="T0" fmla="*/ 8157 w 16510"/>
                <a:gd name="T1" fmla="*/ 50 h 5619"/>
                <a:gd name="T2" fmla="*/ 7522 w 16510"/>
                <a:gd name="T3" fmla="*/ 172 h 5619"/>
                <a:gd name="T4" fmla="*/ 6936 w 16510"/>
                <a:gd name="T5" fmla="*/ 367 h 5619"/>
                <a:gd name="T6" fmla="*/ 6374 w 16510"/>
                <a:gd name="T7" fmla="*/ 660 h 5619"/>
                <a:gd name="T8" fmla="*/ 5862 w 16510"/>
                <a:gd name="T9" fmla="*/ 1002 h 5619"/>
                <a:gd name="T10" fmla="*/ 5398 w 16510"/>
                <a:gd name="T11" fmla="*/ 1393 h 5619"/>
                <a:gd name="T12" fmla="*/ 5007 w 16510"/>
                <a:gd name="T13" fmla="*/ 1857 h 5619"/>
                <a:gd name="T14" fmla="*/ 4640 w 16510"/>
                <a:gd name="T15" fmla="*/ 2370 h 5619"/>
                <a:gd name="T16" fmla="*/ 4103 w 16510"/>
                <a:gd name="T17" fmla="*/ 2223 h 5619"/>
                <a:gd name="T18" fmla="*/ 3541 w 16510"/>
                <a:gd name="T19" fmla="*/ 2175 h 5619"/>
                <a:gd name="T20" fmla="*/ 2858 w 16510"/>
                <a:gd name="T21" fmla="*/ 2248 h 5619"/>
                <a:gd name="T22" fmla="*/ 2198 w 16510"/>
                <a:gd name="T23" fmla="*/ 2443 h 5619"/>
                <a:gd name="T24" fmla="*/ 1588 w 16510"/>
                <a:gd name="T25" fmla="*/ 2761 h 5619"/>
                <a:gd name="T26" fmla="*/ 1075 w 16510"/>
                <a:gd name="T27" fmla="*/ 3176 h 5619"/>
                <a:gd name="T28" fmla="*/ 635 w 16510"/>
                <a:gd name="T29" fmla="*/ 3689 h 5619"/>
                <a:gd name="T30" fmla="*/ 318 w 16510"/>
                <a:gd name="T31" fmla="*/ 4275 h 5619"/>
                <a:gd name="T32" fmla="*/ 98 w 16510"/>
                <a:gd name="T33" fmla="*/ 4910 h 5619"/>
                <a:gd name="T34" fmla="*/ 0 w 16510"/>
                <a:gd name="T35" fmla="*/ 5618 h 5619"/>
                <a:gd name="T36" fmla="*/ 16437 w 16510"/>
                <a:gd name="T37" fmla="*/ 5423 h 5619"/>
                <a:gd name="T38" fmla="*/ 16119 w 16510"/>
                <a:gd name="T39" fmla="*/ 4934 h 5619"/>
                <a:gd name="T40" fmla="*/ 15533 w 16510"/>
                <a:gd name="T41" fmla="*/ 4397 h 5619"/>
                <a:gd name="T42" fmla="*/ 15191 w 16510"/>
                <a:gd name="T43" fmla="*/ 4202 h 5619"/>
                <a:gd name="T44" fmla="*/ 14825 w 16510"/>
                <a:gd name="T45" fmla="*/ 4055 h 5619"/>
                <a:gd name="T46" fmla="*/ 14434 w 16510"/>
                <a:gd name="T47" fmla="*/ 3957 h 5619"/>
                <a:gd name="T48" fmla="*/ 14019 w 16510"/>
                <a:gd name="T49" fmla="*/ 3909 h 5619"/>
                <a:gd name="T50" fmla="*/ 13555 w 16510"/>
                <a:gd name="T51" fmla="*/ 3957 h 5619"/>
                <a:gd name="T52" fmla="*/ 13335 w 16510"/>
                <a:gd name="T53" fmla="*/ 3151 h 5619"/>
                <a:gd name="T54" fmla="*/ 12969 w 16510"/>
                <a:gd name="T55" fmla="*/ 2394 h 5619"/>
                <a:gd name="T56" fmla="*/ 12505 w 16510"/>
                <a:gd name="T57" fmla="*/ 1710 h 5619"/>
                <a:gd name="T58" fmla="*/ 11918 w 16510"/>
                <a:gd name="T59" fmla="*/ 1124 h 5619"/>
                <a:gd name="T60" fmla="*/ 11235 w 16510"/>
                <a:gd name="T61" fmla="*/ 660 h 5619"/>
                <a:gd name="T62" fmla="*/ 10477 w 16510"/>
                <a:gd name="T63" fmla="*/ 294 h 5619"/>
                <a:gd name="T64" fmla="*/ 9672 w 16510"/>
                <a:gd name="T65" fmla="*/ 74 h 5619"/>
                <a:gd name="T66" fmla="*/ 8792 w 16510"/>
                <a:gd name="T67" fmla="*/ 1 h 5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6510" h="5619" extrusionOk="0">
                  <a:moveTo>
                    <a:pt x="8475" y="1"/>
                  </a:moveTo>
                  <a:lnTo>
                    <a:pt x="8157" y="50"/>
                  </a:lnTo>
                  <a:lnTo>
                    <a:pt x="7840" y="99"/>
                  </a:lnTo>
                  <a:lnTo>
                    <a:pt x="7522" y="172"/>
                  </a:lnTo>
                  <a:lnTo>
                    <a:pt x="7229" y="270"/>
                  </a:lnTo>
                  <a:lnTo>
                    <a:pt x="6936" y="367"/>
                  </a:lnTo>
                  <a:lnTo>
                    <a:pt x="6643" y="514"/>
                  </a:lnTo>
                  <a:lnTo>
                    <a:pt x="6374" y="660"/>
                  </a:lnTo>
                  <a:lnTo>
                    <a:pt x="6106" y="807"/>
                  </a:lnTo>
                  <a:lnTo>
                    <a:pt x="5862" y="1002"/>
                  </a:lnTo>
                  <a:lnTo>
                    <a:pt x="5617" y="1173"/>
                  </a:lnTo>
                  <a:lnTo>
                    <a:pt x="5398" y="1393"/>
                  </a:lnTo>
                  <a:lnTo>
                    <a:pt x="5202" y="1613"/>
                  </a:lnTo>
                  <a:lnTo>
                    <a:pt x="5007" y="1857"/>
                  </a:lnTo>
                  <a:lnTo>
                    <a:pt x="4811" y="2101"/>
                  </a:lnTo>
                  <a:lnTo>
                    <a:pt x="4640" y="2370"/>
                  </a:lnTo>
                  <a:lnTo>
                    <a:pt x="4372" y="2272"/>
                  </a:lnTo>
                  <a:lnTo>
                    <a:pt x="4103" y="2223"/>
                  </a:lnTo>
                  <a:lnTo>
                    <a:pt x="3834" y="2199"/>
                  </a:lnTo>
                  <a:lnTo>
                    <a:pt x="3541" y="2175"/>
                  </a:lnTo>
                  <a:lnTo>
                    <a:pt x="3199" y="2199"/>
                  </a:lnTo>
                  <a:lnTo>
                    <a:pt x="2858" y="2248"/>
                  </a:lnTo>
                  <a:lnTo>
                    <a:pt x="2516" y="2345"/>
                  </a:lnTo>
                  <a:lnTo>
                    <a:pt x="2198" y="2443"/>
                  </a:lnTo>
                  <a:lnTo>
                    <a:pt x="1881" y="2590"/>
                  </a:lnTo>
                  <a:lnTo>
                    <a:pt x="1588" y="2761"/>
                  </a:lnTo>
                  <a:lnTo>
                    <a:pt x="1319" y="2956"/>
                  </a:lnTo>
                  <a:lnTo>
                    <a:pt x="1075" y="3176"/>
                  </a:lnTo>
                  <a:lnTo>
                    <a:pt x="855" y="3420"/>
                  </a:lnTo>
                  <a:lnTo>
                    <a:pt x="635" y="3689"/>
                  </a:lnTo>
                  <a:lnTo>
                    <a:pt x="464" y="3982"/>
                  </a:lnTo>
                  <a:lnTo>
                    <a:pt x="318" y="4275"/>
                  </a:lnTo>
                  <a:lnTo>
                    <a:pt x="195" y="4592"/>
                  </a:lnTo>
                  <a:lnTo>
                    <a:pt x="98" y="4910"/>
                  </a:lnTo>
                  <a:lnTo>
                    <a:pt x="24" y="5252"/>
                  </a:lnTo>
                  <a:lnTo>
                    <a:pt x="0" y="5618"/>
                  </a:lnTo>
                  <a:lnTo>
                    <a:pt x="16510" y="5618"/>
                  </a:lnTo>
                  <a:lnTo>
                    <a:pt x="16437" y="5423"/>
                  </a:lnTo>
                  <a:lnTo>
                    <a:pt x="16339" y="5252"/>
                  </a:lnTo>
                  <a:lnTo>
                    <a:pt x="16119" y="4934"/>
                  </a:lnTo>
                  <a:lnTo>
                    <a:pt x="15851" y="4641"/>
                  </a:lnTo>
                  <a:lnTo>
                    <a:pt x="15533" y="4397"/>
                  </a:lnTo>
                  <a:lnTo>
                    <a:pt x="15362" y="4299"/>
                  </a:lnTo>
                  <a:lnTo>
                    <a:pt x="15191" y="4202"/>
                  </a:lnTo>
                  <a:lnTo>
                    <a:pt x="15020" y="4104"/>
                  </a:lnTo>
                  <a:lnTo>
                    <a:pt x="14825" y="4055"/>
                  </a:lnTo>
                  <a:lnTo>
                    <a:pt x="14629" y="3982"/>
                  </a:lnTo>
                  <a:lnTo>
                    <a:pt x="14434" y="3957"/>
                  </a:lnTo>
                  <a:lnTo>
                    <a:pt x="14214" y="3933"/>
                  </a:lnTo>
                  <a:lnTo>
                    <a:pt x="14019" y="3909"/>
                  </a:lnTo>
                  <a:lnTo>
                    <a:pt x="13775" y="3933"/>
                  </a:lnTo>
                  <a:lnTo>
                    <a:pt x="13555" y="3957"/>
                  </a:lnTo>
                  <a:lnTo>
                    <a:pt x="13457" y="3542"/>
                  </a:lnTo>
                  <a:lnTo>
                    <a:pt x="13335" y="3151"/>
                  </a:lnTo>
                  <a:lnTo>
                    <a:pt x="13164" y="2761"/>
                  </a:lnTo>
                  <a:lnTo>
                    <a:pt x="12969" y="2394"/>
                  </a:lnTo>
                  <a:lnTo>
                    <a:pt x="12749" y="2052"/>
                  </a:lnTo>
                  <a:lnTo>
                    <a:pt x="12505" y="1710"/>
                  </a:lnTo>
                  <a:lnTo>
                    <a:pt x="12212" y="1417"/>
                  </a:lnTo>
                  <a:lnTo>
                    <a:pt x="11918" y="1124"/>
                  </a:lnTo>
                  <a:lnTo>
                    <a:pt x="11577" y="880"/>
                  </a:lnTo>
                  <a:lnTo>
                    <a:pt x="11235" y="660"/>
                  </a:lnTo>
                  <a:lnTo>
                    <a:pt x="10868" y="465"/>
                  </a:lnTo>
                  <a:lnTo>
                    <a:pt x="10477" y="294"/>
                  </a:lnTo>
                  <a:lnTo>
                    <a:pt x="10087" y="172"/>
                  </a:lnTo>
                  <a:lnTo>
                    <a:pt x="9672" y="74"/>
                  </a:lnTo>
                  <a:lnTo>
                    <a:pt x="9232" y="25"/>
                  </a:lnTo>
                  <a:lnTo>
                    <a:pt x="8792" y="1"/>
                  </a:lnTo>
                  <a:lnTo>
                    <a:pt x="8475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40" name="Google Shape;506;p31">
              <a:extLst>
                <a:ext uri="{FF2B5EF4-FFF2-40B4-BE49-F238E27FC236}">
                  <a16:creationId xmlns:a16="http://schemas.microsoft.com/office/drawing/2014/main" id="{829CB1FE-E8F4-004A-B25A-0011FCDDC8B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3550" y="5012225"/>
              <a:ext cx="30550" cy="129450"/>
            </a:xfrm>
            <a:custGeom>
              <a:avLst/>
              <a:gdLst>
                <a:gd name="T0" fmla="*/ 831 w 1222"/>
                <a:gd name="T1" fmla="*/ 24 h 5178"/>
                <a:gd name="T2" fmla="*/ 684 w 1222"/>
                <a:gd name="T3" fmla="*/ 171 h 5178"/>
                <a:gd name="T4" fmla="*/ 635 w 1222"/>
                <a:gd name="T5" fmla="*/ 464 h 5178"/>
                <a:gd name="T6" fmla="*/ 513 w 1222"/>
                <a:gd name="T7" fmla="*/ 733 h 5178"/>
                <a:gd name="T8" fmla="*/ 269 w 1222"/>
                <a:gd name="T9" fmla="*/ 1026 h 5178"/>
                <a:gd name="T10" fmla="*/ 74 w 1222"/>
                <a:gd name="T11" fmla="*/ 1368 h 5178"/>
                <a:gd name="T12" fmla="*/ 0 w 1222"/>
                <a:gd name="T13" fmla="*/ 1636 h 5178"/>
                <a:gd name="T14" fmla="*/ 0 w 1222"/>
                <a:gd name="T15" fmla="*/ 2003 h 5178"/>
                <a:gd name="T16" fmla="*/ 74 w 1222"/>
                <a:gd name="T17" fmla="*/ 2271 h 5178"/>
                <a:gd name="T18" fmla="*/ 269 w 1222"/>
                <a:gd name="T19" fmla="*/ 2613 h 5178"/>
                <a:gd name="T20" fmla="*/ 513 w 1222"/>
                <a:gd name="T21" fmla="*/ 2906 h 5178"/>
                <a:gd name="T22" fmla="*/ 635 w 1222"/>
                <a:gd name="T23" fmla="*/ 3175 h 5178"/>
                <a:gd name="T24" fmla="*/ 635 w 1222"/>
                <a:gd name="T25" fmla="*/ 3541 h 5178"/>
                <a:gd name="T26" fmla="*/ 513 w 1222"/>
                <a:gd name="T27" fmla="*/ 3810 h 5178"/>
                <a:gd name="T28" fmla="*/ 269 w 1222"/>
                <a:gd name="T29" fmla="*/ 4103 h 5178"/>
                <a:gd name="T30" fmla="*/ 74 w 1222"/>
                <a:gd name="T31" fmla="*/ 4421 h 5178"/>
                <a:gd name="T32" fmla="*/ 0 w 1222"/>
                <a:gd name="T33" fmla="*/ 4714 h 5178"/>
                <a:gd name="T34" fmla="*/ 0 w 1222"/>
                <a:gd name="T35" fmla="*/ 5007 h 5178"/>
                <a:gd name="T36" fmla="*/ 171 w 1222"/>
                <a:gd name="T37" fmla="*/ 5153 h 5178"/>
                <a:gd name="T38" fmla="*/ 391 w 1222"/>
                <a:gd name="T39" fmla="*/ 5153 h 5178"/>
                <a:gd name="T40" fmla="*/ 538 w 1222"/>
                <a:gd name="T41" fmla="*/ 5007 h 5178"/>
                <a:gd name="T42" fmla="*/ 587 w 1222"/>
                <a:gd name="T43" fmla="*/ 4714 h 5178"/>
                <a:gd name="T44" fmla="*/ 709 w 1222"/>
                <a:gd name="T45" fmla="*/ 4445 h 5178"/>
                <a:gd name="T46" fmla="*/ 953 w 1222"/>
                <a:gd name="T47" fmla="*/ 4152 h 5178"/>
                <a:gd name="T48" fmla="*/ 1148 w 1222"/>
                <a:gd name="T49" fmla="*/ 3810 h 5178"/>
                <a:gd name="T50" fmla="*/ 1222 w 1222"/>
                <a:gd name="T51" fmla="*/ 3517 h 5178"/>
                <a:gd name="T52" fmla="*/ 1222 w 1222"/>
                <a:gd name="T53" fmla="*/ 3175 h 5178"/>
                <a:gd name="T54" fmla="*/ 1148 w 1222"/>
                <a:gd name="T55" fmla="*/ 2882 h 5178"/>
                <a:gd name="T56" fmla="*/ 953 w 1222"/>
                <a:gd name="T57" fmla="*/ 2564 h 5178"/>
                <a:gd name="T58" fmla="*/ 709 w 1222"/>
                <a:gd name="T59" fmla="*/ 2271 h 5178"/>
                <a:gd name="T60" fmla="*/ 587 w 1222"/>
                <a:gd name="T61" fmla="*/ 2003 h 5178"/>
                <a:gd name="T62" fmla="*/ 587 w 1222"/>
                <a:gd name="T63" fmla="*/ 1636 h 5178"/>
                <a:gd name="T64" fmla="*/ 709 w 1222"/>
                <a:gd name="T65" fmla="*/ 1368 h 5178"/>
                <a:gd name="T66" fmla="*/ 953 w 1222"/>
                <a:gd name="T67" fmla="*/ 1075 h 5178"/>
                <a:gd name="T68" fmla="*/ 1148 w 1222"/>
                <a:gd name="T69" fmla="*/ 757 h 5178"/>
                <a:gd name="T70" fmla="*/ 1222 w 1222"/>
                <a:gd name="T71" fmla="*/ 464 h 5178"/>
                <a:gd name="T72" fmla="*/ 1222 w 1222"/>
                <a:gd name="T73" fmla="*/ 171 h 5178"/>
                <a:gd name="T74" fmla="*/ 1051 w 1222"/>
                <a:gd name="T75" fmla="*/ 24 h 5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22" h="5178" extrusionOk="0">
                  <a:moveTo>
                    <a:pt x="953" y="0"/>
                  </a:moveTo>
                  <a:lnTo>
                    <a:pt x="831" y="24"/>
                  </a:lnTo>
                  <a:lnTo>
                    <a:pt x="758" y="98"/>
                  </a:lnTo>
                  <a:lnTo>
                    <a:pt x="684" y="171"/>
                  </a:lnTo>
                  <a:lnTo>
                    <a:pt x="660" y="293"/>
                  </a:lnTo>
                  <a:lnTo>
                    <a:pt x="635" y="464"/>
                  </a:lnTo>
                  <a:lnTo>
                    <a:pt x="587" y="611"/>
                  </a:lnTo>
                  <a:lnTo>
                    <a:pt x="513" y="733"/>
                  </a:lnTo>
                  <a:lnTo>
                    <a:pt x="391" y="879"/>
                  </a:lnTo>
                  <a:lnTo>
                    <a:pt x="269" y="1026"/>
                  </a:lnTo>
                  <a:lnTo>
                    <a:pt x="123" y="1246"/>
                  </a:lnTo>
                  <a:lnTo>
                    <a:pt x="74" y="1368"/>
                  </a:lnTo>
                  <a:lnTo>
                    <a:pt x="25" y="1490"/>
                  </a:lnTo>
                  <a:lnTo>
                    <a:pt x="0" y="1636"/>
                  </a:lnTo>
                  <a:lnTo>
                    <a:pt x="0" y="1832"/>
                  </a:lnTo>
                  <a:lnTo>
                    <a:pt x="0" y="2003"/>
                  </a:lnTo>
                  <a:lnTo>
                    <a:pt x="25" y="2149"/>
                  </a:lnTo>
                  <a:lnTo>
                    <a:pt x="74" y="2271"/>
                  </a:lnTo>
                  <a:lnTo>
                    <a:pt x="123" y="2394"/>
                  </a:lnTo>
                  <a:lnTo>
                    <a:pt x="269" y="2613"/>
                  </a:lnTo>
                  <a:lnTo>
                    <a:pt x="391" y="2784"/>
                  </a:lnTo>
                  <a:lnTo>
                    <a:pt x="513" y="2906"/>
                  </a:lnTo>
                  <a:lnTo>
                    <a:pt x="587" y="3029"/>
                  </a:lnTo>
                  <a:lnTo>
                    <a:pt x="635" y="3175"/>
                  </a:lnTo>
                  <a:lnTo>
                    <a:pt x="660" y="3346"/>
                  </a:lnTo>
                  <a:lnTo>
                    <a:pt x="635" y="3541"/>
                  </a:lnTo>
                  <a:lnTo>
                    <a:pt x="587" y="3688"/>
                  </a:lnTo>
                  <a:lnTo>
                    <a:pt x="513" y="3810"/>
                  </a:lnTo>
                  <a:lnTo>
                    <a:pt x="391" y="3932"/>
                  </a:lnTo>
                  <a:lnTo>
                    <a:pt x="269" y="4103"/>
                  </a:lnTo>
                  <a:lnTo>
                    <a:pt x="123" y="4299"/>
                  </a:lnTo>
                  <a:lnTo>
                    <a:pt x="74" y="4421"/>
                  </a:lnTo>
                  <a:lnTo>
                    <a:pt x="25" y="4567"/>
                  </a:lnTo>
                  <a:lnTo>
                    <a:pt x="0" y="4714"/>
                  </a:lnTo>
                  <a:lnTo>
                    <a:pt x="0" y="4885"/>
                  </a:lnTo>
                  <a:lnTo>
                    <a:pt x="0" y="5007"/>
                  </a:lnTo>
                  <a:lnTo>
                    <a:pt x="74" y="5080"/>
                  </a:lnTo>
                  <a:lnTo>
                    <a:pt x="171" y="5153"/>
                  </a:lnTo>
                  <a:lnTo>
                    <a:pt x="269" y="5178"/>
                  </a:lnTo>
                  <a:lnTo>
                    <a:pt x="391" y="5153"/>
                  </a:lnTo>
                  <a:lnTo>
                    <a:pt x="464" y="5080"/>
                  </a:lnTo>
                  <a:lnTo>
                    <a:pt x="538" y="5007"/>
                  </a:lnTo>
                  <a:lnTo>
                    <a:pt x="562" y="4885"/>
                  </a:lnTo>
                  <a:lnTo>
                    <a:pt x="587" y="4714"/>
                  </a:lnTo>
                  <a:lnTo>
                    <a:pt x="635" y="4567"/>
                  </a:lnTo>
                  <a:lnTo>
                    <a:pt x="709" y="4445"/>
                  </a:lnTo>
                  <a:lnTo>
                    <a:pt x="831" y="4299"/>
                  </a:lnTo>
                  <a:lnTo>
                    <a:pt x="953" y="4152"/>
                  </a:lnTo>
                  <a:lnTo>
                    <a:pt x="1099" y="3932"/>
                  </a:lnTo>
                  <a:lnTo>
                    <a:pt x="1148" y="3810"/>
                  </a:lnTo>
                  <a:lnTo>
                    <a:pt x="1197" y="3688"/>
                  </a:lnTo>
                  <a:lnTo>
                    <a:pt x="1222" y="3517"/>
                  </a:lnTo>
                  <a:lnTo>
                    <a:pt x="1222" y="3346"/>
                  </a:lnTo>
                  <a:lnTo>
                    <a:pt x="1222" y="3175"/>
                  </a:lnTo>
                  <a:lnTo>
                    <a:pt x="1197" y="3029"/>
                  </a:lnTo>
                  <a:lnTo>
                    <a:pt x="1148" y="2882"/>
                  </a:lnTo>
                  <a:lnTo>
                    <a:pt x="1099" y="2760"/>
                  </a:lnTo>
                  <a:lnTo>
                    <a:pt x="953" y="2564"/>
                  </a:lnTo>
                  <a:lnTo>
                    <a:pt x="831" y="2394"/>
                  </a:lnTo>
                  <a:lnTo>
                    <a:pt x="709" y="2271"/>
                  </a:lnTo>
                  <a:lnTo>
                    <a:pt x="635" y="2149"/>
                  </a:lnTo>
                  <a:lnTo>
                    <a:pt x="587" y="2003"/>
                  </a:lnTo>
                  <a:lnTo>
                    <a:pt x="562" y="1832"/>
                  </a:lnTo>
                  <a:lnTo>
                    <a:pt x="587" y="1636"/>
                  </a:lnTo>
                  <a:lnTo>
                    <a:pt x="635" y="1490"/>
                  </a:lnTo>
                  <a:lnTo>
                    <a:pt x="709" y="1368"/>
                  </a:lnTo>
                  <a:lnTo>
                    <a:pt x="831" y="1246"/>
                  </a:lnTo>
                  <a:lnTo>
                    <a:pt x="953" y="1075"/>
                  </a:lnTo>
                  <a:lnTo>
                    <a:pt x="1099" y="879"/>
                  </a:lnTo>
                  <a:lnTo>
                    <a:pt x="1148" y="757"/>
                  </a:lnTo>
                  <a:lnTo>
                    <a:pt x="1197" y="611"/>
                  </a:lnTo>
                  <a:lnTo>
                    <a:pt x="1222" y="464"/>
                  </a:lnTo>
                  <a:lnTo>
                    <a:pt x="1222" y="293"/>
                  </a:lnTo>
                  <a:lnTo>
                    <a:pt x="1222" y="171"/>
                  </a:lnTo>
                  <a:lnTo>
                    <a:pt x="1148" y="98"/>
                  </a:lnTo>
                  <a:lnTo>
                    <a:pt x="1051" y="24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41" name="Google Shape;507;p31">
              <a:extLst>
                <a:ext uri="{FF2B5EF4-FFF2-40B4-BE49-F238E27FC236}">
                  <a16:creationId xmlns:a16="http://schemas.microsoft.com/office/drawing/2014/main" id="{C4F2C6A2-2414-7F40-BC22-576EA504F70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9575" y="5012225"/>
              <a:ext cx="31175" cy="129450"/>
            </a:xfrm>
            <a:custGeom>
              <a:avLst/>
              <a:gdLst>
                <a:gd name="T0" fmla="*/ 856 w 1247"/>
                <a:gd name="T1" fmla="*/ 24 h 5178"/>
                <a:gd name="T2" fmla="*/ 709 w 1247"/>
                <a:gd name="T3" fmla="*/ 171 h 5178"/>
                <a:gd name="T4" fmla="*/ 660 w 1247"/>
                <a:gd name="T5" fmla="*/ 464 h 5178"/>
                <a:gd name="T6" fmla="*/ 514 w 1247"/>
                <a:gd name="T7" fmla="*/ 733 h 5178"/>
                <a:gd name="T8" fmla="*/ 270 w 1247"/>
                <a:gd name="T9" fmla="*/ 1026 h 5178"/>
                <a:gd name="T10" fmla="*/ 74 w 1247"/>
                <a:gd name="T11" fmla="*/ 1368 h 5178"/>
                <a:gd name="T12" fmla="*/ 1 w 1247"/>
                <a:gd name="T13" fmla="*/ 1636 h 5178"/>
                <a:gd name="T14" fmla="*/ 1 w 1247"/>
                <a:gd name="T15" fmla="*/ 2003 h 5178"/>
                <a:gd name="T16" fmla="*/ 74 w 1247"/>
                <a:gd name="T17" fmla="*/ 2271 h 5178"/>
                <a:gd name="T18" fmla="*/ 270 w 1247"/>
                <a:gd name="T19" fmla="*/ 2613 h 5178"/>
                <a:gd name="T20" fmla="*/ 514 w 1247"/>
                <a:gd name="T21" fmla="*/ 2906 h 5178"/>
                <a:gd name="T22" fmla="*/ 660 w 1247"/>
                <a:gd name="T23" fmla="*/ 3175 h 5178"/>
                <a:gd name="T24" fmla="*/ 660 w 1247"/>
                <a:gd name="T25" fmla="*/ 3541 h 5178"/>
                <a:gd name="T26" fmla="*/ 514 w 1247"/>
                <a:gd name="T27" fmla="*/ 3810 h 5178"/>
                <a:gd name="T28" fmla="*/ 270 w 1247"/>
                <a:gd name="T29" fmla="*/ 4103 h 5178"/>
                <a:gd name="T30" fmla="*/ 74 w 1247"/>
                <a:gd name="T31" fmla="*/ 4421 h 5178"/>
                <a:gd name="T32" fmla="*/ 1 w 1247"/>
                <a:gd name="T33" fmla="*/ 4714 h 5178"/>
                <a:gd name="T34" fmla="*/ 25 w 1247"/>
                <a:gd name="T35" fmla="*/ 5007 h 5178"/>
                <a:gd name="T36" fmla="*/ 172 w 1247"/>
                <a:gd name="T37" fmla="*/ 5153 h 5178"/>
                <a:gd name="T38" fmla="*/ 392 w 1247"/>
                <a:gd name="T39" fmla="*/ 5153 h 5178"/>
                <a:gd name="T40" fmla="*/ 538 w 1247"/>
                <a:gd name="T41" fmla="*/ 5007 h 5178"/>
                <a:gd name="T42" fmla="*/ 587 w 1247"/>
                <a:gd name="T43" fmla="*/ 4714 h 5178"/>
                <a:gd name="T44" fmla="*/ 734 w 1247"/>
                <a:gd name="T45" fmla="*/ 4445 h 5178"/>
                <a:gd name="T46" fmla="*/ 978 w 1247"/>
                <a:gd name="T47" fmla="*/ 4152 h 5178"/>
                <a:gd name="T48" fmla="*/ 1149 w 1247"/>
                <a:gd name="T49" fmla="*/ 3810 h 5178"/>
                <a:gd name="T50" fmla="*/ 1222 w 1247"/>
                <a:gd name="T51" fmla="*/ 3517 h 5178"/>
                <a:gd name="T52" fmla="*/ 1222 w 1247"/>
                <a:gd name="T53" fmla="*/ 3175 h 5178"/>
                <a:gd name="T54" fmla="*/ 1149 w 1247"/>
                <a:gd name="T55" fmla="*/ 2882 h 5178"/>
                <a:gd name="T56" fmla="*/ 978 w 1247"/>
                <a:gd name="T57" fmla="*/ 2564 h 5178"/>
                <a:gd name="T58" fmla="*/ 734 w 1247"/>
                <a:gd name="T59" fmla="*/ 2271 h 5178"/>
                <a:gd name="T60" fmla="*/ 587 w 1247"/>
                <a:gd name="T61" fmla="*/ 2003 h 5178"/>
                <a:gd name="T62" fmla="*/ 587 w 1247"/>
                <a:gd name="T63" fmla="*/ 1636 h 5178"/>
                <a:gd name="T64" fmla="*/ 734 w 1247"/>
                <a:gd name="T65" fmla="*/ 1368 h 5178"/>
                <a:gd name="T66" fmla="*/ 978 w 1247"/>
                <a:gd name="T67" fmla="*/ 1075 h 5178"/>
                <a:gd name="T68" fmla="*/ 1149 w 1247"/>
                <a:gd name="T69" fmla="*/ 757 h 5178"/>
                <a:gd name="T70" fmla="*/ 1222 w 1247"/>
                <a:gd name="T71" fmla="*/ 464 h 5178"/>
                <a:gd name="T72" fmla="*/ 1222 w 1247"/>
                <a:gd name="T73" fmla="*/ 171 h 5178"/>
                <a:gd name="T74" fmla="*/ 1076 w 1247"/>
                <a:gd name="T75" fmla="*/ 24 h 5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47" h="5178" extrusionOk="0">
                  <a:moveTo>
                    <a:pt x="953" y="0"/>
                  </a:moveTo>
                  <a:lnTo>
                    <a:pt x="856" y="24"/>
                  </a:lnTo>
                  <a:lnTo>
                    <a:pt x="758" y="98"/>
                  </a:lnTo>
                  <a:lnTo>
                    <a:pt x="709" y="171"/>
                  </a:lnTo>
                  <a:lnTo>
                    <a:pt x="685" y="293"/>
                  </a:lnTo>
                  <a:lnTo>
                    <a:pt x="660" y="464"/>
                  </a:lnTo>
                  <a:lnTo>
                    <a:pt x="612" y="611"/>
                  </a:lnTo>
                  <a:lnTo>
                    <a:pt x="514" y="733"/>
                  </a:lnTo>
                  <a:lnTo>
                    <a:pt x="416" y="879"/>
                  </a:lnTo>
                  <a:lnTo>
                    <a:pt x="270" y="1026"/>
                  </a:lnTo>
                  <a:lnTo>
                    <a:pt x="148" y="1246"/>
                  </a:lnTo>
                  <a:lnTo>
                    <a:pt x="74" y="1368"/>
                  </a:lnTo>
                  <a:lnTo>
                    <a:pt x="50" y="1490"/>
                  </a:lnTo>
                  <a:lnTo>
                    <a:pt x="1" y="1636"/>
                  </a:lnTo>
                  <a:lnTo>
                    <a:pt x="1" y="1832"/>
                  </a:lnTo>
                  <a:lnTo>
                    <a:pt x="1" y="2003"/>
                  </a:lnTo>
                  <a:lnTo>
                    <a:pt x="50" y="2149"/>
                  </a:lnTo>
                  <a:lnTo>
                    <a:pt x="74" y="2271"/>
                  </a:lnTo>
                  <a:lnTo>
                    <a:pt x="148" y="2394"/>
                  </a:lnTo>
                  <a:lnTo>
                    <a:pt x="270" y="2613"/>
                  </a:lnTo>
                  <a:lnTo>
                    <a:pt x="416" y="2784"/>
                  </a:lnTo>
                  <a:lnTo>
                    <a:pt x="514" y="2906"/>
                  </a:lnTo>
                  <a:lnTo>
                    <a:pt x="612" y="3029"/>
                  </a:lnTo>
                  <a:lnTo>
                    <a:pt x="660" y="3175"/>
                  </a:lnTo>
                  <a:lnTo>
                    <a:pt x="685" y="3346"/>
                  </a:lnTo>
                  <a:lnTo>
                    <a:pt x="660" y="3541"/>
                  </a:lnTo>
                  <a:lnTo>
                    <a:pt x="612" y="3688"/>
                  </a:lnTo>
                  <a:lnTo>
                    <a:pt x="514" y="3810"/>
                  </a:lnTo>
                  <a:lnTo>
                    <a:pt x="416" y="3932"/>
                  </a:lnTo>
                  <a:lnTo>
                    <a:pt x="270" y="4103"/>
                  </a:lnTo>
                  <a:lnTo>
                    <a:pt x="148" y="4299"/>
                  </a:lnTo>
                  <a:lnTo>
                    <a:pt x="74" y="4421"/>
                  </a:lnTo>
                  <a:lnTo>
                    <a:pt x="50" y="4567"/>
                  </a:lnTo>
                  <a:lnTo>
                    <a:pt x="1" y="4714"/>
                  </a:lnTo>
                  <a:lnTo>
                    <a:pt x="1" y="4885"/>
                  </a:lnTo>
                  <a:lnTo>
                    <a:pt x="25" y="5007"/>
                  </a:lnTo>
                  <a:lnTo>
                    <a:pt x="74" y="5080"/>
                  </a:lnTo>
                  <a:lnTo>
                    <a:pt x="172" y="5153"/>
                  </a:lnTo>
                  <a:lnTo>
                    <a:pt x="294" y="5178"/>
                  </a:lnTo>
                  <a:lnTo>
                    <a:pt x="392" y="5153"/>
                  </a:lnTo>
                  <a:lnTo>
                    <a:pt x="489" y="5080"/>
                  </a:lnTo>
                  <a:lnTo>
                    <a:pt x="538" y="5007"/>
                  </a:lnTo>
                  <a:lnTo>
                    <a:pt x="563" y="4885"/>
                  </a:lnTo>
                  <a:lnTo>
                    <a:pt x="587" y="4714"/>
                  </a:lnTo>
                  <a:lnTo>
                    <a:pt x="636" y="4567"/>
                  </a:lnTo>
                  <a:lnTo>
                    <a:pt x="734" y="4445"/>
                  </a:lnTo>
                  <a:lnTo>
                    <a:pt x="831" y="4299"/>
                  </a:lnTo>
                  <a:lnTo>
                    <a:pt x="978" y="4152"/>
                  </a:lnTo>
                  <a:lnTo>
                    <a:pt x="1100" y="3932"/>
                  </a:lnTo>
                  <a:lnTo>
                    <a:pt x="1149" y="3810"/>
                  </a:lnTo>
                  <a:lnTo>
                    <a:pt x="1198" y="3688"/>
                  </a:lnTo>
                  <a:lnTo>
                    <a:pt x="1222" y="3517"/>
                  </a:lnTo>
                  <a:lnTo>
                    <a:pt x="1247" y="3346"/>
                  </a:lnTo>
                  <a:lnTo>
                    <a:pt x="1222" y="3175"/>
                  </a:lnTo>
                  <a:lnTo>
                    <a:pt x="1198" y="3029"/>
                  </a:lnTo>
                  <a:lnTo>
                    <a:pt x="1149" y="2882"/>
                  </a:lnTo>
                  <a:lnTo>
                    <a:pt x="1100" y="2760"/>
                  </a:lnTo>
                  <a:lnTo>
                    <a:pt x="978" y="2564"/>
                  </a:lnTo>
                  <a:lnTo>
                    <a:pt x="831" y="2394"/>
                  </a:lnTo>
                  <a:lnTo>
                    <a:pt x="734" y="2271"/>
                  </a:lnTo>
                  <a:lnTo>
                    <a:pt x="636" y="2149"/>
                  </a:lnTo>
                  <a:lnTo>
                    <a:pt x="587" y="2003"/>
                  </a:lnTo>
                  <a:lnTo>
                    <a:pt x="563" y="1832"/>
                  </a:lnTo>
                  <a:lnTo>
                    <a:pt x="587" y="1636"/>
                  </a:lnTo>
                  <a:lnTo>
                    <a:pt x="636" y="1490"/>
                  </a:lnTo>
                  <a:lnTo>
                    <a:pt x="734" y="1368"/>
                  </a:lnTo>
                  <a:lnTo>
                    <a:pt x="831" y="1246"/>
                  </a:lnTo>
                  <a:lnTo>
                    <a:pt x="978" y="1075"/>
                  </a:lnTo>
                  <a:lnTo>
                    <a:pt x="1100" y="879"/>
                  </a:lnTo>
                  <a:lnTo>
                    <a:pt x="1149" y="757"/>
                  </a:lnTo>
                  <a:lnTo>
                    <a:pt x="1198" y="611"/>
                  </a:lnTo>
                  <a:lnTo>
                    <a:pt x="1222" y="464"/>
                  </a:lnTo>
                  <a:lnTo>
                    <a:pt x="1247" y="293"/>
                  </a:lnTo>
                  <a:lnTo>
                    <a:pt x="1222" y="171"/>
                  </a:lnTo>
                  <a:lnTo>
                    <a:pt x="1149" y="98"/>
                  </a:lnTo>
                  <a:lnTo>
                    <a:pt x="1076" y="24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42" name="Google Shape;508;p31">
              <a:extLst>
                <a:ext uri="{FF2B5EF4-FFF2-40B4-BE49-F238E27FC236}">
                  <a16:creationId xmlns:a16="http://schemas.microsoft.com/office/drawing/2014/main" id="{D459E56C-5018-0A48-93A8-9A74678B781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6900" y="5012225"/>
              <a:ext cx="31175" cy="129450"/>
            </a:xfrm>
            <a:custGeom>
              <a:avLst/>
              <a:gdLst>
                <a:gd name="T0" fmla="*/ 855 w 1247"/>
                <a:gd name="T1" fmla="*/ 24 h 5178"/>
                <a:gd name="T2" fmla="*/ 709 w 1247"/>
                <a:gd name="T3" fmla="*/ 171 h 5178"/>
                <a:gd name="T4" fmla="*/ 660 w 1247"/>
                <a:gd name="T5" fmla="*/ 464 h 5178"/>
                <a:gd name="T6" fmla="*/ 513 w 1247"/>
                <a:gd name="T7" fmla="*/ 733 h 5178"/>
                <a:gd name="T8" fmla="*/ 269 w 1247"/>
                <a:gd name="T9" fmla="*/ 1026 h 5178"/>
                <a:gd name="T10" fmla="*/ 98 w 1247"/>
                <a:gd name="T11" fmla="*/ 1368 h 5178"/>
                <a:gd name="T12" fmla="*/ 25 w 1247"/>
                <a:gd name="T13" fmla="*/ 1636 h 5178"/>
                <a:gd name="T14" fmla="*/ 25 w 1247"/>
                <a:gd name="T15" fmla="*/ 2003 h 5178"/>
                <a:gd name="T16" fmla="*/ 98 w 1247"/>
                <a:gd name="T17" fmla="*/ 2271 h 5178"/>
                <a:gd name="T18" fmla="*/ 269 w 1247"/>
                <a:gd name="T19" fmla="*/ 2613 h 5178"/>
                <a:gd name="T20" fmla="*/ 513 w 1247"/>
                <a:gd name="T21" fmla="*/ 2906 h 5178"/>
                <a:gd name="T22" fmla="*/ 660 w 1247"/>
                <a:gd name="T23" fmla="*/ 3175 h 5178"/>
                <a:gd name="T24" fmla="*/ 660 w 1247"/>
                <a:gd name="T25" fmla="*/ 3541 h 5178"/>
                <a:gd name="T26" fmla="*/ 513 w 1247"/>
                <a:gd name="T27" fmla="*/ 3810 h 5178"/>
                <a:gd name="T28" fmla="*/ 269 w 1247"/>
                <a:gd name="T29" fmla="*/ 4103 h 5178"/>
                <a:gd name="T30" fmla="*/ 98 w 1247"/>
                <a:gd name="T31" fmla="*/ 4421 h 5178"/>
                <a:gd name="T32" fmla="*/ 25 w 1247"/>
                <a:gd name="T33" fmla="*/ 4714 h 5178"/>
                <a:gd name="T34" fmla="*/ 25 w 1247"/>
                <a:gd name="T35" fmla="*/ 5007 h 5178"/>
                <a:gd name="T36" fmla="*/ 171 w 1247"/>
                <a:gd name="T37" fmla="*/ 5153 h 5178"/>
                <a:gd name="T38" fmla="*/ 391 w 1247"/>
                <a:gd name="T39" fmla="*/ 5153 h 5178"/>
                <a:gd name="T40" fmla="*/ 538 w 1247"/>
                <a:gd name="T41" fmla="*/ 5007 h 5178"/>
                <a:gd name="T42" fmla="*/ 587 w 1247"/>
                <a:gd name="T43" fmla="*/ 4714 h 5178"/>
                <a:gd name="T44" fmla="*/ 733 w 1247"/>
                <a:gd name="T45" fmla="*/ 4445 h 5178"/>
                <a:gd name="T46" fmla="*/ 977 w 1247"/>
                <a:gd name="T47" fmla="*/ 4152 h 5178"/>
                <a:gd name="T48" fmla="*/ 1173 w 1247"/>
                <a:gd name="T49" fmla="*/ 3810 h 5178"/>
                <a:gd name="T50" fmla="*/ 1246 w 1247"/>
                <a:gd name="T51" fmla="*/ 3517 h 5178"/>
                <a:gd name="T52" fmla="*/ 1246 w 1247"/>
                <a:gd name="T53" fmla="*/ 3175 h 5178"/>
                <a:gd name="T54" fmla="*/ 1173 w 1247"/>
                <a:gd name="T55" fmla="*/ 2882 h 5178"/>
                <a:gd name="T56" fmla="*/ 977 w 1247"/>
                <a:gd name="T57" fmla="*/ 2564 h 5178"/>
                <a:gd name="T58" fmla="*/ 733 w 1247"/>
                <a:gd name="T59" fmla="*/ 2271 h 5178"/>
                <a:gd name="T60" fmla="*/ 587 w 1247"/>
                <a:gd name="T61" fmla="*/ 2003 h 5178"/>
                <a:gd name="T62" fmla="*/ 587 w 1247"/>
                <a:gd name="T63" fmla="*/ 1636 h 5178"/>
                <a:gd name="T64" fmla="*/ 733 w 1247"/>
                <a:gd name="T65" fmla="*/ 1368 h 5178"/>
                <a:gd name="T66" fmla="*/ 977 w 1247"/>
                <a:gd name="T67" fmla="*/ 1075 h 5178"/>
                <a:gd name="T68" fmla="*/ 1173 w 1247"/>
                <a:gd name="T69" fmla="*/ 757 h 5178"/>
                <a:gd name="T70" fmla="*/ 1246 w 1247"/>
                <a:gd name="T71" fmla="*/ 464 h 5178"/>
                <a:gd name="T72" fmla="*/ 1222 w 1247"/>
                <a:gd name="T73" fmla="*/ 171 h 5178"/>
                <a:gd name="T74" fmla="*/ 1075 w 1247"/>
                <a:gd name="T75" fmla="*/ 24 h 5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47" h="5178" extrusionOk="0">
                  <a:moveTo>
                    <a:pt x="953" y="0"/>
                  </a:moveTo>
                  <a:lnTo>
                    <a:pt x="855" y="24"/>
                  </a:lnTo>
                  <a:lnTo>
                    <a:pt x="758" y="98"/>
                  </a:lnTo>
                  <a:lnTo>
                    <a:pt x="709" y="171"/>
                  </a:lnTo>
                  <a:lnTo>
                    <a:pt x="684" y="293"/>
                  </a:lnTo>
                  <a:lnTo>
                    <a:pt x="660" y="464"/>
                  </a:lnTo>
                  <a:lnTo>
                    <a:pt x="611" y="611"/>
                  </a:lnTo>
                  <a:lnTo>
                    <a:pt x="513" y="733"/>
                  </a:lnTo>
                  <a:lnTo>
                    <a:pt x="416" y="879"/>
                  </a:lnTo>
                  <a:lnTo>
                    <a:pt x="269" y="1026"/>
                  </a:lnTo>
                  <a:lnTo>
                    <a:pt x="147" y="1246"/>
                  </a:lnTo>
                  <a:lnTo>
                    <a:pt x="98" y="1368"/>
                  </a:lnTo>
                  <a:lnTo>
                    <a:pt x="49" y="1490"/>
                  </a:lnTo>
                  <a:lnTo>
                    <a:pt x="25" y="1636"/>
                  </a:lnTo>
                  <a:lnTo>
                    <a:pt x="0" y="1832"/>
                  </a:lnTo>
                  <a:lnTo>
                    <a:pt x="25" y="2003"/>
                  </a:lnTo>
                  <a:lnTo>
                    <a:pt x="49" y="2149"/>
                  </a:lnTo>
                  <a:lnTo>
                    <a:pt x="98" y="2271"/>
                  </a:lnTo>
                  <a:lnTo>
                    <a:pt x="147" y="2394"/>
                  </a:lnTo>
                  <a:lnTo>
                    <a:pt x="269" y="2613"/>
                  </a:lnTo>
                  <a:lnTo>
                    <a:pt x="416" y="2784"/>
                  </a:lnTo>
                  <a:lnTo>
                    <a:pt x="513" y="2906"/>
                  </a:lnTo>
                  <a:lnTo>
                    <a:pt x="611" y="3029"/>
                  </a:lnTo>
                  <a:lnTo>
                    <a:pt x="660" y="3175"/>
                  </a:lnTo>
                  <a:lnTo>
                    <a:pt x="684" y="3346"/>
                  </a:lnTo>
                  <a:lnTo>
                    <a:pt x="660" y="3541"/>
                  </a:lnTo>
                  <a:lnTo>
                    <a:pt x="611" y="3688"/>
                  </a:lnTo>
                  <a:lnTo>
                    <a:pt x="513" y="3810"/>
                  </a:lnTo>
                  <a:lnTo>
                    <a:pt x="416" y="3932"/>
                  </a:lnTo>
                  <a:lnTo>
                    <a:pt x="269" y="4103"/>
                  </a:lnTo>
                  <a:lnTo>
                    <a:pt x="147" y="4299"/>
                  </a:lnTo>
                  <a:lnTo>
                    <a:pt x="98" y="4421"/>
                  </a:lnTo>
                  <a:lnTo>
                    <a:pt x="49" y="4567"/>
                  </a:lnTo>
                  <a:lnTo>
                    <a:pt x="25" y="4714"/>
                  </a:lnTo>
                  <a:lnTo>
                    <a:pt x="0" y="4885"/>
                  </a:lnTo>
                  <a:lnTo>
                    <a:pt x="25" y="5007"/>
                  </a:lnTo>
                  <a:lnTo>
                    <a:pt x="98" y="5080"/>
                  </a:lnTo>
                  <a:lnTo>
                    <a:pt x="171" y="5153"/>
                  </a:lnTo>
                  <a:lnTo>
                    <a:pt x="294" y="5178"/>
                  </a:lnTo>
                  <a:lnTo>
                    <a:pt x="391" y="5153"/>
                  </a:lnTo>
                  <a:lnTo>
                    <a:pt x="489" y="5080"/>
                  </a:lnTo>
                  <a:lnTo>
                    <a:pt x="538" y="5007"/>
                  </a:lnTo>
                  <a:lnTo>
                    <a:pt x="562" y="4885"/>
                  </a:lnTo>
                  <a:lnTo>
                    <a:pt x="587" y="4714"/>
                  </a:lnTo>
                  <a:lnTo>
                    <a:pt x="635" y="4567"/>
                  </a:lnTo>
                  <a:lnTo>
                    <a:pt x="733" y="4445"/>
                  </a:lnTo>
                  <a:lnTo>
                    <a:pt x="831" y="4299"/>
                  </a:lnTo>
                  <a:lnTo>
                    <a:pt x="977" y="4152"/>
                  </a:lnTo>
                  <a:lnTo>
                    <a:pt x="1099" y="3932"/>
                  </a:lnTo>
                  <a:lnTo>
                    <a:pt x="1173" y="3810"/>
                  </a:lnTo>
                  <a:lnTo>
                    <a:pt x="1197" y="3688"/>
                  </a:lnTo>
                  <a:lnTo>
                    <a:pt x="1246" y="3517"/>
                  </a:lnTo>
                  <a:lnTo>
                    <a:pt x="1246" y="3346"/>
                  </a:lnTo>
                  <a:lnTo>
                    <a:pt x="1246" y="3175"/>
                  </a:lnTo>
                  <a:lnTo>
                    <a:pt x="1197" y="3029"/>
                  </a:lnTo>
                  <a:lnTo>
                    <a:pt x="1173" y="2882"/>
                  </a:lnTo>
                  <a:lnTo>
                    <a:pt x="1099" y="2760"/>
                  </a:lnTo>
                  <a:lnTo>
                    <a:pt x="977" y="2564"/>
                  </a:lnTo>
                  <a:lnTo>
                    <a:pt x="831" y="2394"/>
                  </a:lnTo>
                  <a:lnTo>
                    <a:pt x="733" y="2271"/>
                  </a:lnTo>
                  <a:lnTo>
                    <a:pt x="635" y="2149"/>
                  </a:lnTo>
                  <a:lnTo>
                    <a:pt x="587" y="2003"/>
                  </a:lnTo>
                  <a:lnTo>
                    <a:pt x="562" y="1832"/>
                  </a:lnTo>
                  <a:lnTo>
                    <a:pt x="587" y="1636"/>
                  </a:lnTo>
                  <a:lnTo>
                    <a:pt x="635" y="1490"/>
                  </a:lnTo>
                  <a:lnTo>
                    <a:pt x="733" y="1368"/>
                  </a:lnTo>
                  <a:lnTo>
                    <a:pt x="831" y="1246"/>
                  </a:lnTo>
                  <a:lnTo>
                    <a:pt x="977" y="1075"/>
                  </a:lnTo>
                  <a:lnTo>
                    <a:pt x="1099" y="879"/>
                  </a:lnTo>
                  <a:lnTo>
                    <a:pt x="1173" y="757"/>
                  </a:lnTo>
                  <a:lnTo>
                    <a:pt x="1197" y="611"/>
                  </a:lnTo>
                  <a:lnTo>
                    <a:pt x="1246" y="464"/>
                  </a:lnTo>
                  <a:lnTo>
                    <a:pt x="1246" y="293"/>
                  </a:lnTo>
                  <a:lnTo>
                    <a:pt x="1222" y="171"/>
                  </a:lnTo>
                  <a:lnTo>
                    <a:pt x="1173" y="98"/>
                  </a:lnTo>
                  <a:lnTo>
                    <a:pt x="1075" y="24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52301" name="Google Shape;509;p31">
            <a:extLst>
              <a:ext uri="{FF2B5EF4-FFF2-40B4-BE49-F238E27FC236}">
                <a16:creationId xmlns:a16="http://schemas.microsoft.com/office/drawing/2014/main" id="{52541AAC-411F-4642-8354-3ACFA4DFDDFB}"/>
              </a:ext>
            </a:extLst>
          </p:cNvPr>
          <p:cNvGrpSpPr>
            <a:grpSpLocks/>
          </p:cNvGrpSpPr>
          <p:nvPr/>
        </p:nvGrpSpPr>
        <p:grpSpPr bwMode="auto">
          <a:xfrm>
            <a:off x="3697288" y="4197350"/>
            <a:ext cx="414337" cy="376238"/>
            <a:chOff x="4562200" y="4968250"/>
            <a:chExt cx="549550" cy="499475"/>
          </a:xfrm>
        </p:grpSpPr>
        <p:sp>
          <p:nvSpPr>
            <p:cNvPr id="52333" name="Google Shape;510;p31">
              <a:extLst>
                <a:ext uri="{FF2B5EF4-FFF2-40B4-BE49-F238E27FC236}">
                  <a16:creationId xmlns:a16="http://schemas.microsoft.com/office/drawing/2014/main" id="{15C4B336-9077-2D44-8881-E3B2F02739CB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2450" y="5242400"/>
              <a:ext cx="213125" cy="225325"/>
            </a:xfrm>
            <a:custGeom>
              <a:avLst/>
              <a:gdLst>
                <a:gd name="T0" fmla="*/ 8524 w 8525"/>
                <a:gd name="T1" fmla="*/ 1 h 9013"/>
                <a:gd name="T2" fmla="*/ 2272 w 8525"/>
                <a:gd name="T3" fmla="*/ 3542 h 9013"/>
                <a:gd name="T4" fmla="*/ 2150 w 8525"/>
                <a:gd name="T5" fmla="*/ 3591 h 9013"/>
                <a:gd name="T6" fmla="*/ 2028 w 8525"/>
                <a:gd name="T7" fmla="*/ 3615 h 9013"/>
                <a:gd name="T8" fmla="*/ 1906 w 8525"/>
                <a:gd name="T9" fmla="*/ 3591 h 9013"/>
                <a:gd name="T10" fmla="*/ 1808 w 8525"/>
                <a:gd name="T11" fmla="*/ 3566 h 9013"/>
                <a:gd name="T12" fmla="*/ 1735 w 8525"/>
                <a:gd name="T13" fmla="*/ 3517 h 9013"/>
                <a:gd name="T14" fmla="*/ 1662 w 8525"/>
                <a:gd name="T15" fmla="*/ 3444 h 9013"/>
                <a:gd name="T16" fmla="*/ 1588 w 8525"/>
                <a:gd name="T17" fmla="*/ 3371 h 9013"/>
                <a:gd name="T18" fmla="*/ 1 w 8525"/>
                <a:gd name="T19" fmla="*/ 440 h 9013"/>
                <a:gd name="T20" fmla="*/ 1 w 8525"/>
                <a:gd name="T21" fmla="*/ 9013 h 9013"/>
                <a:gd name="T22" fmla="*/ 8524 w 8525"/>
                <a:gd name="T23" fmla="*/ 4104 h 9013"/>
                <a:gd name="T24" fmla="*/ 8524 w 8525"/>
                <a:gd name="T25" fmla="*/ 1 h 9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525" h="9013" extrusionOk="0">
                  <a:moveTo>
                    <a:pt x="8524" y="1"/>
                  </a:moveTo>
                  <a:lnTo>
                    <a:pt x="2272" y="3542"/>
                  </a:lnTo>
                  <a:lnTo>
                    <a:pt x="2150" y="3591"/>
                  </a:lnTo>
                  <a:lnTo>
                    <a:pt x="2028" y="3615"/>
                  </a:lnTo>
                  <a:lnTo>
                    <a:pt x="1906" y="3591"/>
                  </a:lnTo>
                  <a:lnTo>
                    <a:pt x="1808" y="3566"/>
                  </a:lnTo>
                  <a:lnTo>
                    <a:pt x="1735" y="3517"/>
                  </a:lnTo>
                  <a:lnTo>
                    <a:pt x="1662" y="3444"/>
                  </a:lnTo>
                  <a:lnTo>
                    <a:pt x="1588" y="3371"/>
                  </a:lnTo>
                  <a:lnTo>
                    <a:pt x="1" y="440"/>
                  </a:lnTo>
                  <a:lnTo>
                    <a:pt x="1" y="9013"/>
                  </a:lnTo>
                  <a:lnTo>
                    <a:pt x="8524" y="4104"/>
                  </a:lnTo>
                  <a:lnTo>
                    <a:pt x="8524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34" name="Google Shape;511;p31">
              <a:extLst>
                <a:ext uri="{FF2B5EF4-FFF2-40B4-BE49-F238E27FC236}">
                  <a16:creationId xmlns:a16="http://schemas.microsoft.com/office/drawing/2014/main" id="{EFFF929B-EFD6-EC41-AF4F-2BFA1B9EE987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7775" y="5241800"/>
              <a:ext cx="212500" cy="225925"/>
            </a:xfrm>
            <a:custGeom>
              <a:avLst/>
              <a:gdLst>
                <a:gd name="T0" fmla="*/ 0 w 8500"/>
                <a:gd name="T1" fmla="*/ 0 h 9037"/>
                <a:gd name="T2" fmla="*/ 0 w 8500"/>
                <a:gd name="T3" fmla="*/ 4128 h 9037"/>
                <a:gd name="T4" fmla="*/ 8499 w 8500"/>
                <a:gd name="T5" fmla="*/ 9037 h 9037"/>
                <a:gd name="T6" fmla="*/ 8499 w 8500"/>
                <a:gd name="T7" fmla="*/ 586 h 9037"/>
                <a:gd name="T8" fmla="*/ 6961 w 8500"/>
                <a:gd name="T9" fmla="*/ 3395 h 9037"/>
                <a:gd name="T10" fmla="*/ 6887 w 8500"/>
                <a:gd name="T11" fmla="*/ 3468 h 9037"/>
                <a:gd name="T12" fmla="*/ 6814 w 8500"/>
                <a:gd name="T13" fmla="*/ 3541 h 9037"/>
                <a:gd name="T14" fmla="*/ 6741 w 8500"/>
                <a:gd name="T15" fmla="*/ 3590 h 9037"/>
                <a:gd name="T16" fmla="*/ 6643 w 8500"/>
                <a:gd name="T17" fmla="*/ 3615 h 9037"/>
                <a:gd name="T18" fmla="*/ 6521 w 8500"/>
                <a:gd name="T19" fmla="*/ 3639 h 9037"/>
                <a:gd name="T20" fmla="*/ 6399 w 8500"/>
                <a:gd name="T21" fmla="*/ 3615 h 9037"/>
                <a:gd name="T22" fmla="*/ 6277 w 8500"/>
                <a:gd name="T23" fmla="*/ 3566 h 9037"/>
                <a:gd name="T24" fmla="*/ 0 w 8500"/>
                <a:gd name="T25" fmla="*/ 0 h 9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500" h="9037" extrusionOk="0">
                  <a:moveTo>
                    <a:pt x="0" y="0"/>
                  </a:moveTo>
                  <a:lnTo>
                    <a:pt x="0" y="4128"/>
                  </a:lnTo>
                  <a:lnTo>
                    <a:pt x="8499" y="9037"/>
                  </a:lnTo>
                  <a:lnTo>
                    <a:pt x="8499" y="586"/>
                  </a:lnTo>
                  <a:lnTo>
                    <a:pt x="6961" y="3395"/>
                  </a:lnTo>
                  <a:lnTo>
                    <a:pt x="6887" y="3468"/>
                  </a:lnTo>
                  <a:lnTo>
                    <a:pt x="6814" y="3541"/>
                  </a:lnTo>
                  <a:lnTo>
                    <a:pt x="6741" y="3590"/>
                  </a:lnTo>
                  <a:lnTo>
                    <a:pt x="6643" y="3615"/>
                  </a:lnTo>
                  <a:lnTo>
                    <a:pt x="6521" y="3639"/>
                  </a:lnTo>
                  <a:lnTo>
                    <a:pt x="6399" y="3615"/>
                  </a:lnTo>
                  <a:lnTo>
                    <a:pt x="6277" y="35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35" name="Google Shape;512;p31">
              <a:extLst>
                <a:ext uri="{FF2B5EF4-FFF2-40B4-BE49-F238E27FC236}">
                  <a16:creationId xmlns:a16="http://schemas.microsoft.com/office/drawing/2014/main" id="{253D1C59-5F90-4346-9ACA-0DC7E7CA13D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1200" y="4968250"/>
              <a:ext cx="411550" cy="236325"/>
            </a:xfrm>
            <a:custGeom>
              <a:avLst/>
              <a:gdLst>
                <a:gd name="T0" fmla="*/ 8182 w 16462"/>
                <a:gd name="T1" fmla="*/ 1 h 9453"/>
                <a:gd name="T2" fmla="*/ 0 w 16462"/>
                <a:gd name="T3" fmla="*/ 4763 h 9453"/>
                <a:gd name="T4" fmla="*/ 8231 w 16462"/>
                <a:gd name="T5" fmla="*/ 9452 h 9453"/>
                <a:gd name="T6" fmla="*/ 16462 w 16462"/>
                <a:gd name="T7" fmla="*/ 4763 h 9453"/>
                <a:gd name="T8" fmla="*/ 8182 w 16462"/>
                <a:gd name="T9" fmla="*/ 1 h 9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62" h="9453" extrusionOk="0">
                  <a:moveTo>
                    <a:pt x="8182" y="1"/>
                  </a:moveTo>
                  <a:lnTo>
                    <a:pt x="0" y="4763"/>
                  </a:lnTo>
                  <a:lnTo>
                    <a:pt x="8231" y="9452"/>
                  </a:lnTo>
                  <a:lnTo>
                    <a:pt x="16462" y="4763"/>
                  </a:lnTo>
                  <a:lnTo>
                    <a:pt x="8182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36" name="Google Shape;513;p31">
              <a:extLst>
                <a:ext uri="{FF2B5EF4-FFF2-40B4-BE49-F238E27FC236}">
                  <a16:creationId xmlns:a16="http://schemas.microsoft.com/office/drawing/2014/main" id="{AF4DBFB3-2D22-944F-B6A0-72D1D11B55A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2200" y="5094025"/>
              <a:ext cx="274800" cy="226550"/>
            </a:xfrm>
            <a:custGeom>
              <a:avLst/>
              <a:gdLst>
                <a:gd name="T0" fmla="*/ 2248 w 10992"/>
                <a:gd name="T1" fmla="*/ 1 h 9062"/>
                <a:gd name="T2" fmla="*/ 1 w 10992"/>
                <a:gd name="T3" fmla="*/ 4079 h 9062"/>
                <a:gd name="T4" fmla="*/ 8744 w 10992"/>
                <a:gd name="T5" fmla="*/ 9062 h 9062"/>
                <a:gd name="T6" fmla="*/ 10991 w 10992"/>
                <a:gd name="T7" fmla="*/ 4983 h 9062"/>
                <a:gd name="T8" fmla="*/ 2248 w 10992"/>
                <a:gd name="T9" fmla="*/ 1 h 90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92" h="9062" extrusionOk="0">
                  <a:moveTo>
                    <a:pt x="2248" y="1"/>
                  </a:moveTo>
                  <a:lnTo>
                    <a:pt x="1" y="4079"/>
                  </a:lnTo>
                  <a:lnTo>
                    <a:pt x="8744" y="9062"/>
                  </a:lnTo>
                  <a:lnTo>
                    <a:pt x="10991" y="4983"/>
                  </a:lnTo>
                  <a:lnTo>
                    <a:pt x="2248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37" name="Google Shape;514;p31">
              <a:extLst>
                <a:ext uri="{FF2B5EF4-FFF2-40B4-BE49-F238E27FC236}">
                  <a16:creationId xmlns:a16="http://schemas.microsoft.com/office/drawing/2014/main" id="{50C5446A-2483-3544-BF0F-E39BD37D46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6975" y="5094025"/>
              <a:ext cx="274775" cy="226550"/>
            </a:xfrm>
            <a:custGeom>
              <a:avLst/>
              <a:gdLst>
                <a:gd name="T0" fmla="*/ 8743 w 10991"/>
                <a:gd name="T1" fmla="*/ 1 h 9062"/>
                <a:gd name="T2" fmla="*/ 0 w 10991"/>
                <a:gd name="T3" fmla="*/ 4983 h 9062"/>
                <a:gd name="T4" fmla="*/ 2247 w 10991"/>
                <a:gd name="T5" fmla="*/ 9062 h 9062"/>
                <a:gd name="T6" fmla="*/ 10990 w 10991"/>
                <a:gd name="T7" fmla="*/ 4079 h 9062"/>
                <a:gd name="T8" fmla="*/ 8743 w 10991"/>
                <a:gd name="T9" fmla="*/ 1 h 90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91" h="9062" extrusionOk="0">
                  <a:moveTo>
                    <a:pt x="8743" y="1"/>
                  </a:moveTo>
                  <a:lnTo>
                    <a:pt x="0" y="4983"/>
                  </a:lnTo>
                  <a:lnTo>
                    <a:pt x="2247" y="9062"/>
                  </a:lnTo>
                  <a:lnTo>
                    <a:pt x="10990" y="4079"/>
                  </a:lnTo>
                  <a:lnTo>
                    <a:pt x="8743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52302" name="Google Shape;515;p31">
            <a:extLst>
              <a:ext uri="{FF2B5EF4-FFF2-40B4-BE49-F238E27FC236}">
                <a16:creationId xmlns:a16="http://schemas.microsoft.com/office/drawing/2014/main" id="{5942DF2E-53A8-DC4F-841B-4B7E0FE6A63B}"/>
              </a:ext>
            </a:extLst>
          </p:cNvPr>
          <p:cNvGrpSpPr>
            <a:grpSpLocks/>
          </p:cNvGrpSpPr>
          <p:nvPr/>
        </p:nvGrpSpPr>
        <p:grpSpPr bwMode="auto">
          <a:xfrm>
            <a:off x="3252788" y="4219575"/>
            <a:ext cx="287337" cy="333375"/>
            <a:chOff x="3972400" y="4996350"/>
            <a:chExt cx="381000" cy="442675"/>
          </a:xfrm>
        </p:grpSpPr>
        <p:sp>
          <p:nvSpPr>
            <p:cNvPr id="52331" name="Google Shape;516;p31">
              <a:extLst>
                <a:ext uri="{FF2B5EF4-FFF2-40B4-BE49-F238E27FC236}">
                  <a16:creationId xmlns:a16="http://schemas.microsoft.com/office/drawing/2014/main" id="{2A98F630-3905-8549-9B3E-E5EBCAD6288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7400" y="4996350"/>
              <a:ext cx="86725" cy="103200"/>
            </a:xfrm>
            <a:custGeom>
              <a:avLst/>
              <a:gdLst>
                <a:gd name="T0" fmla="*/ 3395 w 3469"/>
                <a:gd name="T1" fmla="*/ 0 h 4128"/>
                <a:gd name="T2" fmla="*/ 3029 w 3469"/>
                <a:gd name="T3" fmla="*/ 98 h 4128"/>
                <a:gd name="T4" fmla="*/ 2638 w 3469"/>
                <a:gd name="T5" fmla="*/ 195 h 4128"/>
                <a:gd name="T6" fmla="*/ 2149 w 3469"/>
                <a:gd name="T7" fmla="*/ 342 h 4128"/>
                <a:gd name="T8" fmla="*/ 1661 w 3469"/>
                <a:gd name="T9" fmla="*/ 537 h 4128"/>
                <a:gd name="T10" fmla="*/ 1392 w 3469"/>
                <a:gd name="T11" fmla="*/ 659 h 4128"/>
                <a:gd name="T12" fmla="*/ 1148 w 3469"/>
                <a:gd name="T13" fmla="*/ 806 h 4128"/>
                <a:gd name="T14" fmla="*/ 904 w 3469"/>
                <a:gd name="T15" fmla="*/ 953 h 4128"/>
                <a:gd name="T16" fmla="*/ 684 w 3469"/>
                <a:gd name="T17" fmla="*/ 1124 h 4128"/>
                <a:gd name="T18" fmla="*/ 489 w 3469"/>
                <a:gd name="T19" fmla="*/ 1319 h 4128"/>
                <a:gd name="T20" fmla="*/ 318 w 3469"/>
                <a:gd name="T21" fmla="*/ 1514 h 4128"/>
                <a:gd name="T22" fmla="*/ 196 w 3469"/>
                <a:gd name="T23" fmla="*/ 1710 h 4128"/>
                <a:gd name="T24" fmla="*/ 98 w 3469"/>
                <a:gd name="T25" fmla="*/ 1929 h 4128"/>
                <a:gd name="T26" fmla="*/ 49 w 3469"/>
                <a:gd name="T27" fmla="*/ 2149 h 4128"/>
                <a:gd name="T28" fmla="*/ 0 w 3469"/>
                <a:gd name="T29" fmla="*/ 2369 h 4128"/>
                <a:gd name="T30" fmla="*/ 0 w 3469"/>
                <a:gd name="T31" fmla="*/ 2589 h 4128"/>
                <a:gd name="T32" fmla="*/ 25 w 3469"/>
                <a:gd name="T33" fmla="*/ 2784 h 4128"/>
                <a:gd name="T34" fmla="*/ 49 w 3469"/>
                <a:gd name="T35" fmla="*/ 2980 h 4128"/>
                <a:gd name="T36" fmla="*/ 98 w 3469"/>
                <a:gd name="T37" fmla="*/ 3175 h 4128"/>
                <a:gd name="T38" fmla="*/ 220 w 3469"/>
                <a:gd name="T39" fmla="*/ 3517 h 4128"/>
                <a:gd name="T40" fmla="*/ 342 w 3469"/>
                <a:gd name="T41" fmla="*/ 3786 h 4128"/>
                <a:gd name="T42" fmla="*/ 489 w 3469"/>
                <a:gd name="T43" fmla="*/ 4030 h 4128"/>
                <a:gd name="T44" fmla="*/ 757 w 3469"/>
                <a:gd name="T45" fmla="*/ 4079 h 4128"/>
                <a:gd name="T46" fmla="*/ 1050 w 3469"/>
                <a:gd name="T47" fmla="*/ 4103 h 4128"/>
                <a:gd name="T48" fmla="*/ 1392 w 3469"/>
                <a:gd name="T49" fmla="*/ 4128 h 4128"/>
                <a:gd name="T50" fmla="*/ 1588 w 3469"/>
                <a:gd name="T51" fmla="*/ 4103 h 4128"/>
                <a:gd name="T52" fmla="*/ 1808 w 3469"/>
                <a:gd name="T53" fmla="*/ 4079 h 4128"/>
                <a:gd name="T54" fmla="*/ 2003 w 3469"/>
                <a:gd name="T55" fmla="*/ 4030 h 4128"/>
                <a:gd name="T56" fmla="*/ 2198 w 3469"/>
                <a:gd name="T57" fmla="*/ 3957 h 4128"/>
                <a:gd name="T58" fmla="*/ 2394 w 3469"/>
                <a:gd name="T59" fmla="*/ 3859 h 4128"/>
                <a:gd name="T60" fmla="*/ 2589 w 3469"/>
                <a:gd name="T61" fmla="*/ 3737 h 4128"/>
                <a:gd name="T62" fmla="*/ 2760 w 3469"/>
                <a:gd name="T63" fmla="*/ 3590 h 4128"/>
                <a:gd name="T64" fmla="*/ 2931 w 3469"/>
                <a:gd name="T65" fmla="*/ 3395 h 4128"/>
                <a:gd name="T66" fmla="*/ 3053 w 3469"/>
                <a:gd name="T67" fmla="*/ 3175 h 4128"/>
                <a:gd name="T68" fmla="*/ 3175 w 3469"/>
                <a:gd name="T69" fmla="*/ 2931 h 4128"/>
                <a:gd name="T70" fmla="*/ 3273 w 3469"/>
                <a:gd name="T71" fmla="*/ 2662 h 4128"/>
                <a:gd name="T72" fmla="*/ 3346 w 3469"/>
                <a:gd name="T73" fmla="*/ 2394 h 4128"/>
                <a:gd name="T74" fmla="*/ 3395 w 3469"/>
                <a:gd name="T75" fmla="*/ 2125 h 4128"/>
                <a:gd name="T76" fmla="*/ 3419 w 3469"/>
                <a:gd name="T77" fmla="*/ 1832 h 4128"/>
                <a:gd name="T78" fmla="*/ 3468 w 3469"/>
                <a:gd name="T79" fmla="*/ 1294 h 4128"/>
                <a:gd name="T80" fmla="*/ 3468 w 3469"/>
                <a:gd name="T81" fmla="*/ 782 h 4128"/>
                <a:gd name="T82" fmla="*/ 3444 w 3469"/>
                <a:gd name="T83" fmla="*/ 391 h 4128"/>
                <a:gd name="T84" fmla="*/ 3395 w 3469"/>
                <a:gd name="T85" fmla="*/ 0 h 4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469" h="4128" extrusionOk="0">
                  <a:moveTo>
                    <a:pt x="3395" y="0"/>
                  </a:moveTo>
                  <a:lnTo>
                    <a:pt x="3029" y="98"/>
                  </a:lnTo>
                  <a:lnTo>
                    <a:pt x="2638" y="195"/>
                  </a:lnTo>
                  <a:lnTo>
                    <a:pt x="2149" y="342"/>
                  </a:lnTo>
                  <a:lnTo>
                    <a:pt x="1661" y="537"/>
                  </a:lnTo>
                  <a:lnTo>
                    <a:pt x="1392" y="659"/>
                  </a:lnTo>
                  <a:lnTo>
                    <a:pt x="1148" y="806"/>
                  </a:lnTo>
                  <a:lnTo>
                    <a:pt x="904" y="953"/>
                  </a:lnTo>
                  <a:lnTo>
                    <a:pt x="684" y="1124"/>
                  </a:lnTo>
                  <a:lnTo>
                    <a:pt x="489" y="1319"/>
                  </a:lnTo>
                  <a:lnTo>
                    <a:pt x="318" y="1514"/>
                  </a:lnTo>
                  <a:lnTo>
                    <a:pt x="196" y="1710"/>
                  </a:lnTo>
                  <a:lnTo>
                    <a:pt x="98" y="1929"/>
                  </a:lnTo>
                  <a:lnTo>
                    <a:pt x="49" y="2149"/>
                  </a:lnTo>
                  <a:lnTo>
                    <a:pt x="0" y="2369"/>
                  </a:lnTo>
                  <a:lnTo>
                    <a:pt x="0" y="2589"/>
                  </a:lnTo>
                  <a:lnTo>
                    <a:pt x="25" y="2784"/>
                  </a:lnTo>
                  <a:lnTo>
                    <a:pt x="49" y="2980"/>
                  </a:lnTo>
                  <a:lnTo>
                    <a:pt x="98" y="3175"/>
                  </a:lnTo>
                  <a:lnTo>
                    <a:pt x="220" y="3517"/>
                  </a:lnTo>
                  <a:lnTo>
                    <a:pt x="342" y="3786"/>
                  </a:lnTo>
                  <a:lnTo>
                    <a:pt x="489" y="4030"/>
                  </a:lnTo>
                  <a:lnTo>
                    <a:pt x="757" y="4079"/>
                  </a:lnTo>
                  <a:lnTo>
                    <a:pt x="1050" y="4103"/>
                  </a:lnTo>
                  <a:lnTo>
                    <a:pt x="1392" y="4128"/>
                  </a:lnTo>
                  <a:lnTo>
                    <a:pt x="1588" y="4103"/>
                  </a:lnTo>
                  <a:lnTo>
                    <a:pt x="1808" y="4079"/>
                  </a:lnTo>
                  <a:lnTo>
                    <a:pt x="2003" y="4030"/>
                  </a:lnTo>
                  <a:lnTo>
                    <a:pt x="2198" y="3957"/>
                  </a:lnTo>
                  <a:lnTo>
                    <a:pt x="2394" y="3859"/>
                  </a:lnTo>
                  <a:lnTo>
                    <a:pt x="2589" y="3737"/>
                  </a:lnTo>
                  <a:lnTo>
                    <a:pt x="2760" y="3590"/>
                  </a:lnTo>
                  <a:lnTo>
                    <a:pt x="2931" y="3395"/>
                  </a:lnTo>
                  <a:lnTo>
                    <a:pt x="3053" y="3175"/>
                  </a:lnTo>
                  <a:lnTo>
                    <a:pt x="3175" y="2931"/>
                  </a:lnTo>
                  <a:lnTo>
                    <a:pt x="3273" y="2662"/>
                  </a:lnTo>
                  <a:lnTo>
                    <a:pt x="3346" y="2394"/>
                  </a:lnTo>
                  <a:lnTo>
                    <a:pt x="3395" y="2125"/>
                  </a:lnTo>
                  <a:lnTo>
                    <a:pt x="3419" y="1832"/>
                  </a:lnTo>
                  <a:lnTo>
                    <a:pt x="3468" y="1294"/>
                  </a:lnTo>
                  <a:lnTo>
                    <a:pt x="3468" y="782"/>
                  </a:lnTo>
                  <a:lnTo>
                    <a:pt x="3444" y="391"/>
                  </a:lnTo>
                  <a:lnTo>
                    <a:pt x="339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32" name="Google Shape;517;p31">
              <a:extLst>
                <a:ext uri="{FF2B5EF4-FFF2-40B4-BE49-F238E27FC236}">
                  <a16:creationId xmlns:a16="http://schemas.microsoft.com/office/drawing/2014/main" id="{A2BEFF30-81E6-DB4E-8DFC-A8B17D8F46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2400" y="5048250"/>
              <a:ext cx="381000" cy="390775"/>
            </a:xfrm>
            <a:custGeom>
              <a:avLst/>
              <a:gdLst>
                <a:gd name="T0" fmla="*/ 4860 w 15240"/>
                <a:gd name="T1" fmla="*/ 3908 h 15631"/>
                <a:gd name="T2" fmla="*/ 4836 w 15240"/>
                <a:gd name="T3" fmla="*/ 4176 h 15631"/>
                <a:gd name="T4" fmla="*/ 4421 w 15240"/>
                <a:gd name="T5" fmla="*/ 4347 h 15631"/>
                <a:gd name="T6" fmla="*/ 3737 w 15240"/>
                <a:gd name="T7" fmla="*/ 4640 h 15631"/>
                <a:gd name="T8" fmla="*/ 3248 w 15240"/>
                <a:gd name="T9" fmla="*/ 5080 h 15631"/>
                <a:gd name="T10" fmla="*/ 2882 w 15240"/>
                <a:gd name="T11" fmla="*/ 5617 h 15631"/>
                <a:gd name="T12" fmla="*/ 2516 w 15240"/>
                <a:gd name="T13" fmla="*/ 6765 h 15631"/>
                <a:gd name="T14" fmla="*/ 2369 w 15240"/>
                <a:gd name="T15" fmla="*/ 6936 h 15631"/>
                <a:gd name="T16" fmla="*/ 2149 w 15240"/>
                <a:gd name="T17" fmla="*/ 6912 h 15631"/>
                <a:gd name="T18" fmla="*/ 2052 w 15240"/>
                <a:gd name="T19" fmla="*/ 6668 h 15631"/>
                <a:gd name="T20" fmla="*/ 2271 w 15240"/>
                <a:gd name="T21" fmla="*/ 5837 h 15631"/>
                <a:gd name="T22" fmla="*/ 2613 w 15240"/>
                <a:gd name="T23" fmla="*/ 5129 h 15631"/>
                <a:gd name="T24" fmla="*/ 3077 w 15240"/>
                <a:gd name="T25" fmla="*/ 4567 h 15631"/>
                <a:gd name="T26" fmla="*/ 3663 w 15240"/>
                <a:gd name="T27" fmla="*/ 4128 h 15631"/>
                <a:gd name="T28" fmla="*/ 4347 w 15240"/>
                <a:gd name="T29" fmla="*/ 3859 h 15631"/>
                <a:gd name="T30" fmla="*/ 6374 w 15240"/>
                <a:gd name="T31" fmla="*/ 0 h 15631"/>
                <a:gd name="T32" fmla="*/ 7083 w 15240"/>
                <a:gd name="T33" fmla="*/ 2687 h 15631"/>
                <a:gd name="T34" fmla="*/ 5373 w 15240"/>
                <a:gd name="T35" fmla="*/ 2516 h 15631"/>
                <a:gd name="T36" fmla="*/ 4225 w 15240"/>
                <a:gd name="T37" fmla="*/ 2589 h 15631"/>
                <a:gd name="T38" fmla="*/ 3419 w 15240"/>
                <a:gd name="T39" fmla="*/ 2955 h 15631"/>
                <a:gd name="T40" fmla="*/ 2271 w 15240"/>
                <a:gd name="T41" fmla="*/ 3712 h 15631"/>
                <a:gd name="T42" fmla="*/ 1319 w 15240"/>
                <a:gd name="T43" fmla="*/ 4689 h 15631"/>
                <a:gd name="T44" fmla="*/ 611 w 15240"/>
                <a:gd name="T45" fmla="*/ 5862 h 15631"/>
                <a:gd name="T46" fmla="*/ 171 w 15240"/>
                <a:gd name="T47" fmla="*/ 7205 h 15631"/>
                <a:gd name="T48" fmla="*/ 0 w 15240"/>
                <a:gd name="T49" fmla="*/ 8719 h 15631"/>
                <a:gd name="T50" fmla="*/ 171 w 15240"/>
                <a:gd name="T51" fmla="*/ 10307 h 15631"/>
                <a:gd name="T52" fmla="*/ 659 w 15240"/>
                <a:gd name="T53" fmla="*/ 11772 h 15631"/>
                <a:gd name="T54" fmla="*/ 1392 w 15240"/>
                <a:gd name="T55" fmla="*/ 13091 h 15631"/>
                <a:gd name="T56" fmla="*/ 2393 w 15240"/>
                <a:gd name="T57" fmla="*/ 14239 h 15631"/>
                <a:gd name="T58" fmla="*/ 3590 w 15240"/>
                <a:gd name="T59" fmla="*/ 15167 h 15631"/>
                <a:gd name="T60" fmla="*/ 4421 w 15240"/>
                <a:gd name="T61" fmla="*/ 15582 h 15631"/>
                <a:gd name="T62" fmla="*/ 5739 w 15240"/>
                <a:gd name="T63" fmla="*/ 15558 h 15631"/>
                <a:gd name="T64" fmla="*/ 7376 w 15240"/>
                <a:gd name="T65" fmla="*/ 15264 h 15631"/>
                <a:gd name="T66" fmla="*/ 8597 w 15240"/>
                <a:gd name="T67" fmla="*/ 15362 h 15631"/>
                <a:gd name="T68" fmla="*/ 10209 w 15240"/>
                <a:gd name="T69" fmla="*/ 15631 h 15631"/>
                <a:gd name="T70" fmla="*/ 10868 w 15240"/>
                <a:gd name="T71" fmla="*/ 15558 h 15631"/>
                <a:gd name="T72" fmla="*/ 11723 w 15240"/>
                <a:gd name="T73" fmla="*/ 15142 h 15631"/>
                <a:gd name="T74" fmla="*/ 12895 w 15240"/>
                <a:gd name="T75" fmla="*/ 14214 h 15631"/>
                <a:gd name="T76" fmla="*/ 13872 w 15240"/>
                <a:gd name="T77" fmla="*/ 13066 h 15631"/>
                <a:gd name="T78" fmla="*/ 14605 w 15240"/>
                <a:gd name="T79" fmla="*/ 11748 h 15631"/>
                <a:gd name="T80" fmla="*/ 15069 w 15240"/>
                <a:gd name="T81" fmla="*/ 10282 h 15631"/>
                <a:gd name="T82" fmla="*/ 15240 w 15240"/>
                <a:gd name="T83" fmla="*/ 8719 h 15631"/>
                <a:gd name="T84" fmla="*/ 15069 w 15240"/>
                <a:gd name="T85" fmla="*/ 7180 h 15631"/>
                <a:gd name="T86" fmla="*/ 14605 w 15240"/>
                <a:gd name="T87" fmla="*/ 5813 h 15631"/>
                <a:gd name="T88" fmla="*/ 13848 w 15240"/>
                <a:gd name="T89" fmla="*/ 4616 h 15631"/>
                <a:gd name="T90" fmla="*/ 12871 w 15240"/>
                <a:gd name="T91" fmla="*/ 3639 h 15631"/>
                <a:gd name="T92" fmla="*/ 11674 w 15240"/>
                <a:gd name="T93" fmla="*/ 2858 h 15631"/>
                <a:gd name="T94" fmla="*/ 10893 w 15240"/>
                <a:gd name="T95" fmla="*/ 2540 h 15631"/>
                <a:gd name="T96" fmla="*/ 10111 w 15240"/>
                <a:gd name="T97" fmla="*/ 2491 h 15631"/>
                <a:gd name="T98" fmla="*/ 8426 w 15240"/>
                <a:gd name="T99" fmla="*/ 2662 h 15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5240" h="15631" extrusionOk="0">
                  <a:moveTo>
                    <a:pt x="4689" y="3810"/>
                  </a:moveTo>
                  <a:lnTo>
                    <a:pt x="4787" y="3834"/>
                  </a:lnTo>
                  <a:lnTo>
                    <a:pt x="4860" y="3908"/>
                  </a:lnTo>
                  <a:lnTo>
                    <a:pt x="4885" y="4005"/>
                  </a:lnTo>
                  <a:lnTo>
                    <a:pt x="4885" y="4103"/>
                  </a:lnTo>
                  <a:lnTo>
                    <a:pt x="4836" y="4176"/>
                  </a:lnTo>
                  <a:lnTo>
                    <a:pt x="4787" y="4250"/>
                  </a:lnTo>
                  <a:lnTo>
                    <a:pt x="4689" y="4298"/>
                  </a:lnTo>
                  <a:lnTo>
                    <a:pt x="4421" y="4347"/>
                  </a:lnTo>
                  <a:lnTo>
                    <a:pt x="4176" y="4421"/>
                  </a:lnTo>
                  <a:lnTo>
                    <a:pt x="3957" y="4518"/>
                  </a:lnTo>
                  <a:lnTo>
                    <a:pt x="3737" y="4640"/>
                  </a:lnTo>
                  <a:lnTo>
                    <a:pt x="3566" y="4787"/>
                  </a:lnTo>
                  <a:lnTo>
                    <a:pt x="3395" y="4933"/>
                  </a:lnTo>
                  <a:lnTo>
                    <a:pt x="3248" y="5080"/>
                  </a:lnTo>
                  <a:lnTo>
                    <a:pt x="3102" y="5251"/>
                  </a:lnTo>
                  <a:lnTo>
                    <a:pt x="3004" y="5422"/>
                  </a:lnTo>
                  <a:lnTo>
                    <a:pt x="2882" y="5617"/>
                  </a:lnTo>
                  <a:lnTo>
                    <a:pt x="2735" y="5984"/>
                  </a:lnTo>
                  <a:lnTo>
                    <a:pt x="2613" y="6374"/>
                  </a:lnTo>
                  <a:lnTo>
                    <a:pt x="2516" y="6765"/>
                  </a:lnTo>
                  <a:lnTo>
                    <a:pt x="2491" y="6838"/>
                  </a:lnTo>
                  <a:lnTo>
                    <a:pt x="2442" y="6912"/>
                  </a:lnTo>
                  <a:lnTo>
                    <a:pt x="2369" y="6936"/>
                  </a:lnTo>
                  <a:lnTo>
                    <a:pt x="2296" y="6961"/>
                  </a:lnTo>
                  <a:lnTo>
                    <a:pt x="2247" y="6961"/>
                  </a:lnTo>
                  <a:lnTo>
                    <a:pt x="2149" y="6912"/>
                  </a:lnTo>
                  <a:lnTo>
                    <a:pt x="2076" y="6863"/>
                  </a:lnTo>
                  <a:lnTo>
                    <a:pt x="2052" y="6765"/>
                  </a:lnTo>
                  <a:lnTo>
                    <a:pt x="2052" y="6668"/>
                  </a:lnTo>
                  <a:lnTo>
                    <a:pt x="2100" y="6374"/>
                  </a:lnTo>
                  <a:lnTo>
                    <a:pt x="2174" y="6106"/>
                  </a:lnTo>
                  <a:lnTo>
                    <a:pt x="2271" y="5837"/>
                  </a:lnTo>
                  <a:lnTo>
                    <a:pt x="2369" y="5593"/>
                  </a:lnTo>
                  <a:lnTo>
                    <a:pt x="2491" y="5349"/>
                  </a:lnTo>
                  <a:lnTo>
                    <a:pt x="2613" y="5129"/>
                  </a:lnTo>
                  <a:lnTo>
                    <a:pt x="2760" y="4933"/>
                  </a:lnTo>
                  <a:lnTo>
                    <a:pt x="2906" y="4738"/>
                  </a:lnTo>
                  <a:lnTo>
                    <a:pt x="3077" y="4567"/>
                  </a:lnTo>
                  <a:lnTo>
                    <a:pt x="3248" y="4396"/>
                  </a:lnTo>
                  <a:lnTo>
                    <a:pt x="3444" y="4250"/>
                  </a:lnTo>
                  <a:lnTo>
                    <a:pt x="3663" y="4128"/>
                  </a:lnTo>
                  <a:lnTo>
                    <a:pt x="3883" y="4030"/>
                  </a:lnTo>
                  <a:lnTo>
                    <a:pt x="4103" y="3932"/>
                  </a:lnTo>
                  <a:lnTo>
                    <a:pt x="4347" y="3859"/>
                  </a:lnTo>
                  <a:lnTo>
                    <a:pt x="4616" y="3810"/>
                  </a:lnTo>
                  <a:lnTo>
                    <a:pt x="4689" y="3810"/>
                  </a:lnTo>
                  <a:close/>
                  <a:moveTo>
                    <a:pt x="6374" y="0"/>
                  </a:moveTo>
                  <a:lnTo>
                    <a:pt x="6008" y="293"/>
                  </a:lnTo>
                  <a:lnTo>
                    <a:pt x="6301" y="953"/>
                  </a:lnTo>
                  <a:lnTo>
                    <a:pt x="7083" y="2687"/>
                  </a:lnTo>
                  <a:lnTo>
                    <a:pt x="6619" y="2662"/>
                  </a:lnTo>
                  <a:lnTo>
                    <a:pt x="6179" y="2638"/>
                  </a:lnTo>
                  <a:lnTo>
                    <a:pt x="5373" y="2516"/>
                  </a:lnTo>
                  <a:lnTo>
                    <a:pt x="4592" y="2516"/>
                  </a:lnTo>
                  <a:lnTo>
                    <a:pt x="4421" y="2540"/>
                  </a:lnTo>
                  <a:lnTo>
                    <a:pt x="4225" y="2589"/>
                  </a:lnTo>
                  <a:lnTo>
                    <a:pt x="4030" y="2662"/>
                  </a:lnTo>
                  <a:lnTo>
                    <a:pt x="3834" y="2735"/>
                  </a:lnTo>
                  <a:lnTo>
                    <a:pt x="3419" y="2955"/>
                  </a:lnTo>
                  <a:lnTo>
                    <a:pt x="3004" y="3175"/>
                  </a:lnTo>
                  <a:lnTo>
                    <a:pt x="2638" y="3444"/>
                  </a:lnTo>
                  <a:lnTo>
                    <a:pt x="2271" y="3712"/>
                  </a:lnTo>
                  <a:lnTo>
                    <a:pt x="1929" y="4030"/>
                  </a:lnTo>
                  <a:lnTo>
                    <a:pt x="1612" y="4347"/>
                  </a:lnTo>
                  <a:lnTo>
                    <a:pt x="1319" y="4689"/>
                  </a:lnTo>
                  <a:lnTo>
                    <a:pt x="1075" y="5056"/>
                  </a:lnTo>
                  <a:lnTo>
                    <a:pt x="830" y="5446"/>
                  </a:lnTo>
                  <a:lnTo>
                    <a:pt x="611" y="5862"/>
                  </a:lnTo>
                  <a:lnTo>
                    <a:pt x="440" y="6301"/>
                  </a:lnTo>
                  <a:lnTo>
                    <a:pt x="293" y="6741"/>
                  </a:lnTo>
                  <a:lnTo>
                    <a:pt x="171" y="7205"/>
                  </a:lnTo>
                  <a:lnTo>
                    <a:pt x="73" y="7693"/>
                  </a:lnTo>
                  <a:lnTo>
                    <a:pt x="24" y="8206"/>
                  </a:lnTo>
                  <a:lnTo>
                    <a:pt x="0" y="8719"/>
                  </a:lnTo>
                  <a:lnTo>
                    <a:pt x="24" y="9256"/>
                  </a:lnTo>
                  <a:lnTo>
                    <a:pt x="73" y="9794"/>
                  </a:lnTo>
                  <a:lnTo>
                    <a:pt x="171" y="10307"/>
                  </a:lnTo>
                  <a:lnTo>
                    <a:pt x="293" y="10795"/>
                  </a:lnTo>
                  <a:lnTo>
                    <a:pt x="464" y="11308"/>
                  </a:lnTo>
                  <a:lnTo>
                    <a:pt x="659" y="11772"/>
                  </a:lnTo>
                  <a:lnTo>
                    <a:pt x="879" y="12236"/>
                  </a:lnTo>
                  <a:lnTo>
                    <a:pt x="1123" y="12676"/>
                  </a:lnTo>
                  <a:lnTo>
                    <a:pt x="1392" y="13091"/>
                  </a:lnTo>
                  <a:lnTo>
                    <a:pt x="1710" y="13506"/>
                  </a:lnTo>
                  <a:lnTo>
                    <a:pt x="2027" y="13872"/>
                  </a:lnTo>
                  <a:lnTo>
                    <a:pt x="2393" y="14239"/>
                  </a:lnTo>
                  <a:lnTo>
                    <a:pt x="2760" y="14581"/>
                  </a:lnTo>
                  <a:lnTo>
                    <a:pt x="3151" y="14874"/>
                  </a:lnTo>
                  <a:lnTo>
                    <a:pt x="3590" y="15167"/>
                  </a:lnTo>
                  <a:lnTo>
                    <a:pt x="4030" y="15411"/>
                  </a:lnTo>
                  <a:lnTo>
                    <a:pt x="4225" y="15509"/>
                  </a:lnTo>
                  <a:lnTo>
                    <a:pt x="4421" y="15582"/>
                  </a:lnTo>
                  <a:lnTo>
                    <a:pt x="4640" y="15631"/>
                  </a:lnTo>
                  <a:lnTo>
                    <a:pt x="5275" y="15631"/>
                  </a:lnTo>
                  <a:lnTo>
                    <a:pt x="5739" y="15558"/>
                  </a:lnTo>
                  <a:lnTo>
                    <a:pt x="6668" y="15362"/>
                  </a:lnTo>
                  <a:lnTo>
                    <a:pt x="7132" y="15289"/>
                  </a:lnTo>
                  <a:lnTo>
                    <a:pt x="7376" y="15264"/>
                  </a:lnTo>
                  <a:lnTo>
                    <a:pt x="7864" y="15264"/>
                  </a:lnTo>
                  <a:lnTo>
                    <a:pt x="8108" y="15289"/>
                  </a:lnTo>
                  <a:lnTo>
                    <a:pt x="8597" y="15362"/>
                  </a:lnTo>
                  <a:lnTo>
                    <a:pt x="9549" y="15558"/>
                  </a:lnTo>
                  <a:lnTo>
                    <a:pt x="9989" y="15606"/>
                  </a:lnTo>
                  <a:lnTo>
                    <a:pt x="10209" y="15631"/>
                  </a:lnTo>
                  <a:lnTo>
                    <a:pt x="10429" y="15631"/>
                  </a:lnTo>
                  <a:lnTo>
                    <a:pt x="10648" y="15606"/>
                  </a:lnTo>
                  <a:lnTo>
                    <a:pt x="10868" y="15558"/>
                  </a:lnTo>
                  <a:lnTo>
                    <a:pt x="11064" y="15484"/>
                  </a:lnTo>
                  <a:lnTo>
                    <a:pt x="11283" y="15387"/>
                  </a:lnTo>
                  <a:lnTo>
                    <a:pt x="11723" y="15142"/>
                  </a:lnTo>
                  <a:lnTo>
                    <a:pt x="12114" y="14849"/>
                  </a:lnTo>
                  <a:lnTo>
                    <a:pt x="12529" y="14532"/>
                  </a:lnTo>
                  <a:lnTo>
                    <a:pt x="12895" y="14214"/>
                  </a:lnTo>
                  <a:lnTo>
                    <a:pt x="13237" y="13848"/>
                  </a:lnTo>
                  <a:lnTo>
                    <a:pt x="13555" y="13457"/>
                  </a:lnTo>
                  <a:lnTo>
                    <a:pt x="13872" y="13066"/>
                  </a:lnTo>
                  <a:lnTo>
                    <a:pt x="14141" y="12651"/>
                  </a:lnTo>
                  <a:lnTo>
                    <a:pt x="14385" y="12212"/>
                  </a:lnTo>
                  <a:lnTo>
                    <a:pt x="14605" y="11748"/>
                  </a:lnTo>
                  <a:lnTo>
                    <a:pt x="14800" y="11283"/>
                  </a:lnTo>
                  <a:lnTo>
                    <a:pt x="14947" y="10795"/>
                  </a:lnTo>
                  <a:lnTo>
                    <a:pt x="15069" y="10282"/>
                  </a:lnTo>
                  <a:lnTo>
                    <a:pt x="15167" y="9769"/>
                  </a:lnTo>
                  <a:lnTo>
                    <a:pt x="15216" y="9256"/>
                  </a:lnTo>
                  <a:lnTo>
                    <a:pt x="15240" y="8719"/>
                  </a:lnTo>
                  <a:lnTo>
                    <a:pt x="15216" y="8182"/>
                  </a:lnTo>
                  <a:lnTo>
                    <a:pt x="15167" y="7669"/>
                  </a:lnTo>
                  <a:lnTo>
                    <a:pt x="15069" y="7180"/>
                  </a:lnTo>
                  <a:lnTo>
                    <a:pt x="14947" y="6692"/>
                  </a:lnTo>
                  <a:lnTo>
                    <a:pt x="14776" y="6252"/>
                  </a:lnTo>
                  <a:lnTo>
                    <a:pt x="14605" y="5813"/>
                  </a:lnTo>
                  <a:lnTo>
                    <a:pt x="14385" y="5398"/>
                  </a:lnTo>
                  <a:lnTo>
                    <a:pt x="14141" y="5007"/>
                  </a:lnTo>
                  <a:lnTo>
                    <a:pt x="13848" y="4616"/>
                  </a:lnTo>
                  <a:lnTo>
                    <a:pt x="13555" y="4274"/>
                  </a:lnTo>
                  <a:lnTo>
                    <a:pt x="13213" y="3957"/>
                  </a:lnTo>
                  <a:lnTo>
                    <a:pt x="12871" y="3639"/>
                  </a:lnTo>
                  <a:lnTo>
                    <a:pt x="12505" y="3370"/>
                  </a:lnTo>
                  <a:lnTo>
                    <a:pt x="12089" y="3102"/>
                  </a:lnTo>
                  <a:lnTo>
                    <a:pt x="11674" y="2858"/>
                  </a:lnTo>
                  <a:lnTo>
                    <a:pt x="11259" y="2662"/>
                  </a:lnTo>
                  <a:lnTo>
                    <a:pt x="11064" y="2589"/>
                  </a:lnTo>
                  <a:lnTo>
                    <a:pt x="10893" y="2540"/>
                  </a:lnTo>
                  <a:lnTo>
                    <a:pt x="10697" y="2516"/>
                  </a:lnTo>
                  <a:lnTo>
                    <a:pt x="10526" y="2491"/>
                  </a:lnTo>
                  <a:lnTo>
                    <a:pt x="10111" y="2491"/>
                  </a:lnTo>
                  <a:lnTo>
                    <a:pt x="9696" y="2516"/>
                  </a:lnTo>
                  <a:lnTo>
                    <a:pt x="8841" y="2613"/>
                  </a:lnTo>
                  <a:lnTo>
                    <a:pt x="8426" y="2662"/>
                  </a:lnTo>
                  <a:lnTo>
                    <a:pt x="7986" y="2687"/>
                  </a:lnTo>
                  <a:lnTo>
                    <a:pt x="637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52303" name="Google Shape;518;p31">
            <a:extLst>
              <a:ext uri="{FF2B5EF4-FFF2-40B4-BE49-F238E27FC236}">
                <a16:creationId xmlns:a16="http://schemas.microsoft.com/office/drawing/2014/main" id="{913EB6C3-6D8E-EF4B-A3B6-AEC8A80F9E2E}"/>
              </a:ext>
            </a:extLst>
          </p:cNvPr>
          <p:cNvGrpSpPr>
            <a:grpSpLocks/>
          </p:cNvGrpSpPr>
          <p:nvPr/>
        </p:nvGrpSpPr>
        <p:grpSpPr bwMode="auto">
          <a:xfrm>
            <a:off x="4208463" y="4191000"/>
            <a:ext cx="406400" cy="388938"/>
            <a:chOff x="5241175" y="4959100"/>
            <a:chExt cx="539775" cy="517775"/>
          </a:xfrm>
        </p:grpSpPr>
        <p:sp>
          <p:nvSpPr>
            <p:cNvPr id="52325" name="Google Shape;519;p31">
              <a:extLst>
                <a:ext uri="{FF2B5EF4-FFF2-40B4-BE49-F238E27FC236}">
                  <a16:creationId xmlns:a16="http://schemas.microsoft.com/office/drawing/2014/main" id="{6E639589-5EF3-584E-8370-1AFB65ADE53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5150" y="4959100"/>
              <a:ext cx="161225" cy="178300"/>
            </a:xfrm>
            <a:custGeom>
              <a:avLst/>
              <a:gdLst>
                <a:gd name="T0" fmla="*/ 4641 w 6449"/>
                <a:gd name="T1" fmla="*/ 0 h 7132"/>
                <a:gd name="T2" fmla="*/ 4470 w 6449"/>
                <a:gd name="T3" fmla="*/ 25 h 7132"/>
                <a:gd name="T4" fmla="*/ 4299 w 6449"/>
                <a:gd name="T5" fmla="*/ 49 h 7132"/>
                <a:gd name="T6" fmla="*/ 4128 w 6449"/>
                <a:gd name="T7" fmla="*/ 98 h 7132"/>
                <a:gd name="T8" fmla="*/ 3957 w 6449"/>
                <a:gd name="T9" fmla="*/ 147 h 7132"/>
                <a:gd name="T10" fmla="*/ 3786 w 6449"/>
                <a:gd name="T11" fmla="*/ 220 h 7132"/>
                <a:gd name="T12" fmla="*/ 3640 w 6449"/>
                <a:gd name="T13" fmla="*/ 318 h 7132"/>
                <a:gd name="T14" fmla="*/ 3517 w 6449"/>
                <a:gd name="T15" fmla="*/ 415 h 7132"/>
                <a:gd name="T16" fmla="*/ 3395 w 6449"/>
                <a:gd name="T17" fmla="*/ 538 h 7132"/>
                <a:gd name="T18" fmla="*/ 3273 w 6449"/>
                <a:gd name="T19" fmla="*/ 660 h 7132"/>
                <a:gd name="T20" fmla="*/ 3175 w 6449"/>
                <a:gd name="T21" fmla="*/ 806 h 7132"/>
                <a:gd name="T22" fmla="*/ 3078 w 6449"/>
                <a:gd name="T23" fmla="*/ 953 h 7132"/>
                <a:gd name="T24" fmla="*/ 3005 w 6449"/>
                <a:gd name="T25" fmla="*/ 1099 h 7132"/>
                <a:gd name="T26" fmla="*/ 2931 w 6449"/>
                <a:gd name="T27" fmla="*/ 1270 h 7132"/>
                <a:gd name="T28" fmla="*/ 2907 w 6449"/>
                <a:gd name="T29" fmla="*/ 1441 h 7132"/>
                <a:gd name="T30" fmla="*/ 2882 w 6449"/>
                <a:gd name="T31" fmla="*/ 1612 h 7132"/>
                <a:gd name="T32" fmla="*/ 2858 w 6449"/>
                <a:gd name="T33" fmla="*/ 1808 h 7132"/>
                <a:gd name="T34" fmla="*/ 2882 w 6449"/>
                <a:gd name="T35" fmla="*/ 2076 h 7132"/>
                <a:gd name="T36" fmla="*/ 2956 w 6449"/>
                <a:gd name="T37" fmla="*/ 2345 h 7132"/>
                <a:gd name="T38" fmla="*/ 3053 w 6449"/>
                <a:gd name="T39" fmla="*/ 2589 h 7132"/>
                <a:gd name="T40" fmla="*/ 3175 w 6449"/>
                <a:gd name="T41" fmla="*/ 2809 h 7132"/>
                <a:gd name="T42" fmla="*/ 0 w 6449"/>
                <a:gd name="T43" fmla="*/ 6546 h 7132"/>
                <a:gd name="T44" fmla="*/ 367 w 6449"/>
                <a:gd name="T45" fmla="*/ 6814 h 7132"/>
                <a:gd name="T46" fmla="*/ 709 w 6449"/>
                <a:gd name="T47" fmla="*/ 7132 h 7132"/>
                <a:gd name="T48" fmla="*/ 3884 w 6449"/>
                <a:gd name="T49" fmla="*/ 3419 h 7132"/>
                <a:gd name="T50" fmla="*/ 4055 w 6449"/>
                <a:gd name="T51" fmla="*/ 3493 h 7132"/>
                <a:gd name="T52" fmla="*/ 4250 w 6449"/>
                <a:gd name="T53" fmla="*/ 3542 h 7132"/>
                <a:gd name="T54" fmla="*/ 4445 w 6449"/>
                <a:gd name="T55" fmla="*/ 3566 h 7132"/>
                <a:gd name="T56" fmla="*/ 4641 w 6449"/>
                <a:gd name="T57" fmla="*/ 3590 h 7132"/>
                <a:gd name="T58" fmla="*/ 4836 w 6449"/>
                <a:gd name="T59" fmla="*/ 3566 h 7132"/>
                <a:gd name="T60" fmla="*/ 5007 w 6449"/>
                <a:gd name="T61" fmla="*/ 3542 h 7132"/>
                <a:gd name="T62" fmla="*/ 5178 w 6449"/>
                <a:gd name="T63" fmla="*/ 3517 h 7132"/>
                <a:gd name="T64" fmla="*/ 5349 w 6449"/>
                <a:gd name="T65" fmla="*/ 3444 h 7132"/>
                <a:gd name="T66" fmla="*/ 5496 w 6449"/>
                <a:gd name="T67" fmla="*/ 3371 h 7132"/>
                <a:gd name="T68" fmla="*/ 5642 w 6449"/>
                <a:gd name="T69" fmla="*/ 3273 h 7132"/>
                <a:gd name="T70" fmla="*/ 5789 w 6449"/>
                <a:gd name="T71" fmla="*/ 3175 h 7132"/>
                <a:gd name="T72" fmla="*/ 5911 w 6449"/>
                <a:gd name="T73" fmla="*/ 3053 h 7132"/>
                <a:gd name="T74" fmla="*/ 6033 w 6449"/>
                <a:gd name="T75" fmla="*/ 2931 h 7132"/>
                <a:gd name="T76" fmla="*/ 6131 w 6449"/>
                <a:gd name="T77" fmla="*/ 2809 h 7132"/>
                <a:gd name="T78" fmla="*/ 6228 w 6449"/>
                <a:gd name="T79" fmla="*/ 2638 h 7132"/>
                <a:gd name="T80" fmla="*/ 6302 w 6449"/>
                <a:gd name="T81" fmla="*/ 2491 h 7132"/>
                <a:gd name="T82" fmla="*/ 6350 w 6449"/>
                <a:gd name="T83" fmla="*/ 2320 h 7132"/>
                <a:gd name="T84" fmla="*/ 6399 w 6449"/>
                <a:gd name="T85" fmla="*/ 2149 h 7132"/>
                <a:gd name="T86" fmla="*/ 6424 w 6449"/>
                <a:gd name="T87" fmla="*/ 1979 h 7132"/>
                <a:gd name="T88" fmla="*/ 6448 w 6449"/>
                <a:gd name="T89" fmla="*/ 1808 h 7132"/>
                <a:gd name="T90" fmla="*/ 6424 w 6449"/>
                <a:gd name="T91" fmla="*/ 1612 h 7132"/>
                <a:gd name="T92" fmla="*/ 6399 w 6449"/>
                <a:gd name="T93" fmla="*/ 1441 h 7132"/>
                <a:gd name="T94" fmla="*/ 6350 w 6449"/>
                <a:gd name="T95" fmla="*/ 1270 h 7132"/>
                <a:gd name="T96" fmla="*/ 6302 w 6449"/>
                <a:gd name="T97" fmla="*/ 1099 h 7132"/>
                <a:gd name="T98" fmla="*/ 6228 w 6449"/>
                <a:gd name="T99" fmla="*/ 953 h 7132"/>
                <a:gd name="T100" fmla="*/ 6131 w 6449"/>
                <a:gd name="T101" fmla="*/ 806 h 7132"/>
                <a:gd name="T102" fmla="*/ 6033 w 6449"/>
                <a:gd name="T103" fmla="*/ 660 h 7132"/>
                <a:gd name="T104" fmla="*/ 5911 w 6449"/>
                <a:gd name="T105" fmla="*/ 538 h 7132"/>
                <a:gd name="T106" fmla="*/ 5789 w 6449"/>
                <a:gd name="T107" fmla="*/ 415 h 7132"/>
                <a:gd name="T108" fmla="*/ 5642 w 6449"/>
                <a:gd name="T109" fmla="*/ 318 h 7132"/>
                <a:gd name="T110" fmla="*/ 5496 w 6449"/>
                <a:gd name="T111" fmla="*/ 220 h 7132"/>
                <a:gd name="T112" fmla="*/ 5349 w 6449"/>
                <a:gd name="T113" fmla="*/ 147 h 7132"/>
                <a:gd name="T114" fmla="*/ 5178 w 6449"/>
                <a:gd name="T115" fmla="*/ 98 h 7132"/>
                <a:gd name="T116" fmla="*/ 5007 w 6449"/>
                <a:gd name="T117" fmla="*/ 49 h 7132"/>
                <a:gd name="T118" fmla="*/ 4836 w 6449"/>
                <a:gd name="T119" fmla="*/ 25 h 7132"/>
                <a:gd name="T120" fmla="*/ 4641 w 6449"/>
                <a:gd name="T121" fmla="*/ 0 h 7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449" h="7132" extrusionOk="0">
                  <a:moveTo>
                    <a:pt x="4641" y="0"/>
                  </a:moveTo>
                  <a:lnTo>
                    <a:pt x="4470" y="25"/>
                  </a:lnTo>
                  <a:lnTo>
                    <a:pt x="4299" y="49"/>
                  </a:lnTo>
                  <a:lnTo>
                    <a:pt x="4128" y="98"/>
                  </a:lnTo>
                  <a:lnTo>
                    <a:pt x="3957" y="147"/>
                  </a:lnTo>
                  <a:lnTo>
                    <a:pt x="3786" y="220"/>
                  </a:lnTo>
                  <a:lnTo>
                    <a:pt x="3640" y="318"/>
                  </a:lnTo>
                  <a:lnTo>
                    <a:pt x="3517" y="415"/>
                  </a:lnTo>
                  <a:lnTo>
                    <a:pt x="3395" y="538"/>
                  </a:lnTo>
                  <a:lnTo>
                    <a:pt x="3273" y="660"/>
                  </a:lnTo>
                  <a:lnTo>
                    <a:pt x="3175" y="806"/>
                  </a:lnTo>
                  <a:lnTo>
                    <a:pt x="3078" y="953"/>
                  </a:lnTo>
                  <a:lnTo>
                    <a:pt x="3005" y="1099"/>
                  </a:lnTo>
                  <a:lnTo>
                    <a:pt x="2931" y="1270"/>
                  </a:lnTo>
                  <a:lnTo>
                    <a:pt x="2907" y="1441"/>
                  </a:lnTo>
                  <a:lnTo>
                    <a:pt x="2882" y="1612"/>
                  </a:lnTo>
                  <a:lnTo>
                    <a:pt x="2858" y="1808"/>
                  </a:lnTo>
                  <a:lnTo>
                    <a:pt x="2882" y="2076"/>
                  </a:lnTo>
                  <a:lnTo>
                    <a:pt x="2956" y="2345"/>
                  </a:lnTo>
                  <a:lnTo>
                    <a:pt x="3053" y="2589"/>
                  </a:lnTo>
                  <a:lnTo>
                    <a:pt x="3175" y="2809"/>
                  </a:lnTo>
                  <a:lnTo>
                    <a:pt x="0" y="6546"/>
                  </a:lnTo>
                  <a:lnTo>
                    <a:pt x="367" y="6814"/>
                  </a:lnTo>
                  <a:lnTo>
                    <a:pt x="709" y="7132"/>
                  </a:lnTo>
                  <a:lnTo>
                    <a:pt x="3884" y="3419"/>
                  </a:lnTo>
                  <a:lnTo>
                    <a:pt x="4055" y="3493"/>
                  </a:lnTo>
                  <a:lnTo>
                    <a:pt x="4250" y="3542"/>
                  </a:lnTo>
                  <a:lnTo>
                    <a:pt x="4445" y="3566"/>
                  </a:lnTo>
                  <a:lnTo>
                    <a:pt x="4641" y="3590"/>
                  </a:lnTo>
                  <a:lnTo>
                    <a:pt x="4836" y="3566"/>
                  </a:lnTo>
                  <a:lnTo>
                    <a:pt x="5007" y="3542"/>
                  </a:lnTo>
                  <a:lnTo>
                    <a:pt x="5178" y="3517"/>
                  </a:lnTo>
                  <a:lnTo>
                    <a:pt x="5349" y="3444"/>
                  </a:lnTo>
                  <a:lnTo>
                    <a:pt x="5496" y="3371"/>
                  </a:lnTo>
                  <a:lnTo>
                    <a:pt x="5642" y="3273"/>
                  </a:lnTo>
                  <a:lnTo>
                    <a:pt x="5789" y="3175"/>
                  </a:lnTo>
                  <a:lnTo>
                    <a:pt x="5911" y="3053"/>
                  </a:lnTo>
                  <a:lnTo>
                    <a:pt x="6033" y="2931"/>
                  </a:lnTo>
                  <a:lnTo>
                    <a:pt x="6131" y="2809"/>
                  </a:lnTo>
                  <a:lnTo>
                    <a:pt x="6228" y="2638"/>
                  </a:lnTo>
                  <a:lnTo>
                    <a:pt x="6302" y="2491"/>
                  </a:lnTo>
                  <a:lnTo>
                    <a:pt x="6350" y="2320"/>
                  </a:lnTo>
                  <a:lnTo>
                    <a:pt x="6399" y="2149"/>
                  </a:lnTo>
                  <a:lnTo>
                    <a:pt x="6424" y="1979"/>
                  </a:lnTo>
                  <a:lnTo>
                    <a:pt x="6448" y="1808"/>
                  </a:lnTo>
                  <a:lnTo>
                    <a:pt x="6424" y="1612"/>
                  </a:lnTo>
                  <a:lnTo>
                    <a:pt x="6399" y="1441"/>
                  </a:lnTo>
                  <a:lnTo>
                    <a:pt x="6350" y="1270"/>
                  </a:lnTo>
                  <a:lnTo>
                    <a:pt x="6302" y="1099"/>
                  </a:lnTo>
                  <a:lnTo>
                    <a:pt x="6228" y="953"/>
                  </a:lnTo>
                  <a:lnTo>
                    <a:pt x="6131" y="806"/>
                  </a:lnTo>
                  <a:lnTo>
                    <a:pt x="6033" y="660"/>
                  </a:lnTo>
                  <a:lnTo>
                    <a:pt x="5911" y="538"/>
                  </a:lnTo>
                  <a:lnTo>
                    <a:pt x="5789" y="415"/>
                  </a:lnTo>
                  <a:lnTo>
                    <a:pt x="5642" y="318"/>
                  </a:lnTo>
                  <a:lnTo>
                    <a:pt x="5496" y="220"/>
                  </a:lnTo>
                  <a:lnTo>
                    <a:pt x="5349" y="147"/>
                  </a:lnTo>
                  <a:lnTo>
                    <a:pt x="5178" y="98"/>
                  </a:lnTo>
                  <a:lnTo>
                    <a:pt x="5007" y="49"/>
                  </a:lnTo>
                  <a:lnTo>
                    <a:pt x="4836" y="25"/>
                  </a:lnTo>
                  <a:lnTo>
                    <a:pt x="464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26" name="Google Shape;520;p31">
              <a:extLst>
                <a:ext uri="{FF2B5EF4-FFF2-40B4-BE49-F238E27FC236}">
                  <a16:creationId xmlns:a16="http://schemas.microsoft.com/office/drawing/2014/main" id="{6F7A5B0B-43CF-F348-939B-3B352628B9A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0925" y="4985350"/>
              <a:ext cx="128250" cy="148400"/>
            </a:xfrm>
            <a:custGeom>
              <a:avLst/>
              <a:gdLst>
                <a:gd name="T0" fmla="*/ 1563 w 5130"/>
                <a:gd name="T1" fmla="*/ 0 h 5936"/>
                <a:gd name="T2" fmla="*/ 1392 w 5130"/>
                <a:gd name="T3" fmla="*/ 25 h 5936"/>
                <a:gd name="T4" fmla="*/ 1221 w 5130"/>
                <a:gd name="T5" fmla="*/ 74 h 5936"/>
                <a:gd name="T6" fmla="*/ 1075 w 5130"/>
                <a:gd name="T7" fmla="*/ 147 h 5936"/>
                <a:gd name="T8" fmla="*/ 904 w 5130"/>
                <a:gd name="T9" fmla="*/ 220 h 5936"/>
                <a:gd name="T10" fmla="*/ 757 w 5130"/>
                <a:gd name="T11" fmla="*/ 318 h 5936"/>
                <a:gd name="T12" fmla="*/ 635 w 5130"/>
                <a:gd name="T13" fmla="*/ 416 h 5936"/>
                <a:gd name="T14" fmla="*/ 513 w 5130"/>
                <a:gd name="T15" fmla="*/ 538 h 5936"/>
                <a:gd name="T16" fmla="*/ 391 w 5130"/>
                <a:gd name="T17" fmla="*/ 660 h 5936"/>
                <a:gd name="T18" fmla="*/ 293 w 5130"/>
                <a:gd name="T19" fmla="*/ 806 h 5936"/>
                <a:gd name="T20" fmla="*/ 196 w 5130"/>
                <a:gd name="T21" fmla="*/ 953 h 5936"/>
                <a:gd name="T22" fmla="*/ 122 w 5130"/>
                <a:gd name="T23" fmla="*/ 1099 h 5936"/>
                <a:gd name="T24" fmla="*/ 74 w 5130"/>
                <a:gd name="T25" fmla="*/ 1270 h 5936"/>
                <a:gd name="T26" fmla="*/ 25 w 5130"/>
                <a:gd name="T27" fmla="*/ 1466 h 5936"/>
                <a:gd name="T28" fmla="*/ 0 w 5130"/>
                <a:gd name="T29" fmla="*/ 1637 h 5936"/>
                <a:gd name="T30" fmla="*/ 0 w 5130"/>
                <a:gd name="T31" fmla="*/ 1808 h 5936"/>
                <a:gd name="T32" fmla="*/ 0 w 5130"/>
                <a:gd name="T33" fmla="*/ 2003 h 5936"/>
                <a:gd name="T34" fmla="*/ 25 w 5130"/>
                <a:gd name="T35" fmla="*/ 2174 h 5936"/>
                <a:gd name="T36" fmla="*/ 74 w 5130"/>
                <a:gd name="T37" fmla="*/ 2345 h 5936"/>
                <a:gd name="T38" fmla="*/ 147 w 5130"/>
                <a:gd name="T39" fmla="*/ 2492 h 5936"/>
                <a:gd name="T40" fmla="*/ 220 w 5130"/>
                <a:gd name="T41" fmla="*/ 2663 h 5936"/>
                <a:gd name="T42" fmla="*/ 318 w 5130"/>
                <a:gd name="T43" fmla="*/ 2785 h 5936"/>
                <a:gd name="T44" fmla="*/ 415 w 5130"/>
                <a:gd name="T45" fmla="*/ 2931 h 5936"/>
                <a:gd name="T46" fmla="*/ 538 w 5130"/>
                <a:gd name="T47" fmla="*/ 3053 h 5936"/>
                <a:gd name="T48" fmla="*/ 660 w 5130"/>
                <a:gd name="T49" fmla="*/ 3175 h 5936"/>
                <a:gd name="T50" fmla="*/ 806 w 5130"/>
                <a:gd name="T51" fmla="*/ 3273 h 5936"/>
                <a:gd name="T52" fmla="*/ 953 w 5130"/>
                <a:gd name="T53" fmla="*/ 3371 h 5936"/>
                <a:gd name="T54" fmla="*/ 1099 w 5130"/>
                <a:gd name="T55" fmla="*/ 3444 h 5936"/>
                <a:gd name="T56" fmla="*/ 1270 w 5130"/>
                <a:gd name="T57" fmla="*/ 3493 h 5936"/>
                <a:gd name="T58" fmla="*/ 1466 w 5130"/>
                <a:gd name="T59" fmla="*/ 3542 h 5936"/>
                <a:gd name="T60" fmla="*/ 1710 w 5130"/>
                <a:gd name="T61" fmla="*/ 3566 h 5936"/>
                <a:gd name="T62" fmla="*/ 1979 w 5130"/>
                <a:gd name="T63" fmla="*/ 3566 h 5936"/>
                <a:gd name="T64" fmla="*/ 2223 w 5130"/>
                <a:gd name="T65" fmla="*/ 3517 h 5936"/>
                <a:gd name="T66" fmla="*/ 2467 w 5130"/>
                <a:gd name="T67" fmla="*/ 3444 h 5936"/>
                <a:gd name="T68" fmla="*/ 4396 w 5130"/>
                <a:gd name="T69" fmla="*/ 5935 h 5936"/>
                <a:gd name="T70" fmla="*/ 4738 w 5130"/>
                <a:gd name="T71" fmla="*/ 5642 h 5936"/>
                <a:gd name="T72" fmla="*/ 5129 w 5130"/>
                <a:gd name="T73" fmla="*/ 5374 h 5936"/>
                <a:gd name="T74" fmla="*/ 3200 w 5130"/>
                <a:gd name="T75" fmla="*/ 2858 h 5936"/>
                <a:gd name="T76" fmla="*/ 3322 w 5130"/>
                <a:gd name="T77" fmla="*/ 2687 h 5936"/>
                <a:gd name="T78" fmla="*/ 3419 w 5130"/>
                <a:gd name="T79" fmla="*/ 2516 h 5936"/>
                <a:gd name="T80" fmla="*/ 3493 w 5130"/>
                <a:gd name="T81" fmla="*/ 2321 h 5936"/>
                <a:gd name="T82" fmla="*/ 3542 w 5130"/>
                <a:gd name="T83" fmla="*/ 2101 h 5936"/>
                <a:gd name="T84" fmla="*/ 3566 w 5130"/>
                <a:gd name="T85" fmla="*/ 1930 h 5936"/>
                <a:gd name="T86" fmla="*/ 3566 w 5130"/>
                <a:gd name="T87" fmla="*/ 1734 h 5936"/>
                <a:gd name="T88" fmla="*/ 3566 w 5130"/>
                <a:gd name="T89" fmla="*/ 1564 h 5936"/>
                <a:gd name="T90" fmla="*/ 3517 w 5130"/>
                <a:gd name="T91" fmla="*/ 1393 h 5936"/>
                <a:gd name="T92" fmla="*/ 3468 w 5130"/>
                <a:gd name="T93" fmla="*/ 1222 h 5936"/>
                <a:gd name="T94" fmla="*/ 3419 w 5130"/>
                <a:gd name="T95" fmla="*/ 1075 h 5936"/>
                <a:gd name="T96" fmla="*/ 3346 w 5130"/>
                <a:gd name="T97" fmla="*/ 904 h 5936"/>
                <a:gd name="T98" fmla="*/ 3249 w 5130"/>
                <a:gd name="T99" fmla="*/ 758 h 5936"/>
                <a:gd name="T100" fmla="*/ 3151 w 5130"/>
                <a:gd name="T101" fmla="*/ 635 h 5936"/>
                <a:gd name="T102" fmla="*/ 3029 w 5130"/>
                <a:gd name="T103" fmla="*/ 513 h 5936"/>
                <a:gd name="T104" fmla="*/ 2907 w 5130"/>
                <a:gd name="T105" fmla="*/ 391 h 5936"/>
                <a:gd name="T106" fmla="*/ 2760 w 5130"/>
                <a:gd name="T107" fmla="*/ 294 h 5936"/>
                <a:gd name="T108" fmla="*/ 2614 w 5130"/>
                <a:gd name="T109" fmla="*/ 196 h 5936"/>
                <a:gd name="T110" fmla="*/ 2443 w 5130"/>
                <a:gd name="T111" fmla="*/ 123 h 5936"/>
                <a:gd name="T112" fmla="*/ 2272 w 5130"/>
                <a:gd name="T113" fmla="*/ 74 h 5936"/>
                <a:gd name="T114" fmla="*/ 2101 w 5130"/>
                <a:gd name="T115" fmla="*/ 25 h 5936"/>
                <a:gd name="T116" fmla="*/ 1930 w 5130"/>
                <a:gd name="T117" fmla="*/ 0 h 5936"/>
                <a:gd name="T118" fmla="*/ 1563 w 5130"/>
                <a:gd name="T119" fmla="*/ 0 h 5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130" h="5936" extrusionOk="0">
                  <a:moveTo>
                    <a:pt x="1563" y="0"/>
                  </a:moveTo>
                  <a:lnTo>
                    <a:pt x="1392" y="25"/>
                  </a:lnTo>
                  <a:lnTo>
                    <a:pt x="1221" y="74"/>
                  </a:lnTo>
                  <a:lnTo>
                    <a:pt x="1075" y="147"/>
                  </a:lnTo>
                  <a:lnTo>
                    <a:pt x="904" y="220"/>
                  </a:lnTo>
                  <a:lnTo>
                    <a:pt x="757" y="318"/>
                  </a:lnTo>
                  <a:lnTo>
                    <a:pt x="635" y="416"/>
                  </a:lnTo>
                  <a:lnTo>
                    <a:pt x="513" y="538"/>
                  </a:lnTo>
                  <a:lnTo>
                    <a:pt x="391" y="660"/>
                  </a:lnTo>
                  <a:lnTo>
                    <a:pt x="293" y="806"/>
                  </a:lnTo>
                  <a:lnTo>
                    <a:pt x="196" y="953"/>
                  </a:lnTo>
                  <a:lnTo>
                    <a:pt x="122" y="1099"/>
                  </a:lnTo>
                  <a:lnTo>
                    <a:pt x="74" y="1270"/>
                  </a:lnTo>
                  <a:lnTo>
                    <a:pt x="25" y="1466"/>
                  </a:lnTo>
                  <a:lnTo>
                    <a:pt x="0" y="1637"/>
                  </a:lnTo>
                  <a:lnTo>
                    <a:pt x="0" y="1808"/>
                  </a:lnTo>
                  <a:lnTo>
                    <a:pt x="0" y="2003"/>
                  </a:lnTo>
                  <a:lnTo>
                    <a:pt x="25" y="2174"/>
                  </a:lnTo>
                  <a:lnTo>
                    <a:pt x="74" y="2345"/>
                  </a:lnTo>
                  <a:lnTo>
                    <a:pt x="147" y="2492"/>
                  </a:lnTo>
                  <a:lnTo>
                    <a:pt x="220" y="2663"/>
                  </a:lnTo>
                  <a:lnTo>
                    <a:pt x="318" y="2785"/>
                  </a:lnTo>
                  <a:lnTo>
                    <a:pt x="415" y="2931"/>
                  </a:lnTo>
                  <a:lnTo>
                    <a:pt x="538" y="3053"/>
                  </a:lnTo>
                  <a:lnTo>
                    <a:pt x="660" y="3175"/>
                  </a:lnTo>
                  <a:lnTo>
                    <a:pt x="806" y="3273"/>
                  </a:lnTo>
                  <a:lnTo>
                    <a:pt x="953" y="3371"/>
                  </a:lnTo>
                  <a:lnTo>
                    <a:pt x="1099" y="3444"/>
                  </a:lnTo>
                  <a:lnTo>
                    <a:pt x="1270" y="3493"/>
                  </a:lnTo>
                  <a:lnTo>
                    <a:pt x="1466" y="3542"/>
                  </a:lnTo>
                  <a:lnTo>
                    <a:pt x="1710" y="3566"/>
                  </a:lnTo>
                  <a:lnTo>
                    <a:pt x="1979" y="3566"/>
                  </a:lnTo>
                  <a:lnTo>
                    <a:pt x="2223" y="3517"/>
                  </a:lnTo>
                  <a:lnTo>
                    <a:pt x="2467" y="3444"/>
                  </a:lnTo>
                  <a:lnTo>
                    <a:pt x="4396" y="5935"/>
                  </a:lnTo>
                  <a:lnTo>
                    <a:pt x="4738" y="5642"/>
                  </a:lnTo>
                  <a:lnTo>
                    <a:pt x="5129" y="5374"/>
                  </a:lnTo>
                  <a:lnTo>
                    <a:pt x="3200" y="2858"/>
                  </a:lnTo>
                  <a:lnTo>
                    <a:pt x="3322" y="2687"/>
                  </a:lnTo>
                  <a:lnTo>
                    <a:pt x="3419" y="2516"/>
                  </a:lnTo>
                  <a:lnTo>
                    <a:pt x="3493" y="2321"/>
                  </a:lnTo>
                  <a:lnTo>
                    <a:pt x="3542" y="2101"/>
                  </a:lnTo>
                  <a:lnTo>
                    <a:pt x="3566" y="1930"/>
                  </a:lnTo>
                  <a:lnTo>
                    <a:pt x="3566" y="1734"/>
                  </a:lnTo>
                  <a:lnTo>
                    <a:pt x="3566" y="1564"/>
                  </a:lnTo>
                  <a:lnTo>
                    <a:pt x="3517" y="1393"/>
                  </a:lnTo>
                  <a:lnTo>
                    <a:pt x="3468" y="1222"/>
                  </a:lnTo>
                  <a:lnTo>
                    <a:pt x="3419" y="1075"/>
                  </a:lnTo>
                  <a:lnTo>
                    <a:pt x="3346" y="904"/>
                  </a:lnTo>
                  <a:lnTo>
                    <a:pt x="3249" y="758"/>
                  </a:lnTo>
                  <a:lnTo>
                    <a:pt x="3151" y="635"/>
                  </a:lnTo>
                  <a:lnTo>
                    <a:pt x="3029" y="513"/>
                  </a:lnTo>
                  <a:lnTo>
                    <a:pt x="2907" y="391"/>
                  </a:lnTo>
                  <a:lnTo>
                    <a:pt x="2760" y="294"/>
                  </a:lnTo>
                  <a:lnTo>
                    <a:pt x="2614" y="196"/>
                  </a:lnTo>
                  <a:lnTo>
                    <a:pt x="2443" y="123"/>
                  </a:lnTo>
                  <a:lnTo>
                    <a:pt x="2272" y="74"/>
                  </a:lnTo>
                  <a:lnTo>
                    <a:pt x="2101" y="25"/>
                  </a:lnTo>
                  <a:lnTo>
                    <a:pt x="1930" y="0"/>
                  </a:lnTo>
                  <a:lnTo>
                    <a:pt x="156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27" name="Google Shape;521;p31">
              <a:extLst>
                <a:ext uri="{FF2B5EF4-FFF2-40B4-BE49-F238E27FC236}">
                  <a16:creationId xmlns:a16="http://schemas.microsoft.com/office/drawing/2014/main" id="{67473963-97D3-1B4E-99C1-42A651928D0E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1175" y="5241175"/>
              <a:ext cx="180125" cy="109325"/>
            </a:xfrm>
            <a:custGeom>
              <a:avLst/>
              <a:gdLst>
                <a:gd name="T0" fmla="*/ 6839 w 7205"/>
                <a:gd name="T1" fmla="*/ 1 h 4373"/>
                <a:gd name="T2" fmla="*/ 3224 w 7205"/>
                <a:gd name="T3" fmla="*/ 1491 h 4373"/>
                <a:gd name="T4" fmla="*/ 3102 w 7205"/>
                <a:gd name="T5" fmla="*/ 1368 h 4373"/>
                <a:gd name="T6" fmla="*/ 2980 w 7205"/>
                <a:gd name="T7" fmla="*/ 1246 h 4373"/>
                <a:gd name="T8" fmla="*/ 2858 w 7205"/>
                <a:gd name="T9" fmla="*/ 1124 h 4373"/>
                <a:gd name="T10" fmla="*/ 2687 w 7205"/>
                <a:gd name="T11" fmla="*/ 1026 h 4373"/>
                <a:gd name="T12" fmla="*/ 2540 w 7205"/>
                <a:gd name="T13" fmla="*/ 953 h 4373"/>
                <a:gd name="T14" fmla="*/ 2369 w 7205"/>
                <a:gd name="T15" fmla="*/ 880 h 4373"/>
                <a:gd name="T16" fmla="*/ 2198 w 7205"/>
                <a:gd name="T17" fmla="*/ 831 h 4373"/>
                <a:gd name="T18" fmla="*/ 2027 w 7205"/>
                <a:gd name="T19" fmla="*/ 807 h 4373"/>
                <a:gd name="T20" fmla="*/ 1856 w 7205"/>
                <a:gd name="T21" fmla="*/ 782 h 4373"/>
                <a:gd name="T22" fmla="*/ 1685 w 7205"/>
                <a:gd name="T23" fmla="*/ 807 h 4373"/>
                <a:gd name="T24" fmla="*/ 1514 w 7205"/>
                <a:gd name="T25" fmla="*/ 807 h 4373"/>
                <a:gd name="T26" fmla="*/ 1343 w 7205"/>
                <a:gd name="T27" fmla="*/ 856 h 4373"/>
                <a:gd name="T28" fmla="*/ 1172 w 7205"/>
                <a:gd name="T29" fmla="*/ 904 h 4373"/>
                <a:gd name="T30" fmla="*/ 1026 w 7205"/>
                <a:gd name="T31" fmla="*/ 978 h 4373"/>
                <a:gd name="T32" fmla="*/ 879 w 7205"/>
                <a:gd name="T33" fmla="*/ 1051 h 4373"/>
                <a:gd name="T34" fmla="*/ 733 w 7205"/>
                <a:gd name="T35" fmla="*/ 1149 h 4373"/>
                <a:gd name="T36" fmla="*/ 586 w 7205"/>
                <a:gd name="T37" fmla="*/ 1271 h 4373"/>
                <a:gd name="T38" fmla="*/ 464 w 7205"/>
                <a:gd name="T39" fmla="*/ 1393 h 4373"/>
                <a:gd name="T40" fmla="*/ 342 w 7205"/>
                <a:gd name="T41" fmla="*/ 1515 h 4373"/>
                <a:gd name="T42" fmla="*/ 244 w 7205"/>
                <a:gd name="T43" fmla="*/ 1686 h 4373"/>
                <a:gd name="T44" fmla="*/ 171 w 7205"/>
                <a:gd name="T45" fmla="*/ 1832 h 4373"/>
                <a:gd name="T46" fmla="*/ 98 w 7205"/>
                <a:gd name="T47" fmla="*/ 2003 h 4373"/>
                <a:gd name="T48" fmla="*/ 49 w 7205"/>
                <a:gd name="T49" fmla="*/ 2174 h 4373"/>
                <a:gd name="T50" fmla="*/ 25 w 7205"/>
                <a:gd name="T51" fmla="*/ 2345 h 4373"/>
                <a:gd name="T52" fmla="*/ 0 w 7205"/>
                <a:gd name="T53" fmla="*/ 2516 h 4373"/>
                <a:gd name="T54" fmla="*/ 0 w 7205"/>
                <a:gd name="T55" fmla="*/ 2687 h 4373"/>
                <a:gd name="T56" fmla="*/ 25 w 7205"/>
                <a:gd name="T57" fmla="*/ 2858 h 4373"/>
                <a:gd name="T58" fmla="*/ 73 w 7205"/>
                <a:gd name="T59" fmla="*/ 3029 h 4373"/>
                <a:gd name="T60" fmla="*/ 122 w 7205"/>
                <a:gd name="T61" fmla="*/ 3200 h 4373"/>
                <a:gd name="T62" fmla="*/ 195 w 7205"/>
                <a:gd name="T63" fmla="*/ 3347 h 4373"/>
                <a:gd name="T64" fmla="*/ 269 w 7205"/>
                <a:gd name="T65" fmla="*/ 3518 h 4373"/>
                <a:gd name="T66" fmla="*/ 366 w 7205"/>
                <a:gd name="T67" fmla="*/ 3640 h 4373"/>
                <a:gd name="T68" fmla="*/ 464 w 7205"/>
                <a:gd name="T69" fmla="*/ 3786 h 4373"/>
                <a:gd name="T70" fmla="*/ 611 w 7205"/>
                <a:gd name="T71" fmla="*/ 3908 h 4373"/>
                <a:gd name="T72" fmla="*/ 733 w 7205"/>
                <a:gd name="T73" fmla="*/ 4031 h 4373"/>
                <a:gd name="T74" fmla="*/ 904 w 7205"/>
                <a:gd name="T75" fmla="*/ 4128 h 4373"/>
                <a:gd name="T76" fmla="*/ 1050 w 7205"/>
                <a:gd name="T77" fmla="*/ 4201 h 4373"/>
                <a:gd name="T78" fmla="*/ 1221 w 7205"/>
                <a:gd name="T79" fmla="*/ 4275 h 4373"/>
                <a:gd name="T80" fmla="*/ 1392 w 7205"/>
                <a:gd name="T81" fmla="*/ 4324 h 4373"/>
                <a:gd name="T82" fmla="*/ 1563 w 7205"/>
                <a:gd name="T83" fmla="*/ 4348 h 4373"/>
                <a:gd name="T84" fmla="*/ 1734 w 7205"/>
                <a:gd name="T85" fmla="*/ 4372 h 4373"/>
                <a:gd name="T86" fmla="*/ 1905 w 7205"/>
                <a:gd name="T87" fmla="*/ 4372 h 4373"/>
                <a:gd name="T88" fmla="*/ 2076 w 7205"/>
                <a:gd name="T89" fmla="*/ 4348 h 4373"/>
                <a:gd name="T90" fmla="*/ 2247 w 7205"/>
                <a:gd name="T91" fmla="*/ 4299 h 4373"/>
                <a:gd name="T92" fmla="*/ 2418 w 7205"/>
                <a:gd name="T93" fmla="*/ 4250 h 4373"/>
                <a:gd name="T94" fmla="*/ 2565 w 7205"/>
                <a:gd name="T95" fmla="*/ 4201 h 4373"/>
                <a:gd name="T96" fmla="*/ 2711 w 7205"/>
                <a:gd name="T97" fmla="*/ 4104 h 4373"/>
                <a:gd name="T98" fmla="*/ 2858 w 7205"/>
                <a:gd name="T99" fmla="*/ 4006 h 4373"/>
                <a:gd name="T100" fmla="*/ 3004 w 7205"/>
                <a:gd name="T101" fmla="*/ 3908 h 4373"/>
                <a:gd name="T102" fmla="*/ 3126 w 7205"/>
                <a:gd name="T103" fmla="*/ 3786 h 4373"/>
                <a:gd name="T104" fmla="*/ 3248 w 7205"/>
                <a:gd name="T105" fmla="*/ 3640 h 4373"/>
                <a:gd name="T106" fmla="*/ 3346 w 7205"/>
                <a:gd name="T107" fmla="*/ 3493 h 4373"/>
                <a:gd name="T108" fmla="*/ 3468 w 7205"/>
                <a:gd name="T109" fmla="*/ 3200 h 4373"/>
                <a:gd name="T110" fmla="*/ 3541 w 7205"/>
                <a:gd name="T111" fmla="*/ 2931 h 4373"/>
                <a:gd name="T112" fmla="*/ 3590 w 7205"/>
                <a:gd name="T113" fmla="*/ 2638 h 4373"/>
                <a:gd name="T114" fmla="*/ 3566 w 7205"/>
                <a:gd name="T115" fmla="*/ 2345 h 4373"/>
                <a:gd name="T116" fmla="*/ 7205 w 7205"/>
                <a:gd name="T117" fmla="*/ 856 h 4373"/>
                <a:gd name="T118" fmla="*/ 6985 w 7205"/>
                <a:gd name="T119" fmla="*/ 440 h 4373"/>
                <a:gd name="T120" fmla="*/ 6839 w 7205"/>
                <a:gd name="T121" fmla="*/ 1 h 4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205" h="4373" extrusionOk="0">
                  <a:moveTo>
                    <a:pt x="6839" y="1"/>
                  </a:moveTo>
                  <a:lnTo>
                    <a:pt x="3224" y="1491"/>
                  </a:lnTo>
                  <a:lnTo>
                    <a:pt x="3102" y="1368"/>
                  </a:lnTo>
                  <a:lnTo>
                    <a:pt x="2980" y="1246"/>
                  </a:lnTo>
                  <a:lnTo>
                    <a:pt x="2858" y="1124"/>
                  </a:lnTo>
                  <a:lnTo>
                    <a:pt x="2687" y="1026"/>
                  </a:lnTo>
                  <a:lnTo>
                    <a:pt x="2540" y="953"/>
                  </a:lnTo>
                  <a:lnTo>
                    <a:pt x="2369" y="880"/>
                  </a:lnTo>
                  <a:lnTo>
                    <a:pt x="2198" y="831"/>
                  </a:lnTo>
                  <a:lnTo>
                    <a:pt x="2027" y="807"/>
                  </a:lnTo>
                  <a:lnTo>
                    <a:pt x="1856" y="782"/>
                  </a:lnTo>
                  <a:lnTo>
                    <a:pt x="1685" y="807"/>
                  </a:lnTo>
                  <a:lnTo>
                    <a:pt x="1514" y="807"/>
                  </a:lnTo>
                  <a:lnTo>
                    <a:pt x="1343" y="856"/>
                  </a:lnTo>
                  <a:lnTo>
                    <a:pt x="1172" y="904"/>
                  </a:lnTo>
                  <a:lnTo>
                    <a:pt x="1026" y="978"/>
                  </a:lnTo>
                  <a:lnTo>
                    <a:pt x="879" y="1051"/>
                  </a:lnTo>
                  <a:lnTo>
                    <a:pt x="733" y="1149"/>
                  </a:lnTo>
                  <a:lnTo>
                    <a:pt x="586" y="1271"/>
                  </a:lnTo>
                  <a:lnTo>
                    <a:pt x="464" y="1393"/>
                  </a:lnTo>
                  <a:lnTo>
                    <a:pt x="342" y="1515"/>
                  </a:lnTo>
                  <a:lnTo>
                    <a:pt x="244" y="1686"/>
                  </a:lnTo>
                  <a:lnTo>
                    <a:pt x="171" y="1832"/>
                  </a:lnTo>
                  <a:lnTo>
                    <a:pt x="98" y="2003"/>
                  </a:lnTo>
                  <a:lnTo>
                    <a:pt x="49" y="2174"/>
                  </a:lnTo>
                  <a:lnTo>
                    <a:pt x="25" y="2345"/>
                  </a:lnTo>
                  <a:lnTo>
                    <a:pt x="0" y="2516"/>
                  </a:lnTo>
                  <a:lnTo>
                    <a:pt x="0" y="2687"/>
                  </a:lnTo>
                  <a:lnTo>
                    <a:pt x="25" y="2858"/>
                  </a:lnTo>
                  <a:lnTo>
                    <a:pt x="73" y="3029"/>
                  </a:lnTo>
                  <a:lnTo>
                    <a:pt x="122" y="3200"/>
                  </a:lnTo>
                  <a:lnTo>
                    <a:pt x="195" y="3347"/>
                  </a:lnTo>
                  <a:lnTo>
                    <a:pt x="269" y="3518"/>
                  </a:lnTo>
                  <a:lnTo>
                    <a:pt x="366" y="3640"/>
                  </a:lnTo>
                  <a:lnTo>
                    <a:pt x="464" y="3786"/>
                  </a:lnTo>
                  <a:lnTo>
                    <a:pt x="611" y="3908"/>
                  </a:lnTo>
                  <a:lnTo>
                    <a:pt x="733" y="4031"/>
                  </a:lnTo>
                  <a:lnTo>
                    <a:pt x="904" y="4128"/>
                  </a:lnTo>
                  <a:lnTo>
                    <a:pt x="1050" y="4201"/>
                  </a:lnTo>
                  <a:lnTo>
                    <a:pt x="1221" y="4275"/>
                  </a:lnTo>
                  <a:lnTo>
                    <a:pt x="1392" y="4324"/>
                  </a:lnTo>
                  <a:lnTo>
                    <a:pt x="1563" y="4348"/>
                  </a:lnTo>
                  <a:lnTo>
                    <a:pt x="1734" y="4372"/>
                  </a:lnTo>
                  <a:lnTo>
                    <a:pt x="1905" y="4372"/>
                  </a:lnTo>
                  <a:lnTo>
                    <a:pt x="2076" y="4348"/>
                  </a:lnTo>
                  <a:lnTo>
                    <a:pt x="2247" y="4299"/>
                  </a:lnTo>
                  <a:lnTo>
                    <a:pt x="2418" y="4250"/>
                  </a:lnTo>
                  <a:lnTo>
                    <a:pt x="2565" y="4201"/>
                  </a:lnTo>
                  <a:lnTo>
                    <a:pt x="2711" y="4104"/>
                  </a:lnTo>
                  <a:lnTo>
                    <a:pt x="2858" y="4006"/>
                  </a:lnTo>
                  <a:lnTo>
                    <a:pt x="3004" y="3908"/>
                  </a:lnTo>
                  <a:lnTo>
                    <a:pt x="3126" y="3786"/>
                  </a:lnTo>
                  <a:lnTo>
                    <a:pt x="3248" y="3640"/>
                  </a:lnTo>
                  <a:lnTo>
                    <a:pt x="3346" y="3493"/>
                  </a:lnTo>
                  <a:lnTo>
                    <a:pt x="3468" y="3200"/>
                  </a:lnTo>
                  <a:lnTo>
                    <a:pt x="3541" y="2931"/>
                  </a:lnTo>
                  <a:lnTo>
                    <a:pt x="3590" y="2638"/>
                  </a:lnTo>
                  <a:lnTo>
                    <a:pt x="3566" y="2345"/>
                  </a:lnTo>
                  <a:lnTo>
                    <a:pt x="7205" y="856"/>
                  </a:lnTo>
                  <a:lnTo>
                    <a:pt x="6985" y="440"/>
                  </a:lnTo>
                  <a:lnTo>
                    <a:pt x="683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28" name="Google Shape;522;p31">
              <a:extLst>
                <a:ext uri="{FF2B5EF4-FFF2-40B4-BE49-F238E27FC236}">
                  <a16:creationId xmlns:a16="http://schemas.microsoft.com/office/drawing/2014/main" id="{F3974981-250F-BB44-84F6-9EDB7F773E1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1575" y="5316900"/>
              <a:ext cx="89175" cy="159975"/>
            </a:xfrm>
            <a:custGeom>
              <a:avLst/>
              <a:gdLst>
                <a:gd name="T0" fmla="*/ 1491 w 3567"/>
                <a:gd name="T1" fmla="*/ 0 h 6399"/>
                <a:gd name="T2" fmla="*/ 1393 w 3567"/>
                <a:gd name="T3" fmla="*/ 2858 h 6399"/>
                <a:gd name="T4" fmla="*/ 1198 w 3567"/>
                <a:gd name="T5" fmla="*/ 2907 h 6399"/>
                <a:gd name="T6" fmla="*/ 1002 w 3567"/>
                <a:gd name="T7" fmla="*/ 3004 h 6399"/>
                <a:gd name="T8" fmla="*/ 807 w 3567"/>
                <a:gd name="T9" fmla="*/ 3102 h 6399"/>
                <a:gd name="T10" fmla="*/ 636 w 3567"/>
                <a:gd name="T11" fmla="*/ 3224 h 6399"/>
                <a:gd name="T12" fmla="*/ 489 w 3567"/>
                <a:gd name="T13" fmla="*/ 3346 h 6399"/>
                <a:gd name="T14" fmla="*/ 392 w 3567"/>
                <a:gd name="T15" fmla="*/ 3493 h 6399"/>
                <a:gd name="T16" fmla="*/ 269 w 3567"/>
                <a:gd name="T17" fmla="*/ 3639 h 6399"/>
                <a:gd name="T18" fmla="*/ 196 w 3567"/>
                <a:gd name="T19" fmla="*/ 3786 h 6399"/>
                <a:gd name="T20" fmla="*/ 123 w 3567"/>
                <a:gd name="T21" fmla="*/ 3932 h 6399"/>
                <a:gd name="T22" fmla="*/ 74 w 3567"/>
                <a:gd name="T23" fmla="*/ 4103 h 6399"/>
                <a:gd name="T24" fmla="*/ 25 w 3567"/>
                <a:gd name="T25" fmla="*/ 4274 h 6399"/>
                <a:gd name="T26" fmla="*/ 1 w 3567"/>
                <a:gd name="T27" fmla="*/ 4445 h 6399"/>
                <a:gd name="T28" fmla="*/ 1 w 3567"/>
                <a:gd name="T29" fmla="*/ 4616 h 6399"/>
                <a:gd name="T30" fmla="*/ 1 w 3567"/>
                <a:gd name="T31" fmla="*/ 4787 h 6399"/>
                <a:gd name="T32" fmla="*/ 25 w 3567"/>
                <a:gd name="T33" fmla="*/ 4958 h 6399"/>
                <a:gd name="T34" fmla="*/ 74 w 3567"/>
                <a:gd name="T35" fmla="*/ 5129 h 6399"/>
                <a:gd name="T36" fmla="*/ 123 w 3567"/>
                <a:gd name="T37" fmla="*/ 5276 h 6399"/>
                <a:gd name="T38" fmla="*/ 196 w 3567"/>
                <a:gd name="T39" fmla="*/ 5447 h 6399"/>
                <a:gd name="T40" fmla="*/ 294 w 3567"/>
                <a:gd name="T41" fmla="*/ 5593 h 6399"/>
                <a:gd name="T42" fmla="*/ 416 w 3567"/>
                <a:gd name="T43" fmla="*/ 5740 h 6399"/>
                <a:gd name="T44" fmla="*/ 538 w 3567"/>
                <a:gd name="T45" fmla="*/ 5886 h 6399"/>
                <a:gd name="T46" fmla="*/ 660 w 3567"/>
                <a:gd name="T47" fmla="*/ 6008 h 6399"/>
                <a:gd name="T48" fmla="*/ 807 w 3567"/>
                <a:gd name="T49" fmla="*/ 6106 h 6399"/>
                <a:gd name="T50" fmla="*/ 953 w 3567"/>
                <a:gd name="T51" fmla="*/ 6179 h 6399"/>
                <a:gd name="T52" fmla="*/ 1124 w 3567"/>
                <a:gd name="T53" fmla="*/ 6252 h 6399"/>
                <a:gd name="T54" fmla="*/ 1271 w 3567"/>
                <a:gd name="T55" fmla="*/ 6326 h 6399"/>
                <a:gd name="T56" fmla="*/ 1442 w 3567"/>
                <a:gd name="T57" fmla="*/ 6350 h 6399"/>
                <a:gd name="T58" fmla="*/ 1613 w 3567"/>
                <a:gd name="T59" fmla="*/ 6375 h 6399"/>
                <a:gd name="T60" fmla="*/ 1784 w 3567"/>
                <a:gd name="T61" fmla="*/ 6399 h 6399"/>
                <a:gd name="T62" fmla="*/ 1955 w 3567"/>
                <a:gd name="T63" fmla="*/ 6375 h 6399"/>
                <a:gd name="T64" fmla="*/ 2126 w 3567"/>
                <a:gd name="T65" fmla="*/ 6350 h 6399"/>
                <a:gd name="T66" fmla="*/ 2297 w 3567"/>
                <a:gd name="T67" fmla="*/ 6301 h 6399"/>
                <a:gd name="T68" fmla="*/ 2468 w 3567"/>
                <a:gd name="T69" fmla="*/ 6252 h 6399"/>
                <a:gd name="T70" fmla="*/ 2614 w 3567"/>
                <a:gd name="T71" fmla="*/ 6179 h 6399"/>
                <a:gd name="T72" fmla="*/ 2785 w 3567"/>
                <a:gd name="T73" fmla="*/ 6082 h 6399"/>
                <a:gd name="T74" fmla="*/ 2932 w 3567"/>
                <a:gd name="T75" fmla="*/ 5984 h 6399"/>
                <a:gd name="T76" fmla="*/ 3054 w 3567"/>
                <a:gd name="T77" fmla="*/ 5862 h 6399"/>
                <a:gd name="T78" fmla="*/ 3176 w 3567"/>
                <a:gd name="T79" fmla="*/ 5715 h 6399"/>
                <a:gd name="T80" fmla="*/ 3273 w 3567"/>
                <a:gd name="T81" fmla="*/ 5569 h 6399"/>
                <a:gd name="T82" fmla="*/ 3371 w 3567"/>
                <a:gd name="T83" fmla="*/ 5422 h 6399"/>
                <a:gd name="T84" fmla="*/ 3444 w 3567"/>
                <a:gd name="T85" fmla="*/ 5276 h 6399"/>
                <a:gd name="T86" fmla="*/ 3493 w 3567"/>
                <a:gd name="T87" fmla="*/ 5105 h 6399"/>
                <a:gd name="T88" fmla="*/ 3542 w 3567"/>
                <a:gd name="T89" fmla="*/ 4934 h 6399"/>
                <a:gd name="T90" fmla="*/ 3567 w 3567"/>
                <a:gd name="T91" fmla="*/ 4763 h 6399"/>
                <a:gd name="T92" fmla="*/ 3567 w 3567"/>
                <a:gd name="T93" fmla="*/ 4592 h 6399"/>
                <a:gd name="T94" fmla="*/ 3567 w 3567"/>
                <a:gd name="T95" fmla="*/ 4421 h 6399"/>
                <a:gd name="T96" fmla="*/ 3542 w 3567"/>
                <a:gd name="T97" fmla="*/ 4250 h 6399"/>
                <a:gd name="T98" fmla="*/ 3493 w 3567"/>
                <a:gd name="T99" fmla="*/ 4079 h 6399"/>
                <a:gd name="T100" fmla="*/ 3420 w 3567"/>
                <a:gd name="T101" fmla="*/ 3908 h 6399"/>
                <a:gd name="T102" fmla="*/ 3347 w 3567"/>
                <a:gd name="T103" fmla="*/ 3761 h 6399"/>
                <a:gd name="T104" fmla="*/ 3273 w 3567"/>
                <a:gd name="T105" fmla="*/ 3615 h 6399"/>
                <a:gd name="T106" fmla="*/ 3151 w 3567"/>
                <a:gd name="T107" fmla="*/ 3468 h 6399"/>
                <a:gd name="T108" fmla="*/ 2980 w 3567"/>
                <a:gd name="T109" fmla="*/ 3273 h 6399"/>
                <a:gd name="T110" fmla="*/ 2761 w 3567"/>
                <a:gd name="T111" fmla="*/ 3102 h 6399"/>
                <a:gd name="T112" fmla="*/ 2541 w 3567"/>
                <a:gd name="T113" fmla="*/ 2980 h 6399"/>
                <a:gd name="T114" fmla="*/ 2321 w 3567"/>
                <a:gd name="T115" fmla="*/ 2907 h 6399"/>
                <a:gd name="T116" fmla="*/ 2419 w 3567"/>
                <a:gd name="T117" fmla="*/ 25 h 6399"/>
                <a:gd name="T118" fmla="*/ 2419 w 3567"/>
                <a:gd name="T119" fmla="*/ 25 h 6399"/>
                <a:gd name="T120" fmla="*/ 2126 w 3567"/>
                <a:gd name="T121" fmla="*/ 49 h 6399"/>
                <a:gd name="T122" fmla="*/ 1808 w 3567"/>
                <a:gd name="T123" fmla="*/ 25 h 6399"/>
                <a:gd name="T124" fmla="*/ 1491 w 3567"/>
                <a:gd name="T125" fmla="*/ 0 h 6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567" h="6399" extrusionOk="0">
                  <a:moveTo>
                    <a:pt x="1491" y="0"/>
                  </a:moveTo>
                  <a:lnTo>
                    <a:pt x="1393" y="2858"/>
                  </a:lnTo>
                  <a:lnTo>
                    <a:pt x="1198" y="2907"/>
                  </a:lnTo>
                  <a:lnTo>
                    <a:pt x="1002" y="3004"/>
                  </a:lnTo>
                  <a:lnTo>
                    <a:pt x="807" y="3102"/>
                  </a:lnTo>
                  <a:lnTo>
                    <a:pt x="636" y="3224"/>
                  </a:lnTo>
                  <a:lnTo>
                    <a:pt x="489" y="3346"/>
                  </a:lnTo>
                  <a:lnTo>
                    <a:pt x="392" y="3493"/>
                  </a:lnTo>
                  <a:lnTo>
                    <a:pt x="269" y="3639"/>
                  </a:lnTo>
                  <a:lnTo>
                    <a:pt x="196" y="3786"/>
                  </a:lnTo>
                  <a:lnTo>
                    <a:pt x="123" y="3932"/>
                  </a:lnTo>
                  <a:lnTo>
                    <a:pt x="74" y="4103"/>
                  </a:lnTo>
                  <a:lnTo>
                    <a:pt x="25" y="4274"/>
                  </a:lnTo>
                  <a:lnTo>
                    <a:pt x="1" y="4445"/>
                  </a:lnTo>
                  <a:lnTo>
                    <a:pt x="1" y="4616"/>
                  </a:lnTo>
                  <a:lnTo>
                    <a:pt x="1" y="4787"/>
                  </a:lnTo>
                  <a:lnTo>
                    <a:pt x="25" y="4958"/>
                  </a:lnTo>
                  <a:lnTo>
                    <a:pt x="74" y="5129"/>
                  </a:lnTo>
                  <a:lnTo>
                    <a:pt x="123" y="5276"/>
                  </a:lnTo>
                  <a:lnTo>
                    <a:pt x="196" y="5447"/>
                  </a:lnTo>
                  <a:lnTo>
                    <a:pt x="294" y="5593"/>
                  </a:lnTo>
                  <a:lnTo>
                    <a:pt x="416" y="5740"/>
                  </a:lnTo>
                  <a:lnTo>
                    <a:pt x="538" y="5886"/>
                  </a:lnTo>
                  <a:lnTo>
                    <a:pt x="660" y="6008"/>
                  </a:lnTo>
                  <a:lnTo>
                    <a:pt x="807" y="6106"/>
                  </a:lnTo>
                  <a:lnTo>
                    <a:pt x="953" y="6179"/>
                  </a:lnTo>
                  <a:lnTo>
                    <a:pt x="1124" y="6252"/>
                  </a:lnTo>
                  <a:lnTo>
                    <a:pt x="1271" y="6326"/>
                  </a:lnTo>
                  <a:lnTo>
                    <a:pt x="1442" y="6350"/>
                  </a:lnTo>
                  <a:lnTo>
                    <a:pt x="1613" y="6375"/>
                  </a:lnTo>
                  <a:lnTo>
                    <a:pt x="1784" y="6399"/>
                  </a:lnTo>
                  <a:lnTo>
                    <a:pt x="1955" y="6375"/>
                  </a:lnTo>
                  <a:lnTo>
                    <a:pt x="2126" y="6350"/>
                  </a:lnTo>
                  <a:lnTo>
                    <a:pt x="2297" y="6301"/>
                  </a:lnTo>
                  <a:lnTo>
                    <a:pt x="2468" y="6252"/>
                  </a:lnTo>
                  <a:lnTo>
                    <a:pt x="2614" y="6179"/>
                  </a:lnTo>
                  <a:lnTo>
                    <a:pt x="2785" y="6082"/>
                  </a:lnTo>
                  <a:lnTo>
                    <a:pt x="2932" y="5984"/>
                  </a:lnTo>
                  <a:lnTo>
                    <a:pt x="3054" y="5862"/>
                  </a:lnTo>
                  <a:lnTo>
                    <a:pt x="3176" y="5715"/>
                  </a:lnTo>
                  <a:lnTo>
                    <a:pt x="3273" y="5569"/>
                  </a:lnTo>
                  <a:lnTo>
                    <a:pt x="3371" y="5422"/>
                  </a:lnTo>
                  <a:lnTo>
                    <a:pt x="3444" y="5276"/>
                  </a:lnTo>
                  <a:lnTo>
                    <a:pt x="3493" y="5105"/>
                  </a:lnTo>
                  <a:lnTo>
                    <a:pt x="3542" y="4934"/>
                  </a:lnTo>
                  <a:lnTo>
                    <a:pt x="3567" y="4763"/>
                  </a:lnTo>
                  <a:lnTo>
                    <a:pt x="3567" y="4592"/>
                  </a:lnTo>
                  <a:lnTo>
                    <a:pt x="3567" y="4421"/>
                  </a:lnTo>
                  <a:lnTo>
                    <a:pt x="3542" y="4250"/>
                  </a:lnTo>
                  <a:lnTo>
                    <a:pt x="3493" y="4079"/>
                  </a:lnTo>
                  <a:lnTo>
                    <a:pt x="3420" y="3908"/>
                  </a:lnTo>
                  <a:lnTo>
                    <a:pt x="3347" y="3761"/>
                  </a:lnTo>
                  <a:lnTo>
                    <a:pt x="3273" y="3615"/>
                  </a:lnTo>
                  <a:lnTo>
                    <a:pt x="3151" y="3468"/>
                  </a:lnTo>
                  <a:lnTo>
                    <a:pt x="2980" y="3273"/>
                  </a:lnTo>
                  <a:lnTo>
                    <a:pt x="2761" y="3102"/>
                  </a:lnTo>
                  <a:lnTo>
                    <a:pt x="2541" y="2980"/>
                  </a:lnTo>
                  <a:lnTo>
                    <a:pt x="2321" y="2907"/>
                  </a:lnTo>
                  <a:lnTo>
                    <a:pt x="2419" y="25"/>
                  </a:lnTo>
                  <a:lnTo>
                    <a:pt x="2126" y="49"/>
                  </a:lnTo>
                  <a:lnTo>
                    <a:pt x="1808" y="25"/>
                  </a:lnTo>
                  <a:lnTo>
                    <a:pt x="149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29" name="Google Shape;523;p31">
              <a:extLst>
                <a:ext uri="{FF2B5EF4-FFF2-40B4-BE49-F238E27FC236}">
                  <a16:creationId xmlns:a16="http://schemas.microsoft.com/office/drawing/2014/main" id="{D7E1FEF1-333A-DF42-99DD-39FBAC0CD4E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9100" y="5194175"/>
              <a:ext cx="161850" cy="89775"/>
            </a:xfrm>
            <a:custGeom>
              <a:avLst/>
              <a:gdLst>
                <a:gd name="T0" fmla="*/ 4592 w 6474"/>
                <a:gd name="T1" fmla="*/ 0 h 3591"/>
                <a:gd name="T2" fmla="*/ 4422 w 6474"/>
                <a:gd name="T3" fmla="*/ 25 h 3591"/>
                <a:gd name="T4" fmla="*/ 4251 w 6474"/>
                <a:gd name="T5" fmla="*/ 73 h 3591"/>
                <a:gd name="T6" fmla="*/ 4080 w 6474"/>
                <a:gd name="T7" fmla="*/ 122 h 3591"/>
                <a:gd name="T8" fmla="*/ 3884 w 6474"/>
                <a:gd name="T9" fmla="*/ 196 h 3591"/>
                <a:gd name="T10" fmla="*/ 3713 w 6474"/>
                <a:gd name="T11" fmla="*/ 293 h 3591"/>
                <a:gd name="T12" fmla="*/ 3567 w 6474"/>
                <a:gd name="T13" fmla="*/ 391 h 3591"/>
                <a:gd name="T14" fmla="*/ 3420 w 6474"/>
                <a:gd name="T15" fmla="*/ 513 h 3591"/>
                <a:gd name="T16" fmla="*/ 3298 w 6474"/>
                <a:gd name="T17" fmla="*/ 660 h 3591"/>
                <a:gd name="T18" fmla="*/ 3200 w 6474"/>
                <a:gd name="T19" fmla="*/ 806 h 3591"/>
                <a:gd name="T20" fmla="*/ 3103 w 6474"/>
                <a:gd name="T21" fmla="*/ 953 h 3591"/>
                <a:gd name="T22" fmla="*/ 3029 w 6474"/>
                <a:gd name="T23" fmla="*/ 1124 h 3591"/>
                <a:gd name="T24" fmla="*/ 99 w 6474"/>
                <a:gd name="T25" fmla="*/ 757 h 3591"/>
                <a:gd name="T26" fmla="*/ 74 w 6474"/>
                <a:gd name="T27" fmla="*/ 1221 h 3591"/>
                <a:gd name="T28" fmla="*/ 1 w 6474"/>
                <a:gd name="T29" fmla="*/ 1661 h 3591"/>
                <a:gd name="T30" fmla="*/ 2907 w 6474"/>
                <a:gd name="T31" fmla="*/ 2027 h 3591"/>
                <a:gd name="T32" fmla="*/ 2932 w 6474"/>
                <a:gd name="T33" fmla="*/ 2223 h 3591"/>
                <a:gd name="T34" fmla="*/ 3005 w 6474"/>
                <a:gd name="T35" fmla="*/ 2418 h 3591"/>
                <a:gd name="T36" fmla="*/ 3078 w 6474"/>
                <a:gd name="T37" fmla="*/ 2565 h 3591"/>
                <a:gd name="T38" fmla="*/ 3152 w 6474"/>
                <a:gd name="T39" fmla="*/ 2736 h 3591"/>
                <a:gd name="T40" fmla="*/ 3249 w 6474"/>
                <a:gd name="T41" fmla="*/ 2882 h 3591"/>
                <a:gd name="T42" fmla="*/ 3371 w 6474"/>
                <a:gd name="T43" fmla="*/ 3004 h 3591"/>
                <a:gd name="T44" fmla="*/ 3493 w 6474"/>
                <a:gd name="T45" fmla="*/ 3126 h 3591"/>
                <a:gd name="T46" fmla="*/ 3616 w 6474"/>
                <a:gd name="T47" fmla="*/ 3248 h 3591"/>
                <a:gd name="T48" fmla="*/ 3762 w 6474"/>
                <a:gd name="T49" fmla="*/ 3346 h 3591"/>
                <a:gd name="T50" fmla="*/ 3909 w 6474"/>
                <a:gd name="T51" fmla="*/ 3419 h 3591"/>
                <a:gd name="T52" fmla="*/ 4080 w 6474"/>
                <a:gd name="T53" fmla="*/ 3493 h 3591"/>
                <a:gd name="T54" fmla="*/ 4251 w 6474"/>
                <a:gd name="T55" fmla="*/ 3541 h 3591"/>
                <a:gd name="T56" fmla="*/ 4422 w 6474"/>
                <a:gd name="T57" fmla="*/ 3566 h 3591"/>
                <a:gd name="T58" fmla="*/ 4592 w 6474"/>
                <a:gd name="T59" fmla="*/ 3590 h 3591"/>
                <a:gd name="T60" fmla="*/ 4763 w 6474"/>
                <a:gd name="T61" fmla="*/ 3590 h 3591"/>
                <a:gd name="T62" fmla="*/ 4934 w 6474"/>
                <a:gd name="T63" fmla="*/ 3566 h 3591"/>
                <a:gd name="T64" fmla="*/ 5105 w 6474"/>
                <a:gd name="T65" fmla="*/ 3541 h 3591"/>
                <a:gd name="T66" fmla="*/ 5276 w 6474"/>
                <a:gd name="T67" fmla="*/ 3468 h 3591"/>
                <a:gd name="T68" fmla="*/ 5447 w 6474"/>
                <a:gd name="T69" fmla="*/ 3419 h 3591"/>
                <a:gd name="T70" fmla="*/ 5618 w 6474"/>
                <a:gd name="T71" fmla="*/ 3322 h 3591"/>
                <a:gd name="T72" fmla="*/ 5765 w 6474"/>
                <a:gd name="T73" fmla="*/ 3224 h 3591"/>
                <a:gd name="T74" fmla="*/ 5887 w 6474"/>
                <a:gd name="T75" fmla="*/ 3102 h 3591"/>
                <a:gd name="T76" fmla="*/ 6009 w 6474"/>
                <a:gd name="T77" fmla="*/ 2980 h 3591"/>
                <a:gd name="T78" fmla="*/ 6131 w 6474"/>
                <a:gd name="T79" fmla="*/ 2858 h 3591"/>
                <a:gd name="T80" fmla="*/ 6204 w 6474"/>
                <a:gd name="T81" fmla="*/ 2711 h 3591"/>
                <a:gd name="T82" fmla="*/ 6302 w 6474"/>
                <a:gd name="T83" fmla="*/ 2565 h 3591"/>
                <a:gd name="T84" fmla="*/ 6351 w 6474"/>
                <a:gd name="T85" fmla="*/ 2394 h 3591"/>
                <a:gd name="T86" fmla="*/ 6400 w 6474"/>
                <a:gd name="T87" fmla="*/ 2223 h 3591"/>
                <a:gd name="T88" fmla="*/ 6449 w 6474"/>
                <a:gd name="T89" fmla="*/ 2076 h 3591"/>
                <a:gd name="T90" fmla="*/ 6473 w 6474"/>
                <a:gd name="T91" fmla="*/ 1881 h 3591"/>
                <a:gd name="T92" fmla="*/ 6473 w 6474"/>
                <a:gd name="T93" fmla="*/ 1710 h 3591"/>
                <a:gd name="T94" fmla="*/ 6449 w 6474"/>
                <a:gd name="T95" fmla="*/ 1539 h 3591"/>
                <a:gd name="T96" fmla="*/ 6424 w 6474"/>
                <a:gd name="T97" fmla="*/ 1368 h 3591"/>
                <a:gd name="T98" fmla="*/ 6351 w 6474"/>
                <a:gd name="T99" fmla="*/ 1197 h 3591"/>
                <a:gd name="T100" fmla="*/ 6278 w 6474"/>
                <a:gd name="T101" fmla="*/ 1026 h 3591"/>
                <a:gd name="T102" fmla="*/ 6204 w 6474"/>
                <a:gd name="T103" fmla="*/ 855 h 3591"/>
                <a:gd name="T104" fmla="*/ 6107 w 6474"/>
                <a:gd name="T105" fmla="*/ 708 h 3591"/>
                <a:gd name="T106" fmla="*/ 5985 w 6474"/>
                <a:gd name="T107" fmla="*/ 586 h 3591"/>
                <a:gd name="T108" fmla="*/ 5862 w 6474"/>
                <a:gd name="T109" fmla="*/ 464 h 3591"/>
                <a:gd name="T110" fmla="*/ 5740 w 6474"/>
                <a:gd name="T111" fmla="*/ 342 h 3591"/>
                <a:gd name="T112" fmla="*/ 5594 w 6474"/>
                <a:gd name="T113" fmla="*/ 269 h 3591"/>
                <a:gd name="T114" fmla="*/ 5447 w 6474"/>
                <a:gd name="T115" fmla="*/ 171 h 3591"/>
                <a:gd name="T116" fmla="*/ 5276 w 6474"/>
                <a:gd name="T117" fmla="*/ 122 h 3591"/>
                <a:gd name="T118" fmla="*/ 5105 w 6474"/>
                <a:gd name="T119" fmla="*/ 73 h 3591"/>
                <a:gd name="T120" fmla="*/ 4934 w 6474"/>
                <a:gd name="T121" fmla="*/ 25 h 3591"/>
                <a:gd name="T122" fmla="*/ 4763 w 6474"/>
                <a:gd name="T123" fmla="*/ 25 h 3591"/>
                <a:gd name="T124" fmla="*/ 4592 w 6474"/>
                <a:gd name="T125" fmla="*/ 0 h 3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474" h="3591" extrusionOk="0">
                  <a:moveTo>
                    <a:pt x="4592" y="0"/>
                  </a:moveTo>
                  <a:lnTo>
                    <a:pt x="4422" y="25"/>
                  </a:lnTo>
                  <a:lnTo>
                    <a:pt x="4251" y="73"/>
                  </a:lnTo>
                  <a:lnTo>
                    <a:pt x="4080" y="122"/>
                  </a:lnTo>
                  <a:lnTo>
                    <a:pt x="3884" y="196"/>
                  </a:lnTo>
                  <a:lnTo>
                    <a:pt x="3713" y="293"/>
                  </a:lnTo>
                  <a:lnTo>
                    <a:pt x="3567" y="391"/>
                  </a:lnTo>
                  <a:lnTo>
                    <a:pt x="3420" y="513"/>
                  </a:lnTo>
                  <a:lnTo>
                    <a:pt x="3298" y="660"/>
                  </a:lnTo>
                  <a:lnTo>
                    <a:pt x="3200" y="806"/>
                  </a:lnTo>
                  <a:lnTo>
                    <a:pt x="3103" y="953"/>
                  </a:lnTo>
                  <a:lnTo>
                    <a:pt x="3029" y="1124"/>
                  </a:lnTo>
                  <a:lnTo>
                    <a:pt x="99" y="757"/>
                  </a:lnTo>
                  <a:lnTo>
                    <a:pt x="74" y="1221"/>
                  </a:lnTo>
                  <a:lnTo>
                    <a:pt x="1" y="1661"/>
                  </a:lnTo>
                  <a:lnTo>
                    <a:pt x="2907" y="2027"/>
                  </a:lnTo>
                  <a:lnTo>
                    <a:pt x="2932" y="2223"/>
                  </a:lnTo>
                  <a:lnTo>
                    <a:pt x="3005" y="2418"/>
                  </a:lnTo>
                  <a:lnTo>
                    <a:pt x="3078" y="2565"/>
                  </a:lnTo>
                  <a:lnTo>
                    <a:pt x="3152" y="2736"/>
                  </a:lnTo>
                  <a:lnTo>
                    <a:pt x="3249" y="2882"/>
                  </a:lnTo>
                  <a:lnTo>
                    <a:pt x="3371" y="3004"/>
                  </a:lnTo>
                  <a:lnTo>
                    <a:pt x="3493" y="3126"/>
                  </a:lnTo>
                  <a:lnTo>
                    <a:pt x="3616" y="3248"/>
                  </a:lnTo>
                  <a:lnTo>
                    <a:pt x="3762" y="3346"/>
                  </a:lnTo>
                  <a:lnTo>
                    <a:pt x="3909" y="3419"/>
                  </a:lnTo>
                  <a:lnTo>
                    <a:pt x="4080" y="3493"/>
                  </a:lnTo>
                  <a:lnTo>
                    <a:pt x="4251" y="3541"/>
                  </a:lnTo>
                  <a:lnTo>
                    <a:pt x="4422" y="3566"/>
                  </a:lnTo>
                  <a:lnTo>
                    <a:pt x="4592" y="3590"/>
                  </a:lnTo>
                  <a:lnTo>
                    <a:pt x="4763" y="3590"/>
                  </a:lnTo>
                  <a:lnTo>
                    <a:pt x="4934" y="3566"/>
                  </a:lnTo>
                  <a:lnTo>
                    <a:pt x="5105" y="3541"/>
                  </a:lnTo>
                  <a:lnTo>
                    <a:pt x="5276" y="3468"/>
                  </a:lnTo>
                  <a:lnTo>
                    <a:pt x="5447" y="3419"/>
                  </a:lnTo>
                  <a:lnTo>
                    <a:pt x="5618" y="3322"/>
                  </a:lnTo>
                  <a:lnTo>
                    <a:pt x="5765" y="3224"/>
                  </a:lnTo>
                  <a:lnTo>
                    <a:pt x="5887" y="3102"/>
                  </a:lnTo>
                  <a:lnTo>
                    <a:pt x="6009" y="2980"/>
                  </a:lnTo>
                  <a:lnTo>
                    <a:pt x="6131" y="2858"/>
                  </a:lnTo>
                  <a:lnTo>
                    <a:pt x="6204" y="2711"/>
                  </a:lnTo>
                  <a:lnTo>
                    <a:pt x="6302" y="2565"/>
                  </a:lnTo>
                  <a:lnTo>
                    <a:pt x="6351" y="2394"/>
                  </a:lnTo>
                  <a:lnTo>
                    <a:pt x="6400" y="2223"/>
                  </a:lnTo>
                  <a:lnTo>
                    <a:pt x="6449" y="2076"/>
                  </a:lnTo>
                  <a:lnTo>
                    <a:pt x="6473" y="1881"/>
                  </a:lnTo>
                  <a:lnTo>
                    <a:pt x="6473" y="1710"/>
                  </a:lnTo>
                  <a:lnTo>
                    <a:pt x="6449" y="1539"/>
                  </a:lnTo>
                  <a:lnTo>
                    <a:pt x="6424" y="1368"/>
                  </a:lnTo>
                  <a:lnTo>
                    <a:pt x="6351" y="1197"/>
                  </a:lnTo>
                  <a:lnTo>
                    <a:pt x="6278" y="1026"/>
                  </a:lnTo>
                  <a:lnTo>
                    <a:pt x="6204" y="855"/>
                  </a:lnTo>
                  <a:lnTo>
                    <a:pt x="6107" y="708"/>
                  </a:lnTo>
                  <a:lnTo>
                    <a:pt x="5985" y="586"/>
                  </a:lnTo>
                  <a:lnTo>
                    <a:pt x="5862" y="464"/>
                  </a:lnTo>
                  <a:lnTo>
                    <a:pt x="5740" y="342"/>
                  </a:lnTo>
                  <a:lnTo>
                    <a:pt x="5594" y="269"/>
                  </a:lnTo>
                  <a:lnTo>
                    <a:pt x="5447" y="171"/>
                  </a:lnTo>
                  <a:lnTo>
                    <a:pt x="5276" y="122"/>
                  </a:lnTo>
                  <a:lnTo>
                    <a:pt x="5105" y="73"/>
                  </a:lnTo>
                  <a:lnTo>
                    <a:pt x="4934" y="25"/>
                  </a:lnTo>
                  <a:lnTo>
                    <a:pt x="4763" y="25"/>
                  </a:lnTo>
                  <a:lnTo>
                    <a:pt x="459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30" name="Google Shape;524;p31">
              <a:extLst>
                <a:ext uri="{FF2B5EF4-FFF2-40B4-BE49-F238E27FC236}">
                  <a16:creationId xmlns:a16="http://schemas.microsoft.com/office/drawing/2014/main" id="{6FF3CA91-726B-7A45-8DE5-EC04B3C23B9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0075" y="5116000"/>
              <a:ext cx="189300" cy="189925"/>
            </a:xfrm>
            <a:custGeom>
              <a:avLst/>
              <a:gdLst>
                <a:gd name="T0" fmla="*/ 3395 w 7572"/>
                <a:gd name="T1" fmla="*/ 25 h 7597"/>
                <a:gd name="T2" fmla="*/ 2662 w 7572"/>
                <a:gd name="T3" fmla="*/ 172 h 7597"/>
                <a:gd name="T4" fmla="*/ 1978 w 7572"/>
                <a:gd name="T5" fmla="*/ 465 h 7597"/>
                <a:gd name="T6" fmla="*/ 1392 w 7572"/>
                <a:gd name="T7" fmla="*/ 880 h 7597"/>
                <a:gd name="T8" fmla="*/ 879 w 7572"/>
                <a:gd name="T9" fmla="*/ 1393 h 7597"/>
                <a:gd name="T10" fmla="*/ 464 w 7572"/>
                <a:gd name="T11" fmla="*/ 1979 h 7597"/>
                <a:gd name="T12" fmla="*/ 171 w 7572"/>
                <a:gd name="T13" fmla="*/ 2663 h 7597"/>
                <a:gd name="T14" fmla="*/ 24 w 7572"/>
                <a:gd name="T15" fmla="*/ 3420 h 7597"/>
                <a:gd name="T16" fmla="*/ 24 w 7572"/>
                <a:gd name="T17" fmla="*/ 4177 h 7597"/>
                <a:gd name="T18" fmla="*/ 171 w 7572"/>
                <a:gd name="T19" fmla="*/ 4934 h 7597"/>
                <a:gd name="T20" fmla="*/ 464 w 7572"/>
                <a:gd name="T21" fmla="*/ 5594 h 7597"/>
                <a:gd name="T22" fmla="*/ 879 w 7572"/>
                <a:gd name="T23" fmla="*/ 6204 h 7597"/>
                <a:gd name="T24" fmla="*/ 1392 w 7572"/>
                <a:gd name="T25" fmla="*/ 6717 h 7597"/>
                <a:gd name="T26" fmla="*/ 1978 w 7572"/>
                <a:gd name="T27" fmla="*/ 7133 h 7597"/>
                <a:gd name="T28" fmla="*/ 2662 w 7572"/>
                <a:gd name="T29" fmla="*/ 7426 h 7597"/>
                <a:gd name="T30" fmla="*/ 3395 w 7572"/>
                <a:gd name="T31" fmla="*/ 7572 h 7597"/>
                <a:gd name="T32" fmla="*/ 4176 w 7572"/>
                <a:gd name="T33" fmla="*/ 7572 h 7597"/>
                <a:gd name="T34" fmla="*/ 4909 w 7572"/>
                <a:gd name="T35" fmla="*/ 7426 h 7597"/>
                <a:gd name="T36" fmla="*/ 5593 w 7572"/>
                <a:gd name="T37" fmla="*/ 7133 h 7597"/>
                <a:gd name="T38" fmla="*/ 6203 w 7572"/>
                <a:gd name="T39" fmla="*/ 6717 h 7597"/>
                <a:gd name="T40" fmla="*/ 6716 w 7572"/>
                <a:gd name="T41" fmla="*/ 6204 h 7597"/>
                <a:gd name="T42" fmla="*/ 7132 w 7572"/>
                <a:gd name="T43" fmla="*/ 5594 h 7597"/>
                <a:gd name="T44" fmla="*/ 7425 w 7572"/>
                <a:gd name="T45" fmla="*/ 4934 h 7597"/>
                <a:gd name="T46" fmla="*/ 7571 w 7572"/>
                <a:gd name="T47" fmla="*/ 4177 h 7597"/>
                <a:gd name="T48" fmla="*/ 7571 w 7572"/>
                <a:gd name="T49" fmla="*/ 3420 h 7597"/>
                <a:gd name="T50" fmla="*/ 7425 w 7572"/>
                <a:gd name="T51" fmla="*/ 2663 h 7597"/>
                <a:gd name="T52" fmla="*/ 7132 w 7572"/>
                <a:gd name="T53" fmla="*/ 1979 h 7597"/>
                <a:gd name="T54" fmla="*/ 6716 w 7572"/>
                <a:gd name="T55" fmla="*/ 1393 h 7597"/>
                <a:gd name="T56" fmla="*/ 6203 w 7572"/>
                <a:gd name="T57" fmla="*/ 880 h 7597"/>
                <a:gd name="T58" fmla="*/ 5593 w 7572"/>
                <a:gd name="T59" fmla="*/ 465 h 7597"/>
                <a:gd name="T60" fmla="*/ 4909 w 7572"/>
                <a:gd name="T61" fmla="*/ 172 h 7597"/>
                <a:gd name="T62" fmla="*/ 4176 w 7572"/>
                <a:gd name="T63" fmla="*/ 25 h 7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572" h="7597" extrusionOk="0">
                  <a:moveTo>
                    <a:pt x="3786" y="1"/>
                  </a:moveTo>
                  <a:lnTo>
                    <a:pt x="3395" y="25"/>
                  </a:lnTo>
                  <a:lnTo>
                    <a:pt x="3028" y="74"/>
                  </a:lnTo>
                  <a:lnTo>
                    <a:pt x="2662" y="172"/>
                  </a:lnTo>
                  <a:lnTo>
                    <a:pt x="2320" y="294"/>
                  </a:lnTo>
                  <a:lnTo>
                    <a:pt x="1978" y="465"/>
                  </a:lnTo>
                  <a:lnTo>
                    <a:pt x="1661" y="660"/>
                  </a:lnTo>
                  <a:lnTo>
                    <a:pt x="1392" y="880"/>
                  </a:lnTo>
                  <a:lnTo>
                    <a:pt x="1123" y="1124"/>
                  </a:lnTo>
                  <a:lnTo>
                    <a:pt x="879" y="1393"/>
                  </a:lnTo>
                  <a:lnTo>
                    <a:pt x="659" y="1686"/>
                  </a:lnTo>
                  <a:lnTo>
                    <a:pt x="464" y="1979"/>
                  </a:lnTo>
                  <a:lnTo>
                    <a:pt x="293" y="2321"/>
                  </a:lnTo>
                  <a:lnTo>
                    <a:pt x="171" y="2663"/>
                  </a:lnTo>
                  <a:lnTo>
                    <a:pt x="73" y="3029"/>
                  </a:lnTo>
                  <a:lnTo>
                    <a:pt x="24" y="3420"/>
                  </a:lnTo>
                  <a:lnTo>
                    <a:pt x="0" y="3787"/>
                  </a:lnTo>
                  <a:lnTo>
                    <a:pt x="24" y="4177"/>
                  </a:lnTo>
                  <a:lnTo>
                    <a:pt x="73" y="4568"/>
                  </a:lnTo>
                  <a:lnTo>
                    <a:pt x="171" y="4934"/>
                  </a:lnTo>
                  <a:lnTo>
                    <a:pt x="293" y="5276"/>
                  </a:lnTo>
                  <a:lnTo>
                    <a:pt x="464" y="5594"/>
                  </a:lnTo>
                  <a:lnTo>
                    <a:pt x="659" y="5911"/>
                  </a:lnTo>
                  <a:lnTo>
                    <a:pt x="879" y="6204"/>
                  </a:lnTo>
                  <a:lnTo>
                    <a:pt x="1123" y="6473"/>
                  </a:lnTo>
                  <a:lnTo>
                    <a:pt x="1392" y="6717"/>
                  </a:lnTo>
                  <a:lnTo>
                    <a:pt x="1661" y="6937"/>
                  </a:lnTo>
                  <a:lnTo>
                    <a:pt x="1978" y="7133"/>
                  </a:lnTo>
                  <a:lnTo>
                    <a:pt x="2320" y="7279"/>
                  </a:lnTo>
                  <a:lnTo>
                    <a:pt x="2662" y="7426"/>
                  </a:lnTo>
                  <a:lnTo>
                    <a:pt x="3028" y="7499"/>
                  </a:lnTo>
                  <a:lnTo>
                    <a:pt x="3395" y="7572"/>
                  </a:lnTo>
                  <a:lnTo>
                    <a:pt x="3786" y="7597"/>
                  </a:lnTo>
                  <a:lnTo>
                    <a:pt x="4176" y="7572"/>
                  </a:lnTo>
                  <a:lnTo>
                    <a:pt x="4567" y="7499"/>
                  </a:lnTo>
                  <a:lnTo>
                    <a:pt x="4909" y="7426"/>
                  </a:lnTo>
                  <a:lnTo>
                    <a:pt x="5275" y="7279"/>
                  </a:lnTo>
                  <a:lnTo>
                    <a:pt x="5593" y="7133"/>
                  </a:lnTo>
                  <a:lnTo>
                    <a:pt x="5910" y="6937"/>
                  </a:lnTo>
                  <a:lnTo>
                    <a:pt x="6203" y="6717"/>
                  </a:lnTo>
                  <a:lnTo>
                    <a:pt x="6472" y="6473"/>
                  </a:lnTo>
                  <a:lnTo>
                    <a:pt x="6716" y="6204"/>
                  </a:lnTo>
                  <a:lnTo>
                    <a:pt x="6936" y="5911"/>
                  </a:lnTo>
                  <a:lnTo>
                    <a:pt x="7132" y="5594"/>
                  </a:lnTo>
                  <a:lnTo>
                    <a:pt x="7278" y="5276"/>
                  </a:lnTo>
                  <a:lnTo>
                    <a:pt x="7425" y="4934"/>
                  </a:lnTo>
                  <a:lnTo>
                    <a:pt x="7498" y="4568"/>
                  </a:lnTo>
                  <a:lnTo>
                    <a:pt x="7571" y="4177"/>
                  </a:lnTo>
                  <a:lnTo>
                    <a:pt x="7571" y="3787"/>
                  </a:lnTo>
                  <a:lnTo>
                    <a:pt x="7571" y="3420"/>
                  </a:lnTo>
                  <a:lnTo>
                    <a:pt x="7498" y="3029"/>
                  </a:lnTo>
                  <a:lnTo>
                    <a:pt x="7425" y="2663"/>
                  </a:lnTo>
                  <a:lnTo>
                    <a:pt x="7278" y="2321"/>
                  </a:lnTo>
                  <a:lnTo>
                    <a:pt x="7132" y="1979"/>
                  </a:lnTo>
                  <a:lnTo>
                    <a:pt x="6936" y="1686"/>
                  </a:lnTo>
                  <a:lnTo>
                    <a:pt x="6716" y="1393"/>
                  </a:lnTo>
                  <a:lnTo>
                    <a:pt x="6472" y="1124"/>
                  </a:lnTo>
                  <a:lnTo>
                    <a:pt x="6203" y="880"/>
                  </a:lnTo>
                  <a:lnTo>
                    <a:pt x="5910" y="660"/>
                  </a:lnTo>
                  <a:lnTo>
                    <a:pt x="5593" y="465"/>
                  </a:lnTo>
                  <a:lnTo>
                    <a:pt x="5275" y="294"/>
                  </a:lnTo>
                  <a:lnTo>
                    <a:pt x="4909" y="172"/>
                  </a:lnTo>
                  <a:lnTo>
                    <a:pt x="4567" y="74"/>
                  </a:lnTo>
                  <a:lnTo>
                    <a:pt x="4176" y="25"/>
                  </a:lnTo>
                  <a:lnTo>
                    <a:pt x="378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sp>
        <p:nvSpPr>
          <p:cNvPr id="52304" name="Google Shape;525;p31">
            <a:extLst>
              <a:ext uri="{FF2B5EF4-FFF2-40B4-BE49-F238E27FC236}">
                <a16:creationId xmlns:a16="http://schemas.microsoft.com/office/drawing/2014/main" id="{9F1A4D64-4D78-3447-93D7-D7746C10E5D2}"/>
              </a:ext>
            </a:extLst>
          </p:cNvPr>
          <p:cNvSpPr>
            <a:spLocks/>
          </p:cNvSpPr>
          <p:nvPr/>
        </p:nvSpPr>
        <p:spPr bwMode="auto">
          <a:xfrm>
            <a:off x="4741863" y="4287838"/>
            <a:ext cx="357187" cy="196850"/>
          </a:xfrm>
          <a:custGeom>
            <a:avLst/>
            <a:gdLst>
              <a:gd name="T0" fmla="*/ 17365 w 19002"/>
              <a:gd name="T1" fmla="*/ 1320 h 10503"/>
              <a:gd name="T2" fmla="*/ 17365 w 19002"/>
              <a:gd name="T3" fmla="*/ 1637 h 10503"/>
              <a:gd name="T4" fmla="*/ 16926 w 19002"/>
              <a:gd name="T5" fmla="*/ 1857 h 10503"/>
              <a:gd name="T6" fmla="*/ 16633 w 19002"/>
              <a:gd name="T7" fmla="*/ 1564 h 10503"/>
              <a:gd name="T8" fmla="*/ 16730 w 19002"/>
              <a:gd name="T9" fmla="*/ 1197 h 10503"/>
              <a:gd name="T10" fmla="*/ 15924 w 19002"/>
              <a:gd name="T11" fmla="*/ 1 h 10503"/>
              <a:gd name="T12" fmla="*/ 14996 w 19002"/>
              <a:gd name="T13" fmla="*/ 172 h 10503"/>
              <a:gd name="T14" fmla="*/ 14264 w 19002"/>
              <a:gd name="T15" fmla="*/ 611 h 10503"/>
              <a:gd name="T16" fmla="*/ 13726 w 19002"/>
              <a:gd name="T17" fmla="*/ 1271 h 10503"/>
              <a:gd name="T18" fmla="*/ 13433 w 19002"/>
              <a:gd name="T19" fmla="*/ 2101 h 10503"/>
              <a:gd name="T20" fmla="*/ 6986 w 19002"/>
              <a:gd name="T21" fmla="*/ 4592 h 10503"/>
              <a:gd name="T22" fmla="*/ 8280 w 19002"/>
              <a:gd name="T23" fmla="*/ 5374 h 10503"/>
              <a:gd name="T24" fmla="*/ 9599 w 19002"/>
              <a:gd name="T25" fmla="*/ 5813 h 10503"/>
              <a:gd name="T26" fmla="*/ 10942 w 19002"/>
              <a:gd name="T27" fmla="*/ 5935 h 10503"/>
              <a:gd name="T28" fmla="*/ 12285 w 19002"/>
              <a:gd name="T29" fmla="*/ 5716 h 10503"/>
              <a:gd name="T30" fmla="*/ 14044 w 19002"/>
              <a:gd name="T31" fmla="*/ 4983 h 10503"/>
              <a:gd name="T32" fmla="*/ 14923 w 19002"/>
              <a:gd name="T33" fmla="*/ 4372 h 10503"/>
              <a:gd name="T34" fmla="*/ 15240 w 19002"/>
              <a:gd name="T35" fmla="*/ 4519 h 10503"/>
              <a:gd name="T36" fmla="*/ 15045 w 19002"/>
              <a:gd name="T37" fmla="*/ 4861 h 10503"/>
              <a:gd name="T38" fmla="*/ 13702 w 19002"/>
              <a:gd name="T39" fmla="*/ 5716 h 10503"/>
              <a:gd name="T40" fmla="*/ 12090 w 19002"/>
              <a:gd name="T41" fmla="*/ 6277 h 10503"/>
              <a:gd name="T42" fmla="*/ 10796 w 19002"/>
              <a:gd name="T43" fmla="*/ 6424 h 10503"/>
              <a:gd name="T44" fmla="*/ 9306 w 19002"/>
              <a:gd name="T45" fmla="*/ 6229 h 10503"/>
              <a:gd name="T46" fmla="*/ 7669 w 19002"/>
              <a:gd name="T47" fmla="*/ 5594 h 10503"/>
              <a:gd name="T48" fmla="*/ 7132 w 19002"/>
              <a:gd name="T49" fmla="*/ 5496 h 10503"/>
              <a:gd name="T50" fmla="*/ 98 w 19002"/>
              <a:gd name="T51" fmla="*/ 7865 h 10503"/>
              <a:gd name="T52" fmla="*/ 1 w 19002"/>
              <a:gd name="T53" fmla="*/ 8207 h 10503"/>
              <a:gd name="T54" fmla="*/ 318 w 19002"/>
              <a:gd name="T55" fmla="*/ 8622 h 10503"/>
              <a:gd name="T56" fmla="*/ 171 w 19002"/>
              <a:gd name="T57" fmla="*/ 8842 h 10503"/>
              <a:gd name="T58" fmla="*/ 1 w 19002"/>
              <a:gd name="T59" fmla="*/ 9159 h 10503"/>
              <a:gd name="T60" fmla="*/ 123 w 19002"/>
              <a:gd name="T61" fmla="*/ 9575 h 10503"/>
              <a:gd name="T62" fmla="*/ 587 w 19002"/>
              <a:gd name="T63" fmla="*/ 9721 h 10503"/>
              <a:gd name="T64" fmla="*/ 758 w 19002"/>
              <a:gd name="T65" fmla="*/ 9868 h 10503"/>
              <a:gd name="T66" fmla="*/ 1026 w 19002"/>
              <a:gd name="T67" fmla="*/ 10307 h 10503"/>
              <a:gd name="T68" fmla="*/ 1515 w 19002"/>
              <a:gd name="T69" fmla="*/ 10283 h 10503"/>
              <a:gd name="T70" fmla="*/ 7791 w 19002"/>
              <a:gd name="T71" fmla="*/ 7987 h 10503"/>
              <a:gd name="T72" fmla="*/ 10454 w 19002"/>
              <a:gd name="T73" fmla="*/ 8598 h 10503"/>
              <a:gd name="T74" fmla="*/ 12261 w 19002"/>
              <a:gd name="T75" fmla="*/ 10405 h 10503"/>
              <a:gd name="T76" fmla="*/ 13384 w 19002"/>
              <a:gd name="T77" fmla="*/ 10503 h 10503"/>
              <a:gd name="T78" fmla="*/ 13629 w 19002"/>
              <a:gd name="T79" fmla="*/ 10332 h 10503"/>
              <a:gd name="T80" fmla="*/ 13409 w 19002"/>
              <a:gd name="T81" fmla="*/ 10087 h 10503"/>
              <a:gd name="T82" fmla="*/ 13067 w 19002"/>
              <a:gd name="T83" fmla="*/ 8549 h 10503"/>
              <a:gd name="T84" fmla="*/ 14874 w 19002"/>
              <a:gd name="T85" fmla="*/ 8109 h 10503"/>
              <a:gd name="T86" fmla="*/ 16291 w 19002"/>
              <a:gd name="T87" fmla="*/ 7376 h 10503"/>
              <a:gd name="T88" fmla="*/ 17072 w 19002"/>
              <a:gd name="T89" fmla="*/ 6619 h 10503"/>
              <a:gd name="T90" fmla="*/ 17610 w 19002"/>
              <a:gd name="T91" fmla="*/ 5569 h 10503"/>
              <a:gd name="T92" fmla="*/ 17854 w 19002"/>
              <a:gd name="T93" fmla="*/ 4226 h 10503"/>
              <a:gd name="T94" fmla="*/ 17829 w 19002"/>
              <a:gd name="T95" fmla="*/ 2760 h 10503"/>
              <a:gd name="T96" fmla="*/ 18293 w 19002"/>
              <a:gd name="T97" fmla="*/ 2125 h 10503"/>
              <a:gd name="T98" fmla="*/ 19002 w 19002"/>
              <a:gd name="T99" fmla="*/ 1759 h 10503"/>
              <a:gd name="T100" fmla="*/ 17780 w 19002"/>
              <a:gd name="T101" fmla="*/ 1026 h 10503"/>
              <a:gd name="T102" fmla="*/ 16852 w 19002"/>
              <a:gd name="T103" fmla="*/ 269 h 10503"/>
              <a:gd name="T104" fmla="*/ 15924 w 19002"/>
              <a:gd name="T105" fmla="*/ 1 h 105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9002" h="10503" extrusionOk="0">
                <a:moveTo>
                  <a:pt x="17072" y="1100"/>
                </a:moveTo>
                <a:lnTo>
                  <a:pt x="17145" y="1124"/>
                </a:lnTo>
                <a:lnTo>
                  <a:pt x="17268" y="1197"/>
                </a:lnTo>
                <a:lnTo>
                  <a:pt x="17365" y="1320"/>
                </a:lnTo>
                <a:lnTo>
                  <a:pt x="17390" y="1393"/>
                </a:lnTo>
                <a:lnTo>
                  <a:pt x="17390" y="1490"/>
                </a:lnTo>
                <a:lnTo>
                  <a:pt x="17390" y="1564"/>
                </a:lnTo>
                <a:lnTo>
                  <a:pt x="17365" y="1637"/>
                </a:lnTo>
                <a:lnTo>
                  <a:pt x="17268" y="1759"/>
                </a:lnTo>
                <a:lnTo>
                  <a:pt x="17145" y="1832"/>
                </a:lnTo>
                <a:lnTo>
                  <a:pt x="17072" y="1857"/>
                </a:lnTo>
                <a:lnTo>
                  <a:pt x="16926" y="1857"/>
                </a:lnTo>
                <a:lnTo>
                  <a:pt x="16852" y="1832"/>
                </a:lnTo>
                <a:lnTo>
                  <a:pt x="16730" y="1759"/>
                </a:lnTo>
                <a:lnTo>
                  <a:pt x="16657" y="1637"/>
                </a:lnTo>
                <a:lnTo>
                  <a:pt x="16633" y="1564"/>
                </a:lnTo>
                <a:lnTo>
                  <a:pt x="16608" y="1490"/>
                </a:lnTo>
                <a:lnTo>
                  <a:pt x="16633" y="1393"/>
                </a:lnTo>
                <a:lnTo>
                  <a:pt x="16657" y="1320"/>
                </a:lnTo>
                <a:lnTo>
                  <a:pt x="16730" y="1197"/>
                </a:lnTo>
                <a:lnTo>
                  <a:pt x="16852" y="1124"/>
                </a:lnTo>
                <a:lnTo>
                  <a:pt x="16926" y="1100"/>
                </a:lnTo>
                <a:lnTo>
                  <a:pt x="17072" y="1100"/>
                </a:lnTo>
                <a:close/>
                <a:moveTo>
                  <a:pt x="15924" y="1"/>
                </a:moveTo>
                <a:lnTo>
                  <a:pt x="15656" y="25"/>
                </a:lnTo>
                <a:lnTo>
                  <a:pt x="15387" y="74"/>
                </a:lnTo>
                <a:lnTo>
                  <a:pt x="15192" y="123"/>
                </a:lnTo>
                <a:lnTo>
                  <a:pt x="14996" y="172"/>
                </a:lnTo>
                <a:lnTo>
                  <a:pt x="14801" y="269"/>
                </a:lnTo>
                <a:lnTo>
                  <a:pt x="14605" y="367"/>
                </a:lnTo>
                <a:lnTo>
                  <a:pt x="14435" y="489"/>
                </a:lnTo>
                <a:lnTo>
                  <a:pt x="14264" y="611"/>
                </a:lnTo>
                <a:lnTo>
                  <a:pt x="14093" y="758"/>
                </a:lnTo>
                <a:lnTo>
                  <a:pt x="13970" y="929"/>
                </a:lnTo>
                <a:lnTo>
                  <a:pt x="13824" y="1100"/>
                </a:lnTo>
                <a:lnTo>
                  <a:pt x="13726" y="1271"/>
                </a:lnTo>
                <a:lnTo>
                  <a:pt x="13629" y="1466"/>
                </a:lnTo>
                <a:lnTo>
                  <a:pt x="13531" y="1661"/>
                </a:lnTo>
                <a:lnTo>
                  <a:pt x="13482" y="1881"/>
                </a:lnTo>
                <a:lnTo>
                  <a:pt x="13433" y="2101"/>
                </a:lnTo>
                <a:lnTo>
                  <a:pt x="13409" y="2345"/>
                </a:lnTo>
                <a:lnTo>
                  <a:pt x="13409" y="2565"/>
                </a:lnTo>
                <a:lnTo>
                  <a:pt x="6668" y="4372"/>
                </a:lnTo>
                <a:lnTo>
                  <a:pt x="6986" y="4592"/>
                </a:lnTo>
                <a:lnTo>
                  <a:pt x="7303" y="4812"/>
                </a:lnTo>
                <a:lnTo>
                  <a:pt x="7621" y="5032"/>
                </a:lnTo>
                <a:lnTo>
                  <a:pt x="7938" y="5203"/>
                </a:lnTo>
                <a:lnTo>
                  <a:pt x="8280" y="5374"/>
                </a:lnTo>
                <a:lnTo>
                  <a:pt x="8597" y="5496"/>
                </a:lnTo>
                <a:lnTo>
                  <a:pt x="8939" y="5618"/>
                </a:lnTo>
                <a:lnTo>
                  <a:pt x="9257" y="5740"/>
                </a:lnTo>
                <a:lnTo>
                  <a:pt x="9599" y="5813"/>
                </a:lnTo>
                <a:lnTo>
                  <a:pt x="9941" y="5862"/>
                </a:lnTo>
                <a:lnTo>
                  <a:pt x="10258" y="5911"/>
                </a:lnTo>
                <a:lnTo>
                  <a:pt x="10600" y="5935"/>
                </a:lnTo>
                <a:lnTo>
                  <a:pt x="10942" y="5935"/>
                </a:lnTo>
                <a:lnTo>
                  <a:pt x="11284" y="5911"/>
                </a:lnTo>
                <a:lnTo>
                  <a:pt x="11626" y="5862"/>
                </a:lnTo>
                <a:lnTo>
                  <a:pt x="11968" y="5813"/>
                </a:lnTo>
                <a:lnTo>
                  <a:pt x="12285" y="5716"/>
                </a:lnTo>
                <a:lnTo>
                  <a:pt x="12603" y="5642"/>
                </a:lnTo>
                <a:lnTo>
                  <a:pt x="13140" y="5423"/>
                </a:lnTo>
                <a:lnTo>
                  <a:pt x="13629" y="5203"/>
                </a:lnTo>
                <a:lnTo>
                  <a:pt x="14044" y="4983"/>
                </a:lnTo>
                <a:lnTo>
                  <a:pt x="14386" y="4763"/>
                </a:lnTo>
                <a:lnTo>
                  <a:pt x="14630" y="4592"/>
                </a:lnTo>
                <a:lnTo>
                  <a:pt x="14850" y="4421"/>
                </a:lnTo>
                <a:lnTo>
                  <a:pt x="14923" y="4372"/>
                </a:lnTo>
                <a:lnTo>
                  <a:pt x="15021" y="4348"/>
                </a:lnTo>
                <a:lnTo>
                  <a:pt x="15118" y="4372"/>
                </a:lnTo>
                <a:lnTo>
                  <a:pt x="15192" y="4421"/>
                </a:lnTo>
                <a:lnTo>
                  <a:pt x="15240" y="4519"/>
                </a:lnTo>
                <a:lnTo>
                  <a:pt x="15240" y="4592"/>
                </a:lnTo>
                <a:lnTo>
                  <a:pt x="15240" y="4690"/>
                </a:lnTo>
                <a:lnTo>
                  <a:pt x="15167" y="4763"/>
                </a:lnTo>
                <a:lnTo>
                  <a:pt x="15045" y="4861"/>
                </a:lnTo>
                <a:lnTo>
                  <a:pt x="14752" y="5105"/>
                </a:lnTo>
                <a:lnTo>
                  <a:pt x="14312" y="5398"/>
                </a:lnTo>
                <a:lnTo>
                  <a:pt x="14019" y="5569"/>
                </a:lnTo>
                <a:lnTo>
                  <a:pt x="13702" y="5716"/>
                </a:lnTo>
                <a:lnTo>
                  <a:pt x="13213" y="5935"/>
                </a:lnTo>
                <a:lnTo>
                  <a:pt x="12969" y="6033"/>
                </a:lnTo>
                <a:lnTo>
                  <a:pt x="12676" y="6131"/>
                </a:lnTo>
                <a:lnTo>
                  <a:pt x="12090" y="6277"/>
                </a:lnTo>
                <a:lnTo>
                  <a:pt x="11797" y="6326"/>
                </a:lnTo>
                <a:lnTo>
                  <a:pt x="11479" y="6375"/>
                </a:lnTo>
                <a:lnTo>
                  <a:pt x="11137" y="6400"/>
                </a:lnTo>
                <a:lnTo>
                  <a:pt x="10796" y="6424"/>
                </a:lnTo>
                <a:lnTo>
                  <a:pt x="10429" y="6400"/>
                </a:lnTo>
                <a:lnTo>
                  <a:pt x="10063" y="6375"/>
                </a:lnTo>
                <a:lnTo>
                  <a:pt x="9696" y="6326"/>
                </a:lnTo>
                <a:lnTo>
                  <a:pt x="9306" y="6229"/>
                </a:lnTo>
                <a:lnTo>
                  <a:pt x="8915" y="6131"/>
                </a:lnTo>
                <a:lnTo>
                  <a:pt x="8500" y="5984"/>
                </a:lnTo>
                <a:lnTo>
                  <a:pt x="8085" y="5813"/>
                </a:lnTo>
                <a:lnTo>
                  <a:pt x="7669" y="5594"/>
                </a:lnTo>
                <a:lnTo>
                  <a:pt x="7572" y="5569"/>
                </a:lnTo>
                <a:lnTo>
                  <a:pt x="7376" y="5471"/>
                </a:lnTo>
                <a:lnTo>
                  <a:pt x="7254" y="5471"/>
                </a:lnTo>
                <a:lnTo>
                  <a:pt x="7132" y="5496"/>
                </a:lnTo>
                <a:lnTo>
                  <a:pt x="318" y="7694"/>
                </a:lnTo>
                <a:lnTo>
                  <a:pt x="245" y="7743"/>
                </a:lnTo>
                <a:lnTo>
                  <a:pt x="147" y="7792"/>
                </a:lnTo>
                <a:lnTo>
                  <a:pt x="98" y="7865"/>
                </a:lnTo>
                <a:lnTo>
                  <a:pt x="49" y="7938"/>
                </a:lnTo>
                <a:lnTo>
                  <a:pt x="1" y="8036"/>
                </a:lnTo>
                <a:lnTo>
                  <a:pt x="1" y="8134"/>
                </a:lnTo>
                <a:lnTo>
                  <a:pt x="1" y="8207"/>
                </a:lnTo>
                <a:lnTo>
                  <a:pt x="25" y="8305"/>
                </a:lnTo>
                <a:lnTo>
                  <a:pt x="98" y="8451"/>
                </a:lnTo>
                <a:lnTo>
                  <a:pt x="196" y="8549"/>
                </a:lnTo>
                <a:lnTo>
                  <a:pt x="318" y="8622"/>
                </a:lnTo>
                <a:lnTo>
                  <a:pt x="489" y="8646"/>
                </a:lnTo>
                <a:lnTo>
                  <a:pt x="611" y="8622"/>
                </a:lnTo>
                <a:lnTo>
                  <a:pt x="269" y="8793"/>
                </a:lnTo>
                <a:lnTo>
                  <a:pt x="171" y="8842"/>
                </a:lnTo>
                <a:lnTo>
                  <a:pt x="123" y="8915"/>
                </a:lnTo>
                <a:lnTo>
                  <a:pt x="49" y="8988"/>
                </a:lnTo>
                <a:lnTo>
                  <a:pt x="25" y="9086"/>
                </a:lnTo>
                <a:lnTo>
                  <a:pt x="1" y="9159"/>
                </a:lnTo>
                <a:lnTo>
                  <a:pt x="1" y="9257"/>
                </a:lnTo>
                <a:lnTo>
                  <a:pt x="1" y="9355"/>
                </a:lnTo>
                <a:lnTo>
                  <a:pt x="49" y="9452"/>
                </a:lnTo>
                <a:lnTo>
                  <a:pt x="123" y="9575"/>
                </a:lnTo>
                <a:lnTo>
                  <a:pt x="220" y="9648"/>
                </a:lnTo>
                <a:lnTo>
                  <a:pt x="342" y="9697"/>
                </a:lnTo>
                <a:lnTo>
                  <a:pt x="489" y="9721"/>
                </a:lnTo>
                <a:lnTo>
                  <a:pt x="587" y="9721"/>
                </a:lnTo>
                <a:lnTo>
                  <a:pt x="684" y="9672"/>
                </a:lnTo>
                <a:lnTo>
                  <a:pt x="855" y="9599"/>
                </a:lnTo>
                <a:lnTo>
                  <a:pt x="782" y="9721"/>
                </a:lnTo>
                <a:lnTo>
                  <a:pt x="758" y="9868"/>
                </a:lnTo>
                <a:lnTo>
                  <a:pt x="782" y="10014"/>
                </a:lnTo>
                <a:lnTo>
                  <a:pt x="831" y="10161"/>
                </a:lnTo>
                <a:lnTo>
                  <a:pt x="929" y="10258"/>
                </a:lnTo>
                <a:lnTo>
                  <a:pt x="1026" y="10307"/>
                </a:lnTo>
                <a:lnTo>
                  <a:pt x="1124" y="10356"/>
                </a:lnTo>
                <a:lnTo>
                  <a:pt x="1246" y="10380"/>
                </a:lnTo>
                <a:lnTo>
                  <a:pt x="1393" y="10356"/>
                </a:lnTo>
                <a:lnTo>
                  <a:pt x="1515" y="10283"/>
                </a:lnTo>
                <a:lnTo>
                  <a:pt x="6082" y="7303"/>
                </a:lnTo>
                <a:lnTo>
                  <a:pt x="6546" y="7523"/>
                </a:lnTo>
                <a:lnTo>
                  <a:pt x="7108" y="7743"/>
                </a:lnTo>
                <a:lnTo>
                  <a:pt x="7791" y="7987"/>
                </a:lnTo>
                <a:lnTo>
                  <a:pt x="8524" y="8207"/>
                </a:lnTo>
                <a:lnTo>
                  <a:pt x="9306" y="8402"/>
                </a:lnTo>
                <a:lnTo>
                  <a:pt x="10087" y="8549"/>
                </a:lnTo>
                <a:lnTo>
                  <a:pt x="10454" y="8598"/>
                </a:lnTo>
                <a:lnTo>
                  <a:pt x="10820" y="8646"/>
                </a:lnTo>
                <a:lnTo>
                  <a:pt x="11528" y="8646"/>
                </a:lnTo>
                <a:lnTo>
                  <a:pt x="12212" y="10356"/>
                </a:lnTo>
                <a:lnTo>
                  <a:pt x="12261" y="10405"/>
                </a:lnTo>
                <a:lnTo>
                  <a:pt x="12310" y="10454"/>
                </a:lnTo>
                <a:lnTo>
                  <a:pt x="12383" y="10478"/>
                </a:lnTo>
                <a:lnTo>
                  <a:pt x="12456" y="10503"/>
                </a:lnTo>
                <a:lnTo>
                  <a:pt x="13384" y="10503"/>
                </a:lnTo>
                <a:lnTo>
                  <a:pt x="13482" y="10478"/>
                </a:lnTo>
                <a:lnTo>
                  <a:pt x="13555" y="10454"/>
                </a:lnTo>
                <a:lnTo>
                  <a:pt x="13604" y="10405"/>
                </a:lnTo>
                <a:lnTo>
                  <a:pt x="13629" y="10332"/>
                </a:lnTo>
                <a:lnTo>
                  <a:pt x="13629" y="10234"/>
                </a:lnTo>
                <a:lnTo>
                  <a:pt x="13580" y="10161"/>
                </a:lnTo>
                <a:lnTo>
                  <a:pt x="13506" y="10087"/>
                </a:lnTo>
                <a:lnTo>
                  <a:pt x="13409" y="10087"/>
                </a:lnTo>
                <a:lnTo>
                  <a:pt x="12603" y="10014"/>
                </a:lnTo>
                <a:lnTo>
                  <a:pt x="12163" y="8646"/>
                </a:lnTo>
                <a:lnTo>
                  <a:pt x="12700" y="8598"/>
                </a:lnTo>
                <a:lnTo>
                  <a:pt x="13067" y="8549"/>
                </a:lnTo>
                <a:lnTo>
                  <a:pt x="13482" y="8475"/>
                </a:lnTo>
                <a:lnTo>
                  <a:pt x="13922" y="8378"/>
                </a:lnTo>
                <a:lnTo>
                  <a:pt x="14386" y="8280"/>
                </a:lnTo>
                <a:lnTo>
                  <a:pt x="14874" y="8109"/>
                </a:lnTo>
                <a:lnTo>
                  <a:pt x="15363" y="7914"/>
                </a:lnTo>
                <a:lnTo>
                  <a:pt x="15827" y="7670"/>
                </a:lnTo>
                <a:lnTo>
                  <a:pt x="16046" y="7547"/>
                </a:lnTo>
                <a:lnTo>
                  <a:pt x="16291" y="7376"/>
                </a:lnTo>
                <a:lnTo>
                  <a:pt x="16486" y="7205"/>
                </a:lnTo>
                <a:lnTo>
                  <a:pt x="16681" y="7035"/>
                </a:lnTo>
                <a:lnTo>
                  <a:pt x="16877" y="6839"/>
                </a:lnTo>
                <a:lnTo>
                  <a:pt x="17072" y="6619"/>
                </a:lnTo>
                <a:lnTo>
                  <a:pt x="17219" y="6375"/>
                </a:lnTo>
                <a:lnTo>
                  <a:pt x="17365" y="6131"/>
                </a:lnTo>
                <a:lnTo>
                  <a:pt x="17512" y="5862"/>
                </a:lnTo>
                <a:lnTo>
                  <a:pt x="17610" y="5569"/>
                </a:lnTo>
                <a:lnTo>
                  <a:pt x="17707" y="5276"/>
                </a:lnTo>
                <a:lnTo>
                  <a:pt x="17780" y="4959"/>
                </a:lnTo>
                <a:lnTo>
                  <a:pt x="17829" y="4592"/>
                </a:lnTo>
                <a:lnTo>
                  <a:pt x="17854" y="4226"/>
                </a:lnTo>
                <a:lnTo>
                  <a:pt x="17854" y="3884"/>
                </a:lnTo>
                <a:lnTo>
                  <a:pt x="17829" y="3444"/>
                </a:lnTo>
                <a:lnTo>
                  <a:pt x="17829" y="2980"/>
                </a:lnTo>
                <a:lnTo>
                  <a:pt x="17829" y="2760"/>
                </a:lnTo>
                <a:lnTo>
                  <a:pt x="17878" y="2590"/>
                </a:lnTo>
                <a:lnTo>
                  <a:pt x="18440" y="2370"/>
                </a:lnTo>
                <a:lnTo>
                  <a:pt x="18733" y="2272"/>
                </a:lnTo>
                <a:lnTo>
                  <a:pt x="18293" y="2125"/>
                </a:lnTo>
                <a:lnTo>
                  <a:pt x="18586" y="1979"/>
                </a:lnTo>
                <a:lnTo>
                  <a:pt x="18855" y="1857"/>
                </a:lnTo>
                <a:lnTo>
                  <a:pt x="18953" y="1808"/>
                </a:lnTo>
                <a:lnTo>
                  <a:pt x="19002" y="1759"/>
                </a:lnTo>
                <a:lnTo>
                  <a:pt x="19002" y="1710"/>
                </a:lnTo>
                <a:lnTo>
                  <a:pt x="18953" y="1686"/>
                </a:lnTo>
                <a:lnTo>
                  <a:pt x="18000" y="1271"/>
                </a:lnTo>
                <a:lnTo>
                  <a:pt x="17780" y="1026"/>
                </a:lnTo>
                <a:lnTo>
                  <a:pt x="17561" y="782"/>
                </a:lnTo>
                <a:lnTo>
                  <a:pt x="17243" y="514"/>
                </a:lnTo>
                <a:lnTo>
                  <a:pt x="17048" y="391"/>
                </a:lnTo>
                <a:lnTo>
                  <a:pt x="16852" y="269"/>
                </a:lnTo>
                <a:lnTo>
                  <a:pt x="16633" y="172"/>
                </a:lnTo>
                <a:lnTo>
                  <a:pt x="16413" y="98"/>
                </a:lnTo>
                <a:lnTo>
                  <a:pt x="16169" y="25"/>
                </a:lnTo>
                <a:lnTo>
                  <a:pt x="15924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grpSp>
        <p:nvGrpSpPr>
          <p:cNvPr id="52305" name="Google Shape;526;p31">
            <a:extLst>
              <a:ext uri="{FF2B5EF4-FFF2-40B4-BE49-F238E27FC236}">
                <a16:creationId xmlns:a16="http://schemas.microsoft.com/office/drawing/2014/main" id="{215CB4A0-B8A5-9D44-B514-3C1E55B21EBB}"/>
              </a:ext>
            </a:extLst>
          </p:cNvPr>
          <p:cNvGrpSpPr>
            <a:grpSpLocks/>
          </p:cNvGrpSpPr>
          <p:nvPr/>
        </p:nvGrpSpPr>
        <p:grpSpPr bwMode="auto">
          <a:xfrm>
            <a:off x="5295900" y="4248150"/>
            <a:ext cx="260350" cy="300038"/>
            <a:chOff x="6685175" y="5036025"/>
            <a:chExt cx="346225" cy="398125"/>
          </a:xfrm>
        </p:grpSpPr>
        <p:sp>
          <p:nvSpPr>
            <p:cNvPr id="52320" name="Google Shape;527;p31">
              <a:extLst>
                <a:ext uri="{FF2B5EF4-FFF2-40B4-BE49-F238E27FC236}">
                  <a16:creationId xmlns:a16="http://schemas.microsoft.com/office/drawing/2014/main" id="{1E14BE09-F077-8C4D-8045-C2A40427C848}"/>
                </a:ext>
              </a:extLst>
            </p:cNvPr>
            <p:cNvSpPr>
              <a:spLocks/>
            </p:cNvSpPr>
            <p:nvPr/>
          </p:nvSpPr>
          <p:spPr bwMode="auto">
            <a:xfrm>
              <a:off x="6743800" y="5036025"/>
              <a:ext cx="105650" cy="147775"/>
            </a:xfrm>
            <a:custGeom>
              <a:avLst/>
              <a:gdLst>
                <a:gd name="T0" fmla="*/ 2931 w 4226"/>
                <a:gd name="T1" fmla="*/ 1 h 5911"/>
                <a:gd name="T2" fmla="*/ 2736 w 4226"/>
                <a:gd name="T3" fmla="*/ 25 h 5911"/>
                <a:gd name="T4" fmla="*/ 2516 w 4226"/>
                <a:gd name="T5" fmla="*/ 74 h 5911"/>
                <a:gd name="T6" fmla="*/ 2272 w 4226"/>
                <a:gd name="T7" fmla="*/ 147 h 5911"/>
                <a:gd name="T8" fmla="*/ 2027 w 4226"/>
                <a:gd name="T9" fmla="*/ 269 h 5911"/>
                <a:gd name="T10" fmla="*/ 1783 w 4226"/>
                <a:gd name="T11" fmla="*/ 416 h 5911"/>
                <a:gd name="T12" fmla="*/ 1539 w 4226"/>
                <a:gd name="T13" fmla="*/ 611 h 5911"/>
                <a:gd name="T14" fmla="*/ 1319 w 4226"/>
                <a:gd name="T15" fmla="*/ 807 h 5911"/>
                <a:gd name="T16" fmla="*/ 1075 w 4226"/>
                <a:gd name="T17" fmla="*/ 1026 h 5911"/>
                <a:gd name="T18" fmla="*/ 855 w 4226"/>
                <a:gd name="T19" fmla="*/ 1271 h 5911"/>
                <a:gd name="T20" fmla="*/ 660 w 4226"/>
                <a:gd name="T21" fmla="*/ 1539 h 5911"/>
                <a:gd name="T22" fmla="*/ 489 w 4226"/>
                <a:gd name="T23" fmla="*/ 1808 h 5911"/>
                <a:gd name="T24" fmla="*/ 318 w 4226"/>
                <a:gd name="T25" fmla="*/ 2101 h 5911"/>
                <a:gd name="T26" fmla="*/ 196 w 4226"/>
                <a:gd name="T27" fmla="*/ 2370 h 5911"/>
                <a:gd name="T28" fmla="*/ 98 w 4226"/>
                <a:gd name="T29" fmla="*/ 2663 h 5911"/>
                <a:gd name="T30" fmla="*/ 25 w 4226"/>
                <a:gd name="T31" fmla="*/ 2956 h 5911"/>
                <a:gd name="T32" fmla="*/ 0 w 4226"/>
                <a:gd name="T33" fmla="*/ 3249 h 5911"/>
                <a:gd name="T34" fmla="*/ 0 w 4226"/>
                <a:gd name="T35" fmla="*/ 3517 h 5911"/>
                <a:gd name="T36" fmla="*/ 49 w 4226"/>
                <a:gd name="T37" fmla="*/ 3786 h 5911"/>
                <a:gd name="T38" fmla="*/ 122 w 4226"/>
                <a:gd name="T39" fmla="*/ 4055 h 5911"/>
                <a:gd name="T40" fmla="*/ 196 w 4226"/>
                <a:gd name="T41" fmla="*/ 4299 h 5911"/>
                <a:gd name="T42" fmla="*/ 293 w 4226"/>
                <a:gd name="T43" fmla="*/ 4543 h 5911"/>
                <a:gd name="T44" fmla="*/ 415 w 4226"/>
                <a:gd name="T45" fmla="*/ 4763 h 5911"/>
                <a:gd name="T46" fmla="*/ 562 w 4226"/>
                <a:gd name="T47" fmla="*/ 4958 h 5911"/>
                <a:gd name="T48" fmla="*/ 708 w 4226"/>
                <a:gd name="T49" fmla="*/ 5154 h 5911"/>
                <a:gd name="T50" fmla="*/ 855 w 4226"/>
                <a:gd name="T51" fmla="*/ 5325 h 5911"/>
                <a:gd name="T52" fmla="*/ 1026 w 4226"/>
                <a:gd name="T53" fmla="*/ 5471 h 5911"/>
                <a:gd name="T54" fmla="*/ 1221 w 4226"/>
                <a:gd name="T55" fmla="*/ 5618 h 5911"/>
                <a:gd name="T56" fmla="*/ 1392 w 4226"/>
                <a:gd name="T57" fmla="*/ 5716 h 5911"/>
                <a:gd name="T58" fmla="*/ 1588 w 4226"/>
                <a:gd name="T59" fmla="*/ 5813 h 5911"/>
                <a:gd name="T60" fmla="*/ 1807 w 4226"/>
                <a:gd name="T61" fmla="*/ 5862 h 5911"/>
                <a:gd name="T62" fmla="*/ 2003 w 4226"/>
                <a:gd name="T63" fmla="*/ 5911 h 5911"/>
                <a:gd name="T64" fmla="*/ 2442 w 4226"/>
                <a:gd name="T65" fmla="*/ 5911 h 5911"/>
                <a:gd name="T66" fmla="*/ 2662 w 4226"/>
                <a:gd name="T67" fmla="*/ 5862 h 5911"/>
                <a:gd name="T68" fmla="*/ 2858 w 4226"/>
                <a:gd name="T69" fmla="*/ 5789 h 5911"/>
                <a:gd name="T70" fmla="*/ 3053 w 4226"/>
                <a:gd name="T71" fmla="*/ 5716 h 5911"/>
                <a:gd name="T72" fmla="*/ 3224 w 4226"/>
                <a:gd name="T73" fmla="*/ 5593 h 5911"/>
                <a:gd name="T74" fmla="*/ 3395 w 4226"/>
                <a:gd name="T75" fmla="*/ 5471 h 5911"/>
                <a:gd name="T76" fmla="*/ 3541 w 4226"/>
                <a:gd name="T77" fmla="*/ 5300 h 5911"/>
                <a:gd name="T78" fmla="*/ 3688 w 4226"/>
                <a:gd name="T79" fmla="*/ 5129 h 5911"/>
                <a:gd name="T80" fmla="*/ 3810 w 4226"/>
                <a:gd name="T81" fmla="*/ 4934 h 5911"/>
                <a:gd name="T82" fmla="*/ 3932 w 4226"/>
                <a:gd name="T83" fmla="*/ 4739 h 5911"/>
                <a:gd name="T84" fmla="*/ 4030 w 4226"/>
                <a:gd name="T85" fmla="*/ 4519 h 5911"/>
                <a:gd name="T86" fmla="*/ 4103 w 4226"/>
                <a:gd name="T87" fmla="*/ 4275 h 5911"/>
                <a:gd name="T88" fmla="*/ 4152 w 4226"/>
                <a:gd name="T89" fmla="*/ 4030 h 5911"/>
                <a:gd name="T90" fmla="*/ 4201 w 4226"/>
                <a:gd name="T91" fmla="*/ 3786 h 5911"/>
                <a:gd name="T92" fmla="*/ 4225 w 4226"/>
                <a:gd name="T93" fmla="*/ 3517 h 5911"/>
                <a:gd name="T94" fmla="*/ 4201 w 4226"/>
                <a:gd name="T95" fmla="*/ 3249 h 5911"/>
                <a:gd name="T96" fmla="*/ 4176 w 4226"/>
                <a:gd name="T97" fmla="*/ 2980 h 5911"/>
                <a:gd name="T98" fmla="*/ 4054 w 4226"/>
                <a:gd name="T99" fmla="*/ 1881 h 5911"/>
                <a:gd name="T100" fmla="*/ 3957 w 4226"/>
                <a:gd name="T101" fmla="*/ 1368 h 5911"/>
                <a:gd name="T102" fmla="*/ 3835 w 4226"/>
                <a:gd name="T103" fmla="*/ 904 h 5911"/>
                <a:gd name="T104" fmla="*/ 3737 w 4226"/>
                <a:gd name="T105" fmla="*/ 684 h 5911"/>
                <a:gd name="T106" fmla="*/ 3664 w 4226"/>
                <a:gd name="T107" fmla="*/ 513 h 5911"/>
                <a:gd name="T108" fmla="*/ 3541 w 4226"/>
                <a:gd name="T109" fmla="*/ 342 h 5911"/>
                <a:gd name="T110" fmla="*/ 3419 w 4226"/>
                <a:gd name="T111" fmla="*/ 220 h 5911"/>
                <a:gd name="T112" fmla="*/ 3273 w 4226"/>
                <a:gd name="T113" fmla="*/ 123 h 5911"/>
                <a:gd name="T114" fmla="*/ 3126 w 4226"/>
                <a:gd name="T115" fmla="*/ 49 h 5911"/>
                <a:gd name="T116" fmla="*/ 2931 w 4226"/>
                <a:gd name="T117" fmla="*/ 1 h 59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226" h="5911" extrusionOk="0">
                  <a:moveTo>
                    <a:pt x="2931" y="1"/>
                  </a:moveTo>
                  <a:lnTo>
                    <a:pt x="2736" y="25"/>
                  </a:lnTo>
                  <a:lnTo>
                    <a:pt x="2516" y="74"/>
                  </a:lnTo>
                  <a:lnTo>
                    <a:pt x="2272" y="147"/>
                  </a:lnTo>
                  <a:lnTo>
                    <a:pt x="2027" y="269"/>
                  </a:lnTo>
                  <a:lnTo>
                    <a:pt x="1783" y="416"/>
                  </a:lnTo>
                  <a:lnTo>
                    <a:pt x="1539" y="611"/>
                  </a:lnTo>
                  <a:lnTo>
                    <a:pt x="1319" y="807"/>
                  </a:lnTo>
                  <a:lnTo>
                    <a:pt x="1075" y="1026"/>
                  </a:lnTo>
                  <a:lnTo>
                    <a:pt x="855" y="1271"/>
                  </a:lnTo>
                  <a:lnTo>
                    <a:pt x="660" y="1539"/>
                  </a:lnTo>
                  <a:lnTo>
                    <a:pt x="489" y="1808"/>
                  </a:lnTo>
                  <a:lnTo>
                    <a:pt x="318" y="2101"/>
                  </a:lnTo>
                  <a:lnTo>
                    <a:pt x="196" y="2370"/>
                  </a:lnTo>
                  <a:lnTo>
                    <a:pt x="98" y="2663"/>
                  </a:lnTo>
                  <a:lnTo>
                    <a:pt x="25" y="2956"/>
                  </a:lnTo>
                  <a:lnTo>
                    <a:pt x="0" y="3249"/>
                  </a:lnTo>
                  <a:lnTo>
                    <a:pt x="0" y="3517"/>
                  </a:lnTo>
                  <a:lnTo>
                    <a:pt x="49" y="3786"/>
                  </a:lnTo>
                  <a:lnTo>
                    <a:pt x="122" y="4055"/>
                  </a:lnTo>
                  <a:lnTo>
                    <a:pt x="196" y="4299"/>
                  </a:lnTo>
                  <a:lnTo>
                    <a:pt x="293" y="4543"/>
                  </a:lnTo>
                  <a:lnTo>
                    <a:pt x="415" y="4763"/>
                  </a:lnTo>
                  <a:lnTo>
                    <a:pt x="562" y="4958"/>
                  </a:lnTo>
                  <a:lnTo>
                    <a:pt x="708" y="5154"/>
                  </a:lnTo>
                  <a:lnTo>
                    <a:pt x="855" y="5325"/>
                  </a:lnTo>
                  <a:lnTo>
                    <a:pt x="1026" y="5471"/>
                  </a:lnTo>
                  <a:lnTo>
                    <a:pt x="1221" y="5618"/>
                  </a:lnTo>
                  <a:lnTo>
                    <a:pt x="1392" y="5716"/>
                  </a:lnTo>
                  <a:lnTo>
                    <a:pt x="1588" y="5813"/>
                  </a:lnTo>
                  <a:lnTo>
                    <a:pt x="1807" y="5862"/>
                  </a:lnTo>
                  <a:lnTo>
                    <a:pt x="2003" y="5911"/>
                  </a:lnTo>
                  <a:lnTo>
                    <a:pt x="2442" y="5911"/>
                  </a:lnTo>
                  <a:lnTo>
                    <a:pt x="2662" y="5862"/>
                  </a:lnTo>
                  <a:lnTo>
                    <a:pt x="2858" y="5789"/>
                  </a:lnTo>
                  <a:lnTo>
                    <a:pt x="3053" y="5716"/>
                  </a:lnTo>
                  <a:lnTo>
                    <a:pt x="3224" y="5593"/>
                  </a:lnTo>
                  <a:lnTo>
                    <a:pt x="3395" y="5471"/>
                  </a:lnTo>
                  <a:lnTo>
                    <a:pt x="3541" y="5300"/>
                  </a:lnTo>
                  <a:lnTo>
                    <a:pt x="3688" y="5129"/>
                  </a:lnTo>
                  <a:lnTo>
                    <a:pt x="3810" y="4934"/>
                  </a:lnTo>
                  <a:lnTo>
                    <a:pt x="3932" y="4739"/>
                  </a:lnTo>
                  <a:lnTo>
                    <a:pt x="4030" y="4519"/>
                  </a:lnTo>
                  <a:lnTo>
                    <a:pt x="4103" y="4275"/>
                  </a:lnTo>
                  <a:lnTo>
                    <a:pt x="4152" y="4030"/>
                  </a:lnTo>
                  <a:lnTo>
                    <a:pt x="4201" y="3786"/>
                  </a:lnTo>
                  <a:lnTo>
                    <a:pt x="4225" y="3517"/>
                  </a:lnTo>
                  <a:lnTo>
                    <a:pt x="4201" y="3249"/>
                  </a:lnTo>
                  <a:lnTo>
                    <a:pt x="4176" y="2980"/>
                  </a:lnTo>
                  <a:lnTo>
                    <a:pt x="4054" y="1881"/>
                  </a:lnTo>
                  <a:lnTo>
                    <a:pt x="3957" y="1368"/>
                  </a:lnTo>
                  <a:lnTo>
                    <a:pt x="3835" y="904"/>
                  </a:lnTo>
                  <a:lnTo>
                    <a:pt x="3737" y="684"/>
                  </a:lnTo>
                  <a:lnTo>
                    <a:pt x="3664" y="513"/>
                  </a:lnTo>
                  <a:lnTo>
                    <a:pt x="3541" y="342"/>
                  </a:lnTo>
                  <a:lnTo>
                    <a:pt x="3419" y="220"/>
                  </a:lnTo>
                  <a:lnTo>
                    <a:pt x="3273" y="123"/>
                  </a:lnTo>
                  <a:lnTo>
                    <a:pt x="3126" y="49"/>
                  </a:lnTo>
                  <a:lnTo>
                    <a:pt x="2931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21" name="Google Shape;528;p31">
              <a:extLst>
                <a:ext uri="{FF2B5EF4-FFF2-40B4-BE49-F238E27FC236}">
                  <a16:creationId xmlns:a16="http://schemas.microsoft.com/office/drawing/2014/main" id="{09B8ACD3-B47F-5F43-BE65-583E94330EE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5175" y="5152025"/>
              <a:ext cx="84275" cy="117275"/>
            </a:xfrm>
            <a:custGeom>
              <a:avLst/>
              <a:gdLst>
                <a:gd name="T0" fmla="*/ 1368 w 3371"/>
                <a:gd name="T1" fmla="*/ 1 h 4691"/>
                <a:gd name="T2" fmla="*/ 1197 w 3371"/>
                <a:gd name="T3" fmla="*/ 25 h 4691"/>
                <a:gd name="T4" fmla="*/ 1026 w 3371"/>
                <a:gd name="T5" fmla="*/ 99 h 4691"/>
                <a:gd name="T6" fmla="*/ 855 w 3371"/>
                <a:gd name="T7" fmla="*/ 172 h 4691"/>
                <a:gd name="T8" fmla="*/ 709 w 3371"/>
                <a:gd name="T9" fmla="*/ 270 h 4691"/>
                <a:gd name="T10" fmla="*/ 562 w 3371"/>
                <a:gd name="T11" fmla="*/ 392 h 4691"/>
                <a:gd name="T12" fmla="*/ 440 w 3371"/>
                <a:gd name="T13" fmla="*/ 538 h 4691"/>
                <a:gd name="T14" fmla="*/ 318 w 3371"/>
                <a:gd name="T15" fmla="*/ 685 h 4691"/>
                <a:gd name="T16" fmla="*/ 220 w 3371"/>
                <a:gd name="T17" fmla="*/ 856 h 4691"/>
                <a:gd name="T18" fmla="*/ 147 w 3371"/>
                <a:gd name="T19" fmla="*/ 1051 h 4691"/>
                <a:gd name="T20" fmla="*/ 74 w 3371"/>
                <a:gd name="T21" fmla="*/ 1247 h 4691"/>
                <a:gd name="T22" fmla="*/ 49 w 3371"/>
                <a:gd name="T23" fmla="*/ 1442 h 4691"/>
                <a:gd name="T24" fmla="*/ 1 w 3371"/>
                <a:gd name="T25" fmla="*/ 1662 h 4691"/>
                <a:gd name="T26" fmla="*/ 1 w 3371"/>
                <a:gd name="T27" fmla="*/ 1882 h 4691"/>
                <a:gd name="T28" fmla="*/ 1 w 3371"/>
                <a:gd name="T29" fmla="*/ 2101 h 4691"/>
                <a:gd name="T30" fmla="*/ 25 w 3371"/>
                <a:gd name="T31" fmla="*/ 2346 h 4691"/>
                <a:gd name="T32" fmla="*/ 74 w 3371"/>
                <a:gd name="T33" fmla="*/ 2565 h 4691"/>
                <a:gd name="T34" fmla="*/ 147 w 3371"/>
                <a:gd name="T35" fmla="*/ 2810 h 4691"/>
                <a:gd name="T36" fmla="*/ 220 w 3371"/>
                <a:gd name="T37" fmla="*/ 3054 h 4691"/>
                <a:gd name="T38" fmla="*/ 342 w 3371"/>
                <a:gd name="T39" fmla="*/ 3274 h 4691"/>
                <a:gd name="T40" fmla="*/ 440 w 3371"/>
                <a:gd name="T41" fmla="*/ 3493 h 4691"/>
                <a:gd name="T42" fmla="*/ 587 w 3371"/>
                <a:gd name="T43" fmla="*/ 3689 h 4691"/>
                <a:gd name="T44" fmla="*/ 733 w 3371"/>
                <a:gd name="T45" fmla="*/ 3860 h 4691"/>
                <a:gd name="T46" fmla="*/ 880 w 3371"/>
                <a:gd name="T47" fmla="*/ 4031 h 4691"/>
                <a:gd name="T48" fmla="*/ 1051 w 3371"/>
                <a:gd name="T49" fmla="*/ 4177 h 4691"/>
                <a:gd name="T50" fmla="*/ 1222 w 3371"/>
                <a:gd name="T51" fmla="*/ 4324 h 4691"/>
                <a:gd name="T52" fmla="*/ 1393 w 3371"/>
                <a:gd name="T53" fmla="*/ 4422 h 4691"/>
                <a:gd name="T54" fmla="*/ 1564 w 3371"/>
                <a:gd name="T55" fmla="*/ 4519 h 4691"/>
                <a:gd name="T56" fmla="*/ 1759 w 3371"/>
                <a:gd name="T57" fmla="*/ 4592 h 4691"/>
                <a:gd name="T58" fmla="*/ 1954 w 3371"/>
                <a:gd name="T59" fmla="*/ 4641 h 4691"/>
                <a:gd name="T60" fmla="*/ 2125 w 3371"/>
                <a:gd name="T61" fmla="*/ 4690 h 4691"/>
                <a:gd name="T62" fmla="*/ 2516 w 3371"/>
                <a:gd name="T63" fmla="*/ 4690 h 4691"/>
                <a:gd name="T64" fmla="*/ 2687 w 3371"/>
                <a:gd name="T65" fmla="*/ 4641 h 4691"/>
                <a:gd name="T66" fmla="*/ 2882 w 3371"/>
                <a:gd name="T67" fmla="*/ 4592 h 4691"/>
                <a:gd name="T68" fmla="*/ 3029 w 3371"/>
                <a:gd name="T69" fmla="*/ 4495 h 4691"/>
                <a:gd name="T70" fmla="*/ 3151 w 3371"/>
                <a:gd name="T71" fmla="*/ 4397 h 4691"/>
                <a:gd name="T72" fmla="*/ 3249 w 3371"/>
                <a:gd name="T73" fmla="*/ 4299 h 4691"/>
                <a:gd name="T74" fmla="*/ 3322 w 3371"/>
                <a:gd name="T75" fmla="*/ 4153 h 4691"/>
                <a:gd name="T76" fmla="*/ 3371 w 3371"/>
                <a:gd name="T77" fmla="*/ 4006 h 4691"/>
                <a:gd name="T78" fmla="*/ 3371 w 3371"/>
                <a:gd name="T79" fmla="*/ 3860 h 4691"/>
                <a:gd name="T80" fmla="*/ 3371 w 3371"/>
                <a:gd name="T81" fmla="*/ 3689 h 4691"/>
                <a:gd name="T82" fmla="*/ 3347 w 3371"/>
                <a:gd name="T83" fmla="*/ 3518 h 4691"/>
                <a:gd name="T84" fmla="*/ 3249 w 3371"/>
                <a:gd name="T85" fmla="*/ 3127 h 4691"/>
                <a:gd name="T86" fmla="*/ 3078 w 3371"/>
                <a:gd name="T87" fmla="*/ 2712 h 4691"/>
                <a:gd name="T88" fmla="*/ 2712 w 3371"/>
                <a:gd name="T89" fmla="*/ 1808 h 4691"/>
                <a:gd name="T90" fmla="*/ 2370 w 3371"/>
                <a:gd name="T91" fmla="*/ 953 h 4691"/>
                <a:gd name="T92" fmla="*/ 2199 w 3371"/>
                <a:gd name="T93" fmla="*/ 612 h 4691"/>
                <a:gd name="T94" fmla="*/ 2028 w 3371"/>
                <a:gd name="T95" fmla="*/ 343 h 4691"/>
                <a:gd name="T96" fmla="*/ 1954 w 3371"/>
                <a:gd name="T97" fmla="*/ 221 h 4691"/>
                <a:gd name="T98" fmla="*/ 1857 w 3371"/>
                <a:gd name="T99" fmla="*/ 123 h 4691"/>
                <a:gd name="T100" fmla="*/ 1735 w 3371"/>
                <a:gd name="T101" fmla="*/ 74 h 4691"/>
                <a:gd name="T102" fmla="*/ 1637 w 3371"/>
                <a:gd name="T103" fmla="*/ 25 h 4691"/>
                <a:gd name="T104" fmla="*/ 1490 w 3371"/>
                <a:gd name="T105" fmla="*/ 1 h 4691"/>
                <a:gd name="T106" fmla="*/ 1368 w 3371"/>
                <a:gd name="T107" fmla="*/ 1 h 4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371" h="4691" extrusionOk="0">
                  <a:moveTo>
                    <a:pt x="1368" y="1"/>
                  </a:moveTo>
                  <a:lnTo>
                    <a:pt x="1197" y="25"/>
                  </a:lnTo>
                  <a:lnTo>
                    <a:pt x="1026" y="99"/>
                  </a:lnTo>
                  <a:lnTo>
                    <a:pt x="855" y="172"/>
                  </a:lnTo>
                  <a:lnTo>
                    <a:pt x="709" y="270"/>
                  </a:lnTo>
                  <a:lnTo>
                    <a:pt x="562" y="392"/>
                  </a:lnTo>
                  <a:lnTo>
                    <a:pt x="440" y="538"/>
                  </a:lnTo>
                  <a:lnTo>
                    <a:pt x="318" y="685"/>
                  </a:lnTo>
                  <a:lnTo>
                    <a:pt x="220" y="856"/>
                  </a:lnTo>
                  <a:lnTo>
                    <a:pt x="147" y="1051"/>
                  </a:lnTo>
                  <a:lnTo>
                    <a:pt x="74" y="1247"/>
                  </a:lnTo>
                  <a:lnTo>
                    <a:pt x="49" y="1442"/>
                  </a:lnTo>
                  <a:lnTo>
                    <a:pt x="1" y="1662"/>
                  </a:lnTo>
                  <a:lnTo>
                    <a:pt x="1" y="1882"/>
                  </a:lnTo>
                  <a:lnTo>
                    <a:pt x="1" y="2101"/>
                  </a:lnTo>
                  <a:lnTo>
                    <a:pt x="25" y="2346"/>
                  </a:lnTo>
                  <a:lnTo>
                    <a:pt x="74" y="2565"/>
                  </a:lnTo>
                  <a:lnTo>
                    <a:pt x="147" y="2810"/>
                  </a:lnTo>
                  <a:lnTo>
                    <a:pt x="220" y="3054"/>
                  </a:lnTo>
                  <a:lnTo>
                    <a:pt x="342" y="3274"/>
                  </a:lnTo>
                  <a:lnTo>
                    <a:pt x="440" y="3493"/>
                  </a:lnTo>
                  <a:lnTo>
                    <a:pt x="587" y="3689"/>
                  </a:lnTo>
                  <a:lnTo>
                    <a:pt x="733" y="3860"/>
                  </a:lnTo>
                  <a:lnTo>
                    <a:pt x="880" y="4031"/>
                  </a:lnTo>
                  <a:lnTo>
                    <a:pt x="1051" y="4177"/>
                  </a:lnTo>
                  <a:lnTo>
                    <a:pt x="1222" y="4324"/>
                  </a:lnTo>
                  <a:lnTo>
                    <a:pt x="1393" y="4422"/>
                  </a:lnTo>
                  <a:lnTo>
                    <a:pt x="1564" y="4519"/>
                  </a:lnTo>
                  <a:lnTo>
                    <a:pt x="1759" y="4592"/>
                  </a:lnTo>
                  <a:lnTo>
                    <a:pt x="1954" y="4641"/>
                  </a:lnTo>
                  <a:lnTo>
                    <a:pt x="2125" y="4690"/>
                  </a:lnTo>
                  <a:lnTo>
                    <a:pt x="2516" y="4690"/>
                  </a:lnTo>
                  <a:lnTo>
                    <a:pt x="2687" y="4641"/>
                  </a:lnTo>
                  <a:lnTo>
                    <a:pt x="2882" y="4592"/>
                  </a:lnTo>
                  <a:lnTo>
                    <a:pt x="3029" y="4495"/>
                  </a:lnTo>
                  <a:lnTo>
                    <a:pt x="3151" y="4397"/>
                  </a:lnTo>
                  <a:lnTo>
                    <a:pt x="3249" y="4299"/>
                  </a:lnTo>
                  <a:lnTo>
                    <a:pt x="3322" y="4153"/>
                  </a:lnTo>
                  <a:lnTo>
                    <a:pt x="3371" y="4006"/>
                  </a:lnTo>
                  <a:lnTo>
                    <a:pt x="3371" y="3860"/>
                  </a:lnTo>
                  <a:lnTo>
                    <a:pt x="3371" y="3689"/>
                  </a:lnTo>
                  <a:lnTo>
                    <a:pt x="3347" y="3518"/>
                  </a:lnTo>
                  <a:lnTo>
                    <a:pt x="3249" y="3127"/>
                  </a:lnTo>
                  <a:lnTo>
                    <a:pt x="3078" y="2712"/>
                  </a:lnTo>
                  <a:lnTo>
                    <a:pt x="2712" y="1808"/>
                  </a:lnTo>
                  <a:lnTo>
                    <a:pt x="2370" y="953"/>
                  </a:lnTo>
                  <a:lnTo>
                    <a:pt x="2199" y="612"/>
                  </a:lnTo>
                  <a:lnTo>
                    <a:pt x="2028" y="343"/>
                  </a:lnTo>
                  <a:lnTo>
                    <a:pt x="1954" y="221"/>
                  </a:lnTo>
                  <a:lnTo>
                    <a:pt x="1857" y="123"/>
                  </a:lnTo>
                  <a:lnTo>
                    <a:pt x="1735" y="74"/>
                  </a:lnTo>
                  <a:lnTo>
                    <a:pt x="1637" y="25"/>
                  </a:lnTo>
                  <a:lnTo>
                    <a:pt x="1490" y="1"/>
                  </a:lnTo>
                  <a:lnTo>
                    <a:pt x="1368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22" name="Google Shape;529;p31">
              <a:extLst>
                <a:ext uri="{FF2B5EF4-FFF2-40B4-BE49-F238E27FC236}">
                  <a16:creationId xmlns:a16="http://schemas.microsoft.com/office/drawing/2014/main" id="{94A4D696-8385-5F46-907A-B1D59A10EBE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1400" y="5038475"/>
              <a:ext cx="105650" cy="145325"/>
            </a:xfrm>
            <a:custGeom>
              <a:avLst/>
              <a:gdLst>
                <a:gd name="T0" fmla="*/ 1295 w 4226"/>
                <a:gd name="T1" fmla="*/ 0 h 5813"/>
                <a:gd name="T2" fmla="*/ 1100 w 4226"/>
                <a:gd name="T3" fmla="*/ 49 h 5813"/>
                <a:gd name="T4" fmla="*/ 953 w 4226"/>
                <a:gd name="T5" fmla="*/ 98 h 5813"/>
                <a:gd name="T6" fmla="*/ 807 w 4226"/>
                <a:gd name="T7" fmla="*/ 196 h 5813"/>
                <a:gd name="T8" fmla="*/ 684 w 4226"/>
                <a:gd name="T9" fmla="*/ 318 h 5813"/>
                <a:gd name="T10" fmla="*/ 587 w 4226"/>
                <a:gd name="T11" fmla="*/ 464 h 5813"/>
                <a:gd name="T12" fmla="*/ 489 w 4226"/>
                <a:gd name="T13" fmla="*/ 660 h 5813"/>
                <a:gd name="T14" fmla="*/ 391 w 4226"/>
                <a:gd name="T15" fmla="*/ 855 h 5813"/>
                <a:gd name="T16" fmla="*/ 269 w 4226"/>
                <a:gd name="T17" fmla="*/ 1295 h 5813"/>
                <a:gd name="T18" fmla="*/ 172 w 4226"/>
                <a:gd name="T19" fmla="*/ 1808 h 5813"/>
                <a:gd name="T20" fmla="*/ 49 w 4226"/>
                <a:gd name="T21" fmla="*/ 2882 h 5813"/>
                <a:gd name="T22" fmla="*/ 1 w 4226"/>
                <a:gd name="T23" fmla="*/ 3151 h 5813"/>
                <a:gd name="T24" fmla="*/ 1 w 4226"/>
                <a:gd name="T25" fmla="*/ 3419 h 5813"/>
                <a:gd name="T26" fmla="*/ 25 w 4226"/>
                <a:gd name="T27" fmla="*/ 3688 h 5813"/>
                <a:gd name="T28" fmla="*/ 74 w 4226"/>
                <a:gd name="T29" fmla="*/ 3932 h 5813"/>
                <a:gd name="T30" fmla="*/ 123 w 4226"/>
                <a:gd name="T31" fmla="*/ 4177 h 5813"/>
                <a:gd name="T32" fmla="*/ 196 w 4226"/>
                <a:gd name="T33" fmla="*/ 4421 h 5813"/>
                <a:gd name="T34" fmla="*/ 294 w 4226"/>
                <a:gd name="T35" fmla="*/ 4641 h 5813"/>
                <a:gd name="T36" fmla="*/ 416 w 4226"/>
                <a:gd name="T37" fmla="*/ 4836 h 5813"/>
                <a:gd name="T38" fmla="*/ 538 w 4226"/>
                <a:gd name="T39" fmla="*/ 5031 h 5813"/>
                <a:gd name="T40" fmla="*/ 684 w 4226"/>
                <a:gd name="T41" fmla="*/ 5202 h 5813"/>
                <a:gd name="T42" fmla="*/ 831 w 4226"/>
                <a:gd name="T43" fmla="*/ 5373 h 5813"/>
                <a:gd name="T44" fmla="*/ 1002 w 4226"/>
                <a:gd name="T45" fmla="*/ 5495 h 5813"/>
                <a:gd name="T46" fmla="*/ 1173 w 4226"/>
                <a:gd name="T47" fmla="*/ 5618 h 5813"/>
                <a:gd name="T48" fmla="*/ 1368 w 4226"/>
                <a:gd name="T49" fmla="*/ 5691 h 5813"/>
                <a:gd name="T50" fmla="*/ 1588 w 4226"/>
                <a:gd name="T51" fmla="*/ 5764 h 5813"/>
                <a:gd name="T52" fmla="*/ 1783 w 4226"/>
                <a:gd name="T53" fmla="*/ 5813 h 5813"/>
                <a:gd name="T54" fmla="*/ 2223 w 4226"/>
                <a:gd name="T55" fmla="*/ 5813 h 5813"/>
                <a:gd name="T56" fmla="*/ 2418 w 4226"/>
                <a:gd name="T57" fmla="*/ 5764 h 5813"/>
                <a:gd name="T58" fmla="*/ 2638 w 4226"/>
                <a:gd name="T59" fmla="*/ 5715 h 5813"/>
                <a:gd name="T60" fmla="*/ 2834 w 4226"/>
                <a:gd name="T61" fmla="*/ 5618 h 5813"/>
                <a:gd name="T62" fmla="*/ 3005 w 4226"/>
                <a:gd name="T63" fmla="*/ 5520 h 5813"/>
                <a:gd name="T64" fmla="*/ 3200 w 4226"/>
                <a:gd name="T65" fmla="*/ 5373 h 5813"/>
                <a:gd name="T66" fmla="*/ 3371 w 4226"/>
                <a:gd name="T67" fmla="*/ 5227 h 5813"/>
                <a:gd name="T68" fmla="*/ 3517 w 4226"/>
                <a:gd name="T69" fmla="*/ 5056 h 5813"/>
                <a:gd name="T70" fmla="*/ 3664 w 4226"/>
                <a:gd name="T71" fmla="*/ 4860 h 5813"/>
                <a:gd name="T72" fmla="*/ 3811 w 4226"/>
                <a:gd name="T73" fmla="*/ 4665 h 5813"/>
                <a:gd name="T74" fmla="*/ 3933 w 4226"/>
                <a:gd name="T75" fmla="*/ 4445 h 5813"/>
                <a:gd name="T76" fmla="*/ 4030 w 4226"/>
                <a:gd name="T77" fmla="*/ 4201 h 5813"/>
                <a:gd name="T78" fmla="*/ 4104 w 4226"/>
                <a:gd name="T79" fmla="*/ 3957 h 5813"/>
                <a:gd name="T80" fmla="*/ 4177 w 4226"/>
                <a:gd name="T81" fmla="*/ 3688 h 5813"/>
                <a:gd name="T82" fmla="*/ 4226 w 4226"/>
                <a:gd name="T83" fmla="*/ 3419 h 5813"/>
                <a:gd name="T84" fmla="*/ 4226 w 4226"/>
                <a:gd name="T85" fmla="*/ 3151 h 5813"/>
                <a:gd name="T86" fmla="*/ 4201 w 4226"/>
                <a:gd name="T87" fmla="*/ 2858 h 5813"/>
                <a:gd name="T88" fmla="*/ 4128 w 4226"/>
                <a:gd name="T89" fmla="*/ 2589 h 5813"/>
                <a:gd name="T90" fmla="*/ 4030 w 4226"/>
                <a:gd name="T91" fmla="*/ 2296 h 5813"/>
                <a:gd name="T92" fmla="*/ 3908 w 4226"/>
                <a:gd name="T93" fmla="*/ 2027 h 5813"/>
                <a:gd name="T94" fmla="*/ 3737 w 4226"/>
                <a:gd name="T95" fmla="*/ 1734 h 5813"/>
                <a:gd name="T96" fmla="*/ 3566 w 4226"/>
                <a:gd name="T97" fmla="*/ 1490 h 5813"/>
                <a:gd name="T98" fmla="*/ 3371 w 4226"/>
                <a:gd name="T99" fmla="*/ 1221 h 5813"/>
                <a:gd name="T100" fmla="*/ 3151 w 4226"/>
                <a:gd name="T101" fmla="*/ 1002 h 5813"/>
                <a:gd name="T102" fmla="*/ 2907 w 4226"/>
                <a:gd name="T103" fmla="*/ 782 h 5813"/>
                <a:gd name="T104" fmla="*/ 2687 w 4226"/>
                <a:gd name="T105" fmla="*/ 586 h 5813"/>
                <a:gd name="T106" fmla="*/ 2443 w 4226"/>
                <a:gd name="T107" fmla="*/ 415 h 5813"/>
                <a:gd name="T108" fmla="*/ 2199 w 4226"/>
                <a:gd name="T109" fmla="*/ 269 h 5813"/>
                <a:gd name="T110" fmla="*/ 1954 w 4226"/>
                <a:gd name="T111" fmla="*/ 147 h 5813"/>
                <a:gd name="T112" fmla="*/ 1710 w 4226"/>
                <a:gd name="T113" fmla="*/ 74 h 5813"/>
                <a:gd name="T114" fmla="*/ 1490 w 4226"/>
                <a:gd name="T115" fmla="*/ 25 h 5813"/>
                <a:gd name="T116" fmla="*/ 1295 w 4226"/>
                <a:gd name="T117" fmla="*/ 0 h 5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226" h="5813" extrusionOk="0">
                  <a:moveTo>
                    <a:pt x="1295" y="0"/>
                  </a:moveTo>
                  <a:lnTo>
                    <a:pt x="1100" y="49"/>
                  </a:lnTo>
                  <a:lnTo>
                    <a:pt x="953" y="98"/>
                  </a:lnTo>
                  <a:lnTo>
                    <a:pt x="807" y="196"/>
                  </a:lnTo>
                  <a:lnTo>
                    <a:pt x="684" y="318"/>
                  </a:lnTo>
                  <a:lnTo>
                    <a:pt x="587" y="464"/>
                  </a:lnTo>
                  <a:lnTo>
                    <a:pt x="489" y="660"/>
                  </a:lnTo>
                  <a:lnTo>
                    <a:pt x="391" y="855"/>
                  </a:lnTo>
                  <a:lnTo>
                    <a:pt x="269" y="1295"/>
                  </a:lnTo>
                  <a:lnTo>
                    <a:pt x="172" y="1808"/>
                  </a:lnTo>
                  <a:lnTo>
                    <a:pt x="49" y="2882"/>
                  </a:lnTo>
                  <a:lnTo>
                    <a:pt x="1" y="3151"/>
                  </a:lnTo>
                  <a:lnTo>
                    <a:pt x="1" y="3419"/>
                  </a:lnTo>
                  <a:lnTo>
                    <a:pt x="25" y="3688"/>
                  </a:lnTo>
                  <a:lnTo>
                    <a:pt x="74" y="3932"/>
                  </a:lnTo>
                  <a:lnTo>
                    <a:pt x="123" y="4177"/>
                  </a:lnTo>
                  <a:lnTo>
                    <a:pt x="196" y="4421"/>
                  </a:lnTo>
                  <a:lnTo>
                    <a:pt x="294" y="4641"/>
                  </a:lnTo>
                  <a:lnTo>
                    <a:pt x="416" y="4836"/>
                  </a:lnTo>
                  <a:lnTo>
                    <a:pt x="538" y="5031"/>
                  </a:lnTo>
                  <a:lnTo>
                    <a:pt x="684" y="5202"/>
                  </a:lnTo>
                  <a:lnTo>
                    <a:pt x="831" y="5373"/>
                  </a:lnTo>
                  <a:lnTo>
                    <a:pt x="1002" y="5495"/>
                  </a:lnTo>
                  <a:lnTo>
                    <a:pt x="1173" y="5618"/>
                  </a:lnTo>
                  <a:lnTo>
                    <a:pt x="1368" y="5691"/>
                  </a:lnTo>
                  <a:lnTo>
                    <a:pt x="1588" y="5764"/>
                  </a:lnTo>
                  <a:lnTo>
                    <a:pt x="1783" y="5813"/>
                  </a:lnTo>
                  <a:lnTo>
                    <a:pt x="2223" y="5813"/>
                  </a:lnTo>
                  <a:lnTo>
                    <a:pt x="2418" y="5764"/>
                  </a:lnTo>
                  <a:lnTo>
                    <a:pt x="2638" y="5715"/>
                  </a:lnTo>
                  <a:lnTo>
                    <a:pt x="2834" y="5618"/>
                  </a:lnTo>
                  <a:lnTo>
                    <a:pt x="3005" y="5520"/>
                  </a:lnTo>
                  <a:lnTo>
                    <a:pt x="3200" y="5373"/>
                  </a:lnTo>
                  <a:lnTo>
                    <a:pt x="3371" y="5227"/>
                  </a:lnTo>
                  <a:lnTo>
                    <a:pt x="3517" y="5056"/>
                  </a:lnTo>
                  <a:lnTo>
                    <a:pt x="3664" y="4860"/>
                  </a:lnTo>
                  <a:lnTo>
                    <a:pt x="3811" y="4665"/>
                  </a:lnTo>
                  <a:lnTo>
                    <a:pt x="3933" y="4445"/>
                  </a:lnTo>
                  <a:lnTo>
                    <a:pt x="4030" y="4201"/>
                  </a:lnTo>
                  <a:lnTo>
                    <a:pt x="4104" y="3957"/>
                  </a:lnTo>
                  <a:lnTo>
                    <a:pt x="4177" y="3688"/>
                  </a:lnTo>
                  <a:lnTo>
                    <a:pt x="4226" y="3419"/>
                  </a:lnTo>
                  <a:lnTo>
                    <a:pt x="4226" y="3151"/>
                  </a:lnTo>
                  <a:lnTo>
                    <a:pt x="4201" y="2858"/>
                  </a:lnTo>
                  <a:lnTo>
                    <a:pt x="4128" y="2589"/>
                  </a:lnTo>
                  <a:lnTo>
                    <a:pt x="4030" y="2296"/>
                  </a:lnTo>
                  <a:lnTo>
                    <a:pt x="3908" y="2027"/>
                  </a:lnTo>
                  <a:lnTo>
                    <a:pt x="3737" y="1734"/>
                  </a:lnTo>
                  <a:lnTo>
                    <a:pt x="3566" y="1490"/>
                  </a:lnTo>
                  <a:lnTo>
                    <a:pt x="3371" y="1221"/>
                  </a:lnTo>
                  <a:lnTo>
                    <a:pt x="3151" y="1002"/>
                  </a:lnTo>
                  <a:lnTo>
                    <a:pt x="2907" y="782"/>
                  </a:lnTo>
                  <a:lnTo>
                    <a:pt x="2687" y="586"/>
                  </a:lnTo>
                  <a:lnTo>
                    <a:pt x="2443" y="415"/>
                  </a:lnTo>
                  <a:lnTo>
                    <a:pt x="2199" y="269"/>
                  </a:lnTo>
                  <a:lnTo>
                    <a:pt x="1954" y="147"/>
                  </a:lnTo>
                  <a:lnTo>
                    <a:pt x="1710" y="74"/>
                  </a:lnTo>
                  <a:lnTo>
                    <a:pt x="1490" y="25"/>
                  </a:lnTo>
                  <a:lnTo>
                    <a:pt x="129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23" name="Google Shape;530;p31">
              <a:extLst>
                <a:ext uri="{FF2B5EF4-FFF2-40B4-BE49-F238E27FC236}">
                  <a16:creationId xmlns:a16="http://schemas.microsoft.com/office/drawing/2014/main" id="{004A2299-240D-4A4D-8E0A-224CD98E454D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4050" y="5155700"/>
              <a:ext cx="87350" cy="116025"/>
            </a:xfrm>
            <a:custGeom>
              <a:avLst/>
              <a:gdLst>
                <a:gd name="T0" fmla="*/ 1979 w 3494"/>
                <a:gd name="T1" fmla="*/ 0 h 4641"/>
                <a:gd name="T2" fmla="*/ 1857 w 3494"/>
                <a:gd name="T3" fmla="*/ 49 h 4641"/>
                <a:gd name="T4" fmla="*/ 1735 w 3494"/>
                <a:gd name="T5" fmla="*/ 98 h 4641"/>
                <a:gd name="T6" fmla="*/ 1637 w 3494"/>
                <a:gd name="T7" fmla="*/ 196 h 4641"/>
                <a:gd name="T8" fmla="*/ 1540 w 3494"/>
                <a:gd name="T9" fmla="*/ 294 h 4641"/>
                <a:gd name="T10" fmla="*/ 1369 w 3494"/>
                <a:gd name="T11" fmla="*/ 562 h 4641"/>
                <a:gd name="T12" fmla="*/ 1173 w 3494"/>
                <a:gd name="T13" fmla="*/ 904 h 4641"/>
                <a:gd name="T14" fmla="*/ 782 w 3494"/>
                <a:gd name="T15" fmla="*/ 1735 h 4641"/>
                <a:gd name="T16" fmla="*/ 367 w 3494"/>
                <a:gd name="T17" fmla="*/ 2614 h 4641"/>
                <a:gd name="T18" fmla="*/ 196 w 3494"/>
                <a:gd name="T19" fmla="*/ 3005 h 4641"/>
                <a:gd name="T20" fmla="*/ 74 w 3494"/>
                <a:gd name="T21" fmla="*/ 3395 h 4641"/>
                <a:gd name="T22" fmla="*/ 25 w 3494"/>
                <a:gd name="T23" fmla="*/ 3566 h 4641"/>
                <a:gd name="T24" fmla="*/ 1 w 3494"/>
                <a:gd name="T25" fmla="*/ 3737 h 4641"/>
                <a:gd name="T26" fmla="*/ 25 w 3494"/>
                <a:gd name="T27" fmla="*/ 3908 h 4641"/>
                <a:gd name="T28" fmla="*/ 50 w 3494"/>
                <a:gd name="T29" fmla="*/ 4055 h 4641"/>
                <a:gd name="T30" fmla="*/ 99 w 3494"/>
                <a:gd name="T31" fmla="*/ 4177 h 4641"/>
                <a:gd name="T32" fmla="*/ 196 w 3494"/>
                <a:gd name="T33" fmla="*/ 4299 h 4641"/>
                <a:gd name="T34" fmla="*/ 318 w 3494"/>
                <a:gd name="T35" fmla="*/ 4397 h 4641"/>
                <a:gd name="T36" fmla="*/ 465 w 3494"/>
                <a:gd name="T37" fmla="*/ 4494 h 4641"/>
                <a:gd name="T38" fmla="*/ 636 w 3494"/>
                <a:gd name="T39" fmla="*/ 4568 h 4641"/>
                <a:gd name="T40" fmla="*/ 831 w 3494"/>
                <a:gd name="T41" fmla="*/ 4616 h 4641"/>
                <a:gd name="T42" fmla="*/ 1027 w 3494"/>
                <a:gd name="T43" fmla="*/ 4641 h 4641"/>
                <a:gd name="T44" fmla="*/ 1198 w 3494"/>
                <a:gd name="T45" fmla="*/ 4641 h 4641"/>
                <a:gd name="T46" fmla="*/ 1393 w 3494"/>
                <a:gd name="T47" fmla="*/ 4616 h 4641"/>
                <a:gd name="T48" fmla="*/ 1588 w 3494"/>
                <a:gd name="T49" fmla="*/ 4568 h 4641"/>
                <a:gd name="T50" fmla="*/ 1784 w 3494"/>
                <a:gd name="T51" fmla="*/ 4494 h 4641"/>
                <a:gd name="T52" fmla="*/ 1955 w 3494"/>
                <a:gd name="T53" fmla="*/ 4421 h 4641"/>
                <a:gd name="T54" fmla="*/ 2150 w 3494"/>
                <a:gd name="T55" fmla="*/ 4323 h 4641"/>
                <a:gd name="T56" fmla="*/ 2321 w 3494"/>
                <a:gd name="T57" fmla="*/ 4201 h 4641"/>
                <a:gd name="T58" fmla="*/ 2492 w 3494"/>
                <a:gd name="T59" fmla="*/ 4055 h 4641"/>
                <a:gd name="T60" fmla="*/ 2663 w 3494"/>
                <a:gd name="T61" fmla="*/ 3884 h 4641"/>
                <a:gd name="T62" fmla="*/ 2810 w 3494"/>
                <a:gd name="T63" fmla="*/ 3713 h 4641"/>
                <a:gd name="T64" fmla="*/ 2956 w 3494"/>
                <a:gd name="T65" fmla="*/ 3517 h 4641"/>
                <a:gd name="T66" fmla="*/ 3078 w 3494"/>
                <a:gd name="T67" fmla="*/ 3322 h 4641"/>
                <a:gd name="T68" fmla="*/ 3200 w 3494"/>
                <a:gd name="T69" fmla="*/ 3102 h 4641"/>
                <a:gd name="T70" fmla="*/ 3298 w 3494"/>
                <a:gd name="T71" fmla="*/ 2882 h 4641"/>
                <a:gd name="T72" fmla="*/ 3371 w 3494"/>
                <a:gd name="T73" fmla="*/ 2638 h 4641"/>
                <a:gd name="T74" fmla="*/ 3420 w 3494"/>
                <a:gd name="T75" fmla="*/ 2418 h 4641"/>
                <a:gd name="T76" fmla="*/ 3469 w 3494"/>
                <a:gd name="T77" fmla="*/ 2174 h 4641"/>
                <a:gd name="T78" fmla="*/ 3493 w 3494"/>
                <a:gd name="T79" fmla="*/ 1954 h 4641"/>
                <a:gd name="T80" fmla="*/ 3493 w 3494"/>
                <a:gd name="T81" fmla="*/ 1735 h 4641"/>
                <a:gd name="T82" fmla="*/ 3469 w 3494"/>
                <a:gd name="T83" fmla="*/ 1515 h 4641"/>
                <a:gd name="T84" fmla="*/ 3445 w 3494"/>
                <a:gd name="T85" fmla="*/ 1319 h 4641"/>
                <a:gd name="T86" fmla="*/ 3396 w 3494"/>
                <a:gd name="T87" fmla="*/ 1124 h 4641"/>
                <a:gd name="T88" fmla="*/ 3322 w 3494"/>
                <a:gd name="T89" fmla="*/ 929 h 4641"/>
                <a:gd name="T90" fmla="*/ 3249 w 3494"/>
                <a:gd name="T91" fmla="*/ 758 h 4641"/>
                <a:gd name="T92" fmla="*/ 3127 w 3494"/>
                <a:gd name="T93" fmla="*/ 587 h 4641"/>
                <a:gd name="T94" fmla="*/ 3005 w 3494"/>
                <a:gd name="T95" fmla="*/ 440 h 4641"/>
                <a:gd name="T96" fmla="*/ 2883 w 3494"/>
                <a:gd name="T97" fmla="*/ 318 h 4641"/>
                <a:gd name="T98" fmla="*/ 2736 w 3494"/>
                <a:gd name="T99" fmla="*/ 196 h 4641"/>
                <a:gd name="T100" fmla="*/ 2565 w 3494"/>
                <a:gd name="T101" fmla="*/ 98 h 4641"/>
                <a:gd name="T102" fmla="*/ 2394 w 3494"/>
                <a:gd name="T103" fmla="*/ 49 h 4641"/>
                <a:gd name="T104" fmla="*/ 2248 w 3494"/>
                <a:gd name="T105" fmla="*/ 0 h 4641"/>
                <a:gd name="T106" fmla="*/ 1979 w 3494"/>
                <a:gd name="T107" fmla="*/ 0 h 4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494" h="4641" extrusionOk="0">
                  <a:moveTo>
                    <a:pt x="1979" y="0"/>
                  </a:moveTo>
                  <a:lnTo>
                    <a:pt x="1857" y="49"/>
                  </a:lnTo>
                  <a:lnTo>
                    <a:pt x="1735" y="98"/>
                  </a:lnTo>
                  <a:lnTo>
                    <a:pt x="1637" y="196"/>
                  </a:lnTo>
                  <a:lnTo>
                    <a:pt x="1540" y="294"/>
                  </a:lnTo>
                  <a:lnTo>
                    <a:pt x="1369" y="562"/>
                  </a:lnTo>
                  <a:lnTo>
                    <a:pt x="1173" y="904"/>
                  </a:lnTo>
                  <a:lnTo>
                    <a:pt x="782" y="1735"/>
                  </a:lnTo>
                  <a:lnTo>
                    <a:pt x="367" y="2614"/>
                  </a:lnTo>
                  <a:lnTo>
                    <a:pt x="196" y="3005"/>
                  </a:lnTo>
                  <a:lnTo>
                    <a:pt x="74" y="3395"/>
                  </a:lnTo>
                  <a:lnTo>
                    <a:pt x="25" y="3566"/>
                  </a:lnTo>
                  <a:lnTo>
                    <a:pt x="1" y="3737"/>
                  </a:lnTo>
                  <a:lnTo>
                    <a:pt x="25" y="3908"/>
                  </a:lnTo>
                  <a:lnTo>
                    <a:pt x="50" y="4055"/>
                  </a:lnTo>
                  <a:lnTo>
                    <a:pt x="99" y="4177"/>
                  </a:lnTo>
                  <a:lnTo>
                    <a:pt x="196" y="4299"/>
                  </a:lnTo>
                  <a:lnTo>
                    <a:pt x="318" y="4397"/>
                  </a:lnTo>
                  <a:lnTo>
                    <a:pt x="465" y="4494"/>
                  </a:lnTo>
                  <a:lnTo>
                    <a:pt x="636" y="4568"/>
                  </a:lnTo>
                  <a:lnTo>
                    <a:pt x="831" y="4616"/>
                  </a:lnTo>
                  <a:lnTo>
                    <a:pt x="1027" y="4641"/>
                  </a:lnTo>
                  <a:lnTo>
                    <a:pt x="1198" y="4641"/>
                  </a:lnTo>
                  <a:lnTo>
                    <a:pt x="1393" y="4616"/>
                  </a:lnTo>
                  <a:lnTo>
                    <a:pt x="1588" y="4568"/>
                  </a:lnTo>
                  <a:lnTo>
                    <a:pt x="1784" y="4494"/>
                  </a:lnTo>
                  <a:lnTo>
                    <a:pt x="1955" y="4421"/>
                  </a:lnTo>
                  <a:lnTo>
                    <a:pt x="2150" y="4323"/>
                  </a:lnTo>
                  <a:lnTo>
                    <a:pt x="2321" y="4201"/>
                  </a:lnTo>
                  <a:lnTo>
                    <a:pt x="2492" y="4055"/>
                  </a:lnTo>
                  <a:lnTo>
                    <a:pt x="2663" y="3884"/>
                  </a:lnTo>
                  <a:lnTo>
                    <a:pt x="2810" y="3713"/>
                  </a:lnTo>
                  <a:lnTo>
                    <a:pt x="2956" y="3517"/>
                  </a:lnTo>
                  <a:lnTo>
                    <a:pt x="3078" y="3322"/>
                  </a:lnTo>
                  <a:lnTo>
                    <a:pt x="3200" y="3102"/>
                  </a:lnTo>
                  <a:lnTo>
                    <a:pt x="3298" y="2882"/>
                  </a:lnTo>
                  <a:lnTo>
                    <a:pt x="3371" y="2638"/>
                  </a:lnTo>
                  <a:lnTo>
                    <a:pt x="3420" y="2418"/>
                  </a:lnTo>
                  <a:lnTo>
                    <a:pt x="3469" y="2174"/>
                  </a:lnTo>
                  <a:lnTo>
                    <a:pt x="3493" y="1954"/>
                  </a:lnTo>
                  <a:lnTo>
                    <a:pt x="3493" y="1735"/>
                  </a:lnTo>
                  <a:lnTo>
                    <a:pt x="3469" y="1515"/>
                  </a:lnTo>
                  <a:lnTo>
                    <a:pt x="3445" y="1319"/>
                  </a:lnTo>
                  <a:lnTo>
                    <a:pt x="3396" y="1124"/>
                  </a:lnTo>
                  <a:lnTo>
                    <a:pt x="3322" y="929"/>
                  </a:lnTo>
                  <a:lnTo>
                    <a:pt x="3249" y="758"/>
                  </a:lnTo>
                  <a:lnTo>
                    <a:pt x="3127" y="587"/>
                  </a:lnTo>
                  <a:lnTo>
                    <a:pt x="3005" y="440"/>
                  </a:lnTo>
                  <a:lnTo>
                    <a:pt x="2883" y="318"/>
                  </a:lnTo>
                  <a:lnTo>
                    <a:pt x="2736" y="196"/>
                  </a:lnTo>
                  <a:lnTo>
                    <a:pt x="2565" y="98"/>
                  </a:lnTo>
                  <a:lnTo>
                    <a:pt x="2394" y="49"/>
                  </a:lnTo>
                  <a:lnTo>
                    <a:pt x="2248" y="0"/>
                  </a:lnTo>
                  <a:lnTo>
                    <a:pt x="197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24" name="Google Shape;531;p31">
              <a:extLst>
                <a:ext uri="{FF2B5EF4-FFF2-40B4-BE49-F238E27FC236}">
                  <a16:creationId xmlns:a16="http://schemas.microsoft.com/office/drawing/2014/main" id="{564E8D26-FEF2-954A-AC63-3B3AEDB093A5}"/>
                </a:ext>
              </a:extLst>
            </p:cNvPr>
            <p:cNvSpPr>
              <a:spLocks/>
            </p:cNvSpPr>
            <p:nvPr/>
          </p:nvSpPr>
          <p:spPr bwMode="auto">
            <a:xfrm>
              <a:off x="6727300" y="5185625"/>
              <a:ext cx="263800" cy="248525"/>
            </a:xfrm>
            <a:custGeom>
              <a:avLst/>
              <a:gdLst>
                <a:gd name="T0" fmla="*/ 4959 w 10552"/>
                <a:gd name="T1" fmla="*/ 25 h 9941"/>
                <a:gd name="T2" fmla="*/ 4372 w 10552"/>
                <a:gd name="T3" fmla="*/ 171 h 9941"/>
                <a:gd name="T4" fmla="*/ 3835 w 10552"/>
                <a:gd name="T5" fmla="*/ 464 h 9941"/>
                <a:gd name="T6" fmla="*/ 3371 w 10552"/>
                <a:gd name="T7" fmla="*/ 855 h 9941"/>
                <a:gd name="T8" fmla="*/ 3029 w 10552"/>
                <a:gd name="T9" fmla="*/ 1343 h 9941"/>
                <a:gd name="T10" fmla="*/ 2809 w 10552"/>
                <a:gd name="T11" fmla="*/ 1856 h 9941"/>
                <a:gd name="T12" fmla="*/ 2565 w 10552"/>
                <a:gd name="T13" fmla="*/ 2662 h 9941"/>
                <a:gd name="T14" fmla="*/ 2394 w 10552"/>
                <a:gd name="T15" fmla="*/ 3200 h 9941"/>
                <a:gd name="T16" fmla="*/ 2101 w 10552"/>
                <a:gd name="T17" fmla="*/ 3688 h 9941"/>
                <a:gd name="T18" fmla="*/ 1735 w 10552"/>
                <a:gd name="T19" fmla="*/ 4103 h 9941"/>
                <a:gd name="T20" fmla="*/ 904 w 10552"/>
                <a:gd name="T21" fmla="*/ 4860 h 9941"/>
                <a:gd name="T22" fmla="*/ 514 w 10552"/>
                <a:gd name="T23" fmla="*/ 5324 h 9941"/>
                <a:gd name="T24" fmla="*/ 245 w 10552"/>
                <a:gd name="T25" fmla="*/ 5837 h 9941"/>
                <a:gd name="T26" fmla="*/ 74 w 10552"/>
                <a:gd name="T27" fmla="*/ 6423 h 9941"/>
                <a:gd name="T28" fmla="*/ 1 w 10552"/>
                <a:gd name="T29" fmla="*/ 7034 h 9941"/>
                <a:gd name="T30" fmla="*/ 50 w 10552"/>
                <a:gd name="T31" fmla="*/ 7620 h 9941"/>
                <a:gd name="T32" fmla="*/ 221 w 10552"/>
                <a:gd name="T33" fmla="*/ 8158 h 9941"/>
                <a:gd name="T34" fmla="*/ 440 w 10552"/>
                <a:gd name="T35" fmla="*/ 8646 h 9941"/>
                <a:gd name="T36" fmla="*/ 782 w 10552"/>
                <a:gd name="T37" fmla="*/ 9086 h 9941"/>
                <a:gd name="T38" fmla="*/ 1149 w 10552"/>
                <a:gd name="T39" fmla="*/ 9428 h 9941"/>
                <a:gd name="T40" fmla="*/ 1613 w 10552"/>
                <a:gd name="T41" fmla="*/ 9696 h 9941"/>
                <a:gd name="T42" fmla="*/ 2101 w 10552"/>
                <a:gd name="T43" fmla="*/ 9867 h 9941"/>
                <a:gd name="T44" fmla="*/ 2614 w 10552"/>
                <a:gd name="T45" fmla="*/ 9940 h 9941"/>
                <a:gd name="T46" fmla="*/ 3347 w 10552"/>
                <a:gd name="T47" fmla="*/ 9818 h 9941"/>
                <a:gd name="T48" fmla="*/ 4006 w 10552"/>
                <a:gd name="T49" fmla="*/ 9501 h 9941"/>
                <a:gd name="T50" fmla="*/ 4299 w 10552"/>
                <a:gd name="T51" fmla="*/ 9330 h 9941"/>
                <a:gd name="T52" fmla="*/ 4592 w 10552"/>
                <a:gd name="T53" fmla="*/ 9257 h 9941"/>
                <a:gd name="T54" fmla="*/ 5642 w 10552"/>
                <a:gd name="T55" fmla="*/ 9232 h 9941"/>
                <a:gd name="T56" fmla="*/ 6106 w 10552"/>
                <a:gd name="T57" fmla="*/ 9305 h 9941"/>
                <a:gd name="T58" fmla="*/ 6400 w 10552"/>
                <a:gd name="T59" fmla="*/ 9403 h 9941"/>
                <a:gd name="T60" fmla="*/ 6864 w 10552"/>
                <a:gd name="T61" fmla="*/ 9696 h 9941"/>
                <a:gd name="T62" fmla="*/ 7572 w 10552"/>
                <a:gd name="T63" fmla="*/ 9916 h 9941"/>
                <a:gd name="T64" fmla="*/ 8207 w 10552"/>
                <a:gd name="T65" fmla="*/ 9916 h 9941"/>
                <a:gd name="T66" fmla="*/ 8695 w 10552"/>
                <a:gd name="T67" fmla="*/ 9794 h 9941"/>
                <a:gd name="T68" fmla="*/ 9184 w 10552"/>
                <a:gd name="T69" fmla="*/ 9574 h 9941"/>
                <a:gd name="T70" fmla="*/ 9599 w 10552"/>
                <a:gd name="T71" fmla="*/ 9281 h 9941"/>
                <a:gd name="T72" fmla="*/ 9941 w 10552"/>
                <a:gd name="T73" fmla="*/ 8890 h 9941"/>
                <a:gd name="T74" fmla="*/ 10234 w 10552"/>
                <a:gd name="T75" fmla="*/ 8426 h 9941"/>
                <a:gd name="T76" fmla="*/ 10429 w 10552"/>
                <a:gd name="T77" fmla="*/ 7889 h 9941"/>
                <a:gd name="T78" fmla="*/ 10527 w 10552"/>
                <a:gd name="T79" fmla="*/ 7327 h 9941"/>
                <a:gd name="T80" fmla="*/ 10527 w 10552"/>
                <a:gd name="T81" fmla="*/ 6741 h 9941"/>
                <a:gd name="T82" fmla="*/ 10405 w 10552"/>
                <a:gd name="T83" fmla="*/ 6130 h 9941"/>
                <a:gd name="T84" fmla="*/ 10185 w 10552"/>
                <a:gd name="T85" fmla="*/ 5569 h 9941"/>
                <a:gd name="T86" fmla="*/ 9843 w 10552"/>
                <a:gd name="T87" fmla="*/ 5080 h 9941"/>
                <a:gd name="T88" fmla="*/ 9233 w 10552"/>
                <a:gd name="T89" fmla="*/ 4470 h 9941"/>
                <a:gd name="T90" fmla="*/ 8646 w 10552"/>
                <a:gd name="T91" fmla="*/ 3908 h 9941"/>
                <a:gd name="T92" fmla="*/ 8305 w 10552"/>
                <a:gd name="T93" fmla="*/ 3444 h 9941"/>
                <a:gd name="T94" fmla="*/ 8060 w 10552"/>
                <a:gd name="T95" fmla="*/ 2931 h 9941"/>
                <a:gd name="T96" fmla="*/ 7816 w 10552"/>
                <a:gd name="T97" fmla="*/ 2125 h 9941"/>
                <a:gd name="T98" fmla="*/ 7645 w 10552"/>
                <a:gd name="T99" fmla="*/ 1612 h 9941"/>
                <a:gd name="T100" fmla="*/ 7376 w 10552"/>
                <a:gd name="T101" fmla="*/ 1124 h 9941"/>
                <a:gd name="T102" fmla="*/ 6961 w 10552"/>
                <a:gd name="T103" fmla="*/ 635 h 9941"/>
                <a:gd name="T104" fmla="*/ 6448 w 10552"/>
                <a:gd name="T105" fmla="*/ 293 h 9941"/>
                <a:gd name="T106" fmla="*/ 5887 w 10552"/>
                <a:gd name="T107" fmla="*/ 73 h 9941"/>
                <a:gd name="T108" fmla="*/ 5301 w 10552"/>
                <a:gd name="T109" fmla="*/ 0 h 9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552" h="9941" extrusionOk="0">
                  <a:moveTo>
                    <a:pt x="5252" y="0"/>
                  </a:moveTo>
                  <a:lnTo>
                    <a:pt x="4959" y="25"/>
                  </a:lnTo>
                  <a:lnTo>
                    <a:pt x="4666" y="73"/>
                  </a:lnTo>
                  <a:lnTo>
                    <a:pt x="4372" y="171"/>
                  </a:lnTo>
                  <a:lnTo>
                    <a:pt x="4104" y="293"/>
                  </a:lnTo>
                  <a:lnTo>
                    <a:pt x="3835" y="464"/>
                  </a:lnTo>
                  <a:lnTo>
                    <a:pt x="3591" y="635"/>
                  </a:lnTo>
                  <a:lnTo>
                    <a:pt x="3371" y="855"/>
                  </a:lnTo>
                  <a:lnTo>
                    <a:pt x="3176" y="1124"/>
                  </a:lnTo>
                  <a:lnTo>
                    <a:pt x="3029" y="1343"/>
                  </a:lnTo>
                  <a:lnTo>
                    <a:pt x="2907" y="1612"/>
                  </a:lnTo>
                  <a:lnTo>
                    <a:pt x="2809" y="1856"/>
                  </a:lnTo>
                  <a:lnTo>
                    <a:pt x="2736" y="2125"/>
                  </a:lnTo>
                  <a:lnTo>
                    <a:pt x="2565" y="2662"/>
                  </a:lnTo>
                  <a:lnTo>
                    <a:pt x="2492" y="2931"/>
                  </a:lnTo>
                  <a:lnTo>
                    <a:pt x="2394" y="3200"/>
                  </a:lnTo>
                  <a:lnTo>
                    <a:pt x="2248" y="3444"/>
                  </a:lnTo>
                  <a:lnTo>
                    <a:pt x="2101" y="3688"/>
                  </a:lnTo>
                  <a:lnTo>
                    <a:pt x="1906" y="3908"/>
                  </a:lnTo>
                  <a:lnTo>
                    <a:pt x="1735" y="4103"/>
                  </a:lnTo>
                  <a:lnTo>
                    <a:pt x="1320" y="4470"/>
                  </a:lnTo>
                  <a:lnTo>
                    <a:pt x="904" y="4860"/>
                  </a:lnTo>
                  <a:lnTo>
                    <a:pt x="709" y="5080"/>
                  </a:lnTo>
                  <a:lnTo>
                    <a:pt x="514" y="5324"/>
                  </a:lnTo>
                  <a:lnTo>
                    <a:pt x="367" y="5569"/>
                  </a:lnTo>
                  <a:lnTo>
                    <a:pt x="245" y="5837"/>
                  </a:lnTo>
                  <a:lnTo>
                    <a:pt x="147" y="6130"/>
                  </a:lnTo>
                  <a:lnTo>
                    <a:pt x="74" y="6423"/>
                  </a:lnTo>
                  <a:lnTo>
                    <a:pt x="25" y="6741"/>
                  </a:lnTo>
                  <a:lnTo>
                    <a:pt x="1" y="7034"/>
                  </a:lnTo>
                  <a:lnTo>
                    <a:pt x="25" y="7327"/>
                  </a:lnTo>
                  <a:lnTo>
                    <a:pt x="50" y="7620"/>
                  </a:lnTo>
                  <a:lnTo>
                    <a:pt x="123" y="7889"/>
                  </a:lnTo>
                  <a:lnTo>
                    <a:pt x="221" y="8158"/>
                  </a:lnTo>
                  <a:lnTo>
                    <a:pt x="318" y="8426"/>
                  </a:lnTo>
                  <a:lnTo>
                    <a:pt x="440" y="8646"/>
                  </a:lnTo>
                  <a:lnTo>
                    <a:pt x="611" y="8890"/>
                  </a:lnTo>
                  <a:lnTo>
                    <a:pt x="782" y="9086"/>
                  </a:lnTo>
                  <a:lnTo>
                    <a:pt x="953" y="9281"/>
                  </a:lnTo>
                  <a:lnTo>
                    <a:pt x="1149" y="9428"/>
                  </a:lnTo>
                  <a:lnTo>
                    <a:pt x="1368" y="9574"/>
                  </a:lnTo>
                  <a:lnTo>
                    <a:pt x="1613" y="9696"/>
                  </a:lnTo>
                  <a:lnTo>
                    <a:pt x="1857" y="9794"/>
                  </a:lnTo>
                  <a:lnTo>
                    <a:pt x="2101" y="9867"/>
                  </a:lnTo>
                  <a:lnTo>
                    <a:pt x="2370" y="9916"/>
                  </a:lnTo>
                  <a:lnTo>
                    <a:pt x="2614" y="9940"/>
                  </a:lnTo>
                  <a:lnTo>
                    <a:pt x="2980" y="9916"/>
                  </a:lnTo>
                  <a:lnTo>
                    <a:pt x="3347" y="9818"/>
                  </a:lnTo>
                  <a:lnTo>
                    <a:pt x="3689" y="9696"/>
                  </a:lnTo>
                  <a:lnTo>
                    <a:pt x="4006" y="9501"/>
                  </a:lnTo>
                  <a:lnTo>
                    <a:pt x="4153" y="9403"/>
                  </a:lnTo>
                  <a:lnTo>
                    <a:pt x="4299" y="9330"/>
                  </a:lnTo>
                  <a:lnTo>
                    <a:pt x="4446" y="9305"/>
                  </a:lnTo>
                  <a:lnTo>
                    <a:pt x="4592" y="9257"/>
                  </a:lnTo>
                  <a:lnTo>
                    <a:pt x="4910" y="9232"/>
                  </a:lnTo>
                  <a:lnTo>
                    <a:pt x="5642" y="9232"/>
                  </a:lnTo>
                  <a:lnTo>
                    <a:pt x="5960" y="9257"/>
                  </a:lnTo>
                  <a:lnTo>
                    <a:pt x="6106" y="9305"/>
                  </a:lnTo>
                  <a:lnTo>
                    <a:pt x="6253" y="9330"/>
                  </a:lnTo>
                  <a:lnTo>
                    <a:pt x="6400" y="9403"/>
                  </a:lnTo>
                  <a:lnTo>
                    <a:pt x="6546" y="9501"/>
                  </a:lnTo>
                  <a:lnTo>
                    <a:pt x="6864" y="9696"/>
                  </a:lnTo>
                  <a:lnTo>
                    <a:pt x="7206" y="9818"/>
                  </a:lnTo>
                  <a:lnTo>
                    <a:pt x="7572" y="9916"/>
                  </a:lnTo>
                  <a:lnTo>
                    <a:pt x="7938" y="9940"/>
                  </a:lnTo>
                  <a:lnTo>
                    <a:pt x="8207" y="9916"/>
                  </a:lnTo>
                  <a:lnTo>
                    <a:pt x="8451" y="9867"/>
                  </a:lnTo>
                  <a:lnTo>
                    <a:pt x="8695" y="9794"/>
                  </a:lnTo>
                  <a:lnTo>
                    <a:pt x="8940" y="9696"/>
                  </a:lnTo>
                  <a:lnTo>
                    <a:pt x="9184" y="9574"/>
                  </a:lnTo>
                  <a:lnTo>
                    <a:pt x="9404" y="9428"/>
                  </a:lnTo>
                  <a:lnTo>
                    <a:pt x="9599" y="9281"/>
                  </a:lnTo>
                  <a:lnTo>
                    <a:pt x="9770" y="9086"/>
                  </a:lnTo>
                  <a:lnTo>
                    <a:pt x="9941" y="8890"/>
                  </a:lnTo>
                  <a:lnTo>
                    <a:pt x="10112" y="8646"/>
                  </a:lnTo>
                  <a:lnTo>
                    <a:pt x="10234" y="8426"/>
                  </a:lnTo>
                  <a:lnTo>
                    <a:pt x="10332" y="8158"/>
                  </a:lnTo>
                  <a:lnTo>
                    <a:pt x="10429" y="7889"/>
                  </a:lnTo>
                  <a:lnTo>
                    <a:pt x="10503" y="7620"/>
                  </a:lnTo>
                  <a:lnTo>
                    <a:pt x="10527" y="7327"/>
                  </a:lnTo>
                  <a:lnTo>
                    <a:pt x="10551" y="7034"/>
                  </a:lnTo>
                  <a:lnTo>
                    <a:pt x="10527" y="6741"/>
                  </a:lnTo>
                  <a:lnTo>
                    <a:pt x="10478" y="6423"/>
                  </a:lnTo>
                  <a:lnTo>
                    <a:pt x="10405" y="6130"/>
                  </a:lnTo>
                  <a:lnTo>
                    <a:pt x="10307" y="5837"/>
                  </a:lnTo>
                  <a:lnTo>
                    <a:pt x="10185" y="5569"/>
                  </a:lnTo>
                  <a:lnTo>
                    <a:pt x="10039" y="5324"/>
                  </a:lnTo>
                  <a:lnTo>
                    <a:pt x="9843" y="5080"/>
                  </a:lnTo>
                  <a:lnTo>
                    <a:pt x="9648" y="4860"/>
                  </a:lnTo>
                  <a:lnTo>
                    <a:pt x="9233" y="4470"/>
                  </a:lnTo>
                  <a:lnTo>
                    <a:pt x="8817" y="4103"/>
                  </a:lnTo>
                  <a:lnTo>
                    <a:pt x="8646" y="3908"/>
                  </a:lnTo>
                  <a:lnTo>
                    <a:pt x="8451" y="3688"/>
                  </a:lnTo>
                  <a:lnTo>
                    <a:pt x="8305" y="3444"/>
                  </a:lnTo>
                  <a:lnTo>
                    <a:pt x="8158" y="3200"/>
                  </a:lnTo>
                  <a:lnTo>
                    <a:pt x="8060" y="2931"/>
                  </a:lnTo>
                  <a:lnTo>
                    <a:pt x="7963" y="2662"/>
                  </a:lnTo>
                  <a:lnTo>
                    <a:pt x="7816" y="2125"/>
                  </a:lnTo>
                  <a:lnTo>
                    <a:pt x="7743" y="1856"/>
                  </a:lnTo>
                  <a:lnTo>
                    <a:pt x="7645" y="1612"/>
                  </a:lnTo>
                  <a:lnTo>
                    <a:pt x="7523" y="1343"/>
                  </a:lnTo>
                  <a:lnTo>
                    <a:pt x="7376" y="1124"/>
                  </a:lnTo>
                  <a:lnTo>
                    <a:pt x="7181" y="855"/>
                  </a:lnTo>
                  <a:lnTo>
                    <a:pt x="6961" y="635"/>
                  </a:lnTo>
                  <a:lnTo>
                    <a:pt x="6717" y="464"/>
                  </a:lnTo>
                  <a:lnTo>
                    <a:pt x="6448" y="293"/>
                  </a:lnTo>
                  <a:lnTo>
                    <a:pt x="6180" y="171"/>
                  </a:lnTo>
                  <a:lnTo>
                    <a:pt x="5887" y="73"/>
                  </a:lnTo>
                  <a:lnTo>
                    <a:pt x="5594" y="25"/>
                  </a:lnTo>
                  <a:lnTo>
                    <a:pt x="5301" y="0"/>
                  </a:lnTo>
                  <a:lnTo>
                    <a:pt x="525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52306" name="Google Shape;532;p31">
            <a:extLst>
              <a:ext uri="{FF2B5EF4-FFF2-40B4-BE49-F238E27FC236}">
                <a16:creationId xmlns:a16="http://schemas.microsoft.com/office/drawing/2014/main" id="{8075351E-ABD1-AE44-B0C4-10873F01764C}"/>
              </a:ext>
            </a:extLst>
          </p:cNvPr>
          <p:cNvGrpSpPr>
            <a:grpSpLocks/>
          </p:cNvGrpSpPr>
          <p:nvPr/>
        </p:nvGrpSpPr>
        <p:grpSpPr bwMode="auto">
          <a:xfrm>
            <a:off x="5978525" y="2411413"/>
            <a:ext cx="433388" cy="420687"/>
            <a:chOff x="5926225" y="921350"/>
            <a:chExt cx="517800" cy="504350"/>
          </a:xfrm>
        </p:grpSpPr>
        <p:sp>
          <p:nvSpPr>
            <p:cNvPr id="52318" name="Google Shape;533;p31">
              <a:extLst>
                <a:ext uri="{FF2B5EF4-FFF2-40B4-BE49-F238E27FC236}">
                  <a16:creationId xmlns:a16="http://schemas.microsoft.com/office/drawing/2014/main" id="{92487FD5-1FEC-6246-B1FB-DEEFEF3124E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6225" y="921350"/>
              <a:ext cx="517800" cy="504350"/>
            </a:xfrm>
            <a:custGeom>
              <a:avLst/>
              <a:gdLst>
                <a:gd name="T0" fmla="*/ 11089 w 20712"/>
                <a:gd name="T1" fmla="*/ 2907 h 20174"/>
                <a:gd name="T2" fmla="*/ 12163 w 20712"/>
                <a:gd name="T3" fmla="*/ 3102 h 20174"/>
                <a:gd name="T4" fmla="*/ 13165 w 20712"/>
                <a:gd name="T5" fmla="*/ 3444 h 20174"/>
                <a:gd name="T6" fmla="*/ 14093 w 20712"/>
                <a:gd name="T7" fmla="*/ 3908 h 20174"/>
                <a:gd name="T8" fmla="*/ 14948 w 20712"/>
                <a:gd name="T9" fmla="*/ 4519 h 20174"/>
                <a:gd name="T10" fmla="*/ 15705 w 20712"/>
                <a:gd name="T11" fmla="*/ 5227 h 20174"/>
                <a:gd name="T12" fmla="*/ 16340 w 20712"/>
                <a:gd name="T13" fmla="*/ 6057 h 20174"/>
                <a:gd name="T14" fmla="*/ 16853 w 20712"/>
                <a:gd name="T15" fmla="*/ 6961 h 20174"/>
                <a:gd name="T16" fmla="*/ 17243 w 20712"/>
                <a:gd name="T17" fmla="*/ 7938 h 20174"/>
                <a:gd name="T18" fmla="*/ 17488 w 20712"/>
                <a:gd name="T19" fmla="*/ 8988 h 20174"/>
                <a:gd name="T20" fmla="*/ 17585 w 20712"/>
                <a:gd name="T21" fmla="*/ 10087 h 20174"/>
                <a:gd name="T22" fmla="*/ 17488 w 20712"/>
                <a:gd name="T23" fmla="*/ 11186 h 20174"/>
                <a:gd name="T24" fmla="*/ 17243 w 20712"/>
                <a:gd name="T25" fmla="*/ 12236 h 20174"/>
                <a:gd name="T26" fmla="*/ 16853 w 20712"/>
                <a:gd name="T27" fmla="*/ 13213 h 20174"/>
                <a:gd name="T28" fmla="*/ 16340 w 20712"/>
                <a:gd name="T29" fmla="*/ 14117 h 20174"/>
                <a:gd name="T30" fmla="*/ 15705 w 20712"/>
                <a:gd name="T31" fmla="*/ 14947 h 20174"/>
                <a:gd name="T32" fmla="*/ 14948 w 20712"/>
                <a:gd name="T33" fmla="*/ 15656 h 20174"/>
                <a:gd name="T34" fmla="*/ 14093 w 20712"/>
                <a:gd name="T35" fmla="*/ 16266 h 20174"/>
                <a:gd name="T36" fmla="*/ 13165 w 20712"/>
                <a:gd name="T37" fmla="*/ 16730 h 20174"/>
                <a:gd name="T38" fmla="*/ 12163 w 20712"/>
                <a:gd name="T39" fmla="*/ 17072 h 20174"/>
                <a:gd name="T40" fmla="*/ 11089 w 20712"/>
                <a:gd name="T41" fmla="*/ 17268 h 20174"/>
                <a:gd name="T42" fmla="*/ 9990 w 20712"/>
                <a:gd name="T43" fmla="*/ 17292 h 20174"/>
                <a:gd name="T44" fmla="*/ 8891 w 20712"/>
                <a:gd name="T45" fmla="*/ 17170 h 20174"/>
                <a:gd name="T46" fmla="*/ 7865 w 20712"/>
                <a:gd name="T47" fmla="*/ 16877 h 20174"/>
                <a:gd name="T48" fmla="*/ 6912 w 20712"/>
                <a:gd name="T49" fmla="*/ 16437 h 20174"/>
                <a:gd name="T50" fmla="*/ 6033 w 20712"/>
                <a:gd name="T51" fmla="*/ 15875 h 20174"/>
                <a:gd name="T52" fmla="*/ 5252 w 20712"/>
                <a:gd name="T53" fmla="*/ 15192 h 20174"/>
                <a:gd name="T54" fmla="*/ 4568 w 20712"/>
                <a:gd name="T55" fmla="*/ 14410 h 20174"/>
                <a:gd name="T56" fmla="*/ 4006 w 20712"/>
                <a:gd name="T57" fmla="*/ 13531 h 20174"/>
                <a:gd name="T58" fmla="*/ 3566 w 20712"/>
                <a:gd name="T59" fmla="*/ 12578 h 20174"/>
                <a:gd name="T60" fmla="*/ 3273 w 20712"/>
                <a:gd name="T61" fmla="*/ 11553 h 20174"/>
                <a:gd name="T62" fmla="*/ 3151 w 20712"/>
                <a:gd name="T63" fmla="*/ 10454 h 20174"/>
                <a:gd name="T64" fmla="*/ 3176 w 20712"/>
                <a:gd name="T65" fmla="*/ 9354 h 20174"/>
                <a:gd name="T66" fmla="*/ 3371 w 20712"/>
                <a:gd name="T67" fmla="*/ 8280 h 20174"/>
                <a:gd name="T68" fmla="*/ 3713 w 20712"/>
                <a:gd name="T69" fmla="*/ 7279 h 20174"/>
                <a:gd name="T70" fmla="*/ 4177 w 20712"/>
                <a:gd name="T71" fmla="*/ 6350 h 20174"/>
                <a:gd name="T72" fmla="*/ 4788 w 20712"/>
                <a:gd name="T73" fmla="*/ 5496 h 20174"/>
                <a:gd name="T74" fmla="*/ 5496 w 20712"/>
                <a:gd name="T75" fmla="*/ 4739 h 20174"/>
                <a:gd name="T76" fmla="*/ 6326 w 20712"/>
                <a:gd name="T77" fmla="*/ 4104 h 20174"/>
                <a:gd name="T78" fmla="*/ 7230 w 20712"/>
                <a:gd name="T79" fmla="*/ 3591 h 20174"/>
                <a:gd name="T80" fmla="*/ 8207 w 20712"/>
                <a:gd name="T81" fmla="*/ 3200 h 20174"/>
                <a:gd name="T82" fmla="*/ 9257 w 20712"/>
                <a:gd name="T83" fmla="*/ 2956 h 20174"/>
                <a:gd name="T84" fmla="*/ 10356 w 20712"/>
                <a:gd name="T85" fmla="*/ 2858 h 20174"/>
                <a:gd name="T86" fmla="*/ 3908 w 20712"/>
                <a:gd name="T87" fmla="*/ 2003 h 20174"/>
                <a:gd name="T88" fmla="*/ 2174 w 20712"/>
                <a:gd name="T89" fmla="*/ 8207 h 20174"/>
                <a:gd name="T90" fmla="*/ 1026 w 20712"/>
                <a:gd name="T91" fmla="*/ 14581 h 20174"/>
                <a:gd name="T92" fmla="*/ 6717 w 20712"/>
                <a:gd name="T93" fmla="*/ 17658 h 20174"/>
                <a:gd name="T94" fmla="*/ 12652 w 20712"/>
                <a:gd name="T95" fmla="*/ 20174 h 20174"/>
                <a:gd name="T96" fmla="*/ 16926 w 20712"/>
                <a:gd name="T97" fmla="*/ 15314 h 20174"/>
                <a:gd name="T98" fmla="*/ 20711 w 20712"/>
                <a:gd name="T99" fmla="*/ 10087 h 20174"/>
                <a:gd name="T100" fmla="*/ 16926 w 20712"/>
                <a:gd name="T101" fmla="*/ 4861 h 20174"/>
                <a:gd name="T102" fmla="*/ 12652 w 20712"/>
                <a:gd name="T103" fmla="*/ 0 h 20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712" h="20174" extrusionOk="0">
                  <a:moveTo>
                    <a:pt x="10356" y="2858"/>
                  </a:moveTo>
                  <a:lnTo>
                    <a:pt x="10722" y="2882"/>
                  </a:lnTo>
                  <a:lnTo>
                    <a:pt x="11089" y="2907"/>
                  </a:lnTo>
                  <a:lnTo>
                    <a:pt x="11455" y="2956"/>
                  </a:lnTo>
                  <a:lnTo>
                    <a:pt x="11821" y="3004"/>
                  </a:lnTo>
                  <a:lnTo>
                    <a:pt x="12163" y="3102"/>
                  </a:lnTo>
                  <a:lnTo>
                    <a:pt x="12505" y="3200"/>
                  </a:lnTo>
                  <a:lnTo>
                    <a:pt x="12847" y="3298"/>
                  </a:lnTo>
                  <a:lnTo>
                    <a:pt x="13165" y="3444"/>
                  </a:lnTo>
                  <a:lnTo>
                    <a:pt x="13482" y="3591"/>
                  </a:lnTo>
                  <a:lnTo>
                    <a:pt x="13800" y="3737"/>
                  </a:lnTo>
                  <a:lnTo>
                    <a:pt x="14093" y="3908"/>
                  </a:lnTo>
                  <a:lnTo>
                    <a:pt x="14386" y="4104"/>
                  </a:lnTo>
                  <a:lnTo>
                    <a:pt x="14679" y="4299"/>
                  </a:lnTo>
                  <a:lnTo>
                    <a:pt x="14948" y="4519"/>
                  </a:lnTo>
                  <a:lnTo>
                    <a:pt x="15216" y="4739"/>
                  </a:lnTo>
                  <a:lnTo>
                    <a:pt x="15460" y="4983"/>
                  </a:lnTo>
                  <a:lnTo>
                    <a:pt x="15705" y="5227"/>
                  </a:lnTo>
                  <a:lnTo>
                    <a:pt x="15925" y="5496"/>
                  </a:lnTo>
                  <a:lnTo>
                    <a:pt x="16144" y="5764"/>
                  </a:lnTo>
                  <a:lnTo>
                    <a:pt x="16340" y="6057"/>
                  </a:lnTo>
                  <a:lnTo>
                    <a:pt x="16535" y="6350"/>
                  </a:lnTo>
                  <a:lnTo>
                    <a:pt x="16706" y="6644"/>
                  </a:lnTo>
                  <a:lnTo>
                    <a:pt x="16853" y="6961"/>
                  </a:lnTo>
                  <a:lnTo>
                    <a:pt x="16999" y="7279"/>
                  </a:lnTo>
                  <a:lnTo>
                    <a:pt x="17146" y="7596"/>
                  </a:lnTo>
                  <a:lnTo>
                    <a:pt x="17243" y="7938"/>
                  </a:lnTo>
                  <a:lnTo>
                    <a:pt x="17341" y="8280"/>
                  </a:lnTo>
                  <a:lnTo>
                    <a:pt x="17439" y="8622"/>
                  </a:lnTo>
                  <a:lnTo>
                    <a:pt x="17488" y="8988"/>
                  </a:lnTo>
                  <a:lnTo>
                    <a:pt x="17536" y="9354"/>
                  </a:lnTo>
                  <a:lnTo>
                    <a:pt x="17561" y="9721"/>
                  </a:lnTo>
                  <a:lnTo>
                    <a:pt x="17585" y="10087"/>
                  </a:lnTo>
                  <a:lnTo>
                    <a:pt x="17561" y="10454"/>
                  </a:lnTo>
                  <a:lnTo>
                    <a:pt x="17536" y="10820"/>
                  </a:lnTo>
                  <a:lnTo>
                    <a:pt x="17488" y="11186"/>
                  </a:lnTo>
                  <a:lnTo>
                    <a:pt x="17439" y="11553"/>
                  </a:lnTo>
                  <a:lnTo>
                    <a:pt x="17341" y="11894"/>
                  </a:lnTo>
                  <a:lnTo>
                    <a:pt x="17243" y="12236"/>
                  </a:lnTo>
                  <a:lnTo>
                    <a:pt x="17146" y="12578"/>
                  </a:lnTo>
                  <a:lnTo>
                    <a:pt x="16999" y="12896"/>
                  </a:lnTo>
                  <a:lnTo>
                    <a:pt x="16853" y="13213"/>
                  </a:lnTo>
                  <a:lnTo>
                    <a:pt x="16706" y="13531"/>
                  </a:lnTo>
                  <a:lnTo>
                    <a:pt x="16535" y="13824"/>
                  </a:lnTo>
                  <a:lnTo>
                    <a:pt x="16340" y="14117"/>
                  </a:lnTo>
                  <a:lnTo>
                    <a:pt x="16144" y="14410"/>
                  </a:lnTo>
                  <a:lnTo>
                    <a:pt x="15925" y="14679"/>
                  </a:lnTo>
                  <a:lnTo>
                    <a:pt x="15705" y="14947"/>
                  </a:lnTo>
                  <a:lnTo>
                    <a:pt x="15460" y="15192"/>
                  </a:lnTo>
                  <a:lnTo>
                    <a:pt x="15216" y="15436"/>
                  </a:lnTo>
                  <a:lnTo>
                    <a:pt x="14948" y="15656"/>
                  </a:lnTo>
                  <a:lnTo>
                    <a:pt x="14679" y="15875"/>
                  </a:lnTo>
                  <a:lnTo>
                    <a:pt x="14386" y="16071"/>
                  </a:lnTo>
                  <a:lnTo>
                    <a:pt x="14093" y="16266"/>
                  </a:lnTo>
                  <a:lnTo>
                    <a:pt x="13800" y="16437"/>
                  </a:lnTo>
                  <a:lnTo>
                    <a:pt x="13482" y="16584"/>
                  </a:lnTo>
                  <a:lnTo>
                    <a:pt x="13165" y="16730"/>
                  </a:lnTo>
                  <a:lnTo>
                    <a:pt x="12847" y="16877"/>
                  </a:lnTo>
                  <a:lnTo>
                    <a:pt x="12505" y="16974"/>
                  </a:lnTo>
                  <a:lnTo>
                    <a:pt x="12163" y="17072"/>
                  </a:lnTo>
                  <a:lnTo>
                    <a:pt x="11821" y="17170"/>
                  </a:lnTo>
                  <a:lnTo>
                    <a:pt x="11455" y="17219"/>
                  </a:lnTo>
                  <a:lnTo>
                    <a:pt x="11089" y="17268"/>
                  </a:lnTo>
                  <a:lnTo>
                    <a:pt x="10722" y="17292"/>
                  </a:lnTo>
                  <a:lnTo>
                    <a:pt x="10356" y="17316"/>
                  </a:lnTo>
                  <a:lnTo>
                    <a:pt x="9990" y="17292"/>
                  </a:lnTo>
                  <a:lnTo>
                    <a:pt x="9623" y="17268"/>
                  </a:lnTo>
                  <a:lnTo>
                    <a:pt x="9257" y="17219"/>
                  </a:lnTo>
                  <a:lnTo>
                    <a:pt x="8891" y="17170"/>
                  </a:lnTo>
                  <a:lnTo>
                    <a:pt x="8549" y="17072"/>
                  </a:lnTo>
                  <a:lnTo>
                    <a:pt x="8207" y="16974"/>
                  </a:lnTo>
                  <a:lnTo>
                    <a:pt x="7865" y="16877"/>
                  </a:lnTo>
                  <a:lnTo>
                    <a:pt x="7547" y="16730"/>
                  </a:lnTo>
                  <a:lnTo>
                    <a:pt x="7230" y="16584"/>
                  </a:lnTo>
                  <a:lnTo>
                    <a:pt x="6912" y="16437"/>
                  </a:lnTo>
                  <a:lnTo>
                    <a:pt x="6619" y="16266"/>
                  </a:lnTo>
                  <a:lnTo>
                    <a:pt x="6326" y="16071"/>
                  </a:lnTo>
                  <a:lnTo>
                    <a:pt x="6033" y="15875"/>
                  </a:lnTo>
                  <a:lnTo>
                    <a:pt x="5765" y="15656"/>
                  </a:lnTo>
                  <a:lnTo>
                    <a:pt x="5496" y="15436"/>
                  </a:lnTo>
                  <a:lnTo>
                    <a:pt x="5252" y="15192"/>
                  </a:lnTo>
                  <a:lnTo>
                    <a:pt x="5007" y="14947"/>
                  </a:lnTo>
                  <a:lnTo>
                    <a:pt x="4788" y="14679"/>
                  </a:lnTo>
                  <a:lnTo>
                    <a:pt x="4568" y="14410"/>
                  </a:lnTo>
                  <a:lnTo>
                    <a:pt x="4372" y="14117"/>
                  </a:lnTo>
                  <a:lnTo>
                    <a:pt x="4177" y="13824"/>
                  </a:lnTo>
                  <a:lnTo>
                    <a:pt x="4006" y="13531"/>
                  </a:lnTo>
                  <a:lnTo>
                    <a:pt x="3860" y="13213"/>
                  </a:lnTo>
                  <a:lnTo>
                    <a:pt x="3713" y="12896"/>
                  </a:lnTo>
                  <a:lnTo>
                    <a:pt x="3566" y="12578"/>
                  </a:lnTo>
                  <a:lnTo>
                    <a:pt x="3469" y="12236"/>
                  </a:lnTo>
                  <a:lnTo>
                    <a:pt x="3371" y="11894"/>
                  </a:lnTo>
                  <a:lnTo>
                    <a:pt x="3273" y="11553"/>
                  </a:lnTo>
                  <a:lnTo>
                    <a:pt x="3225" y="11186"/>
                  </a:lnTo>
                  <a:lnTo>
                    <a:pt x="3176" y="10820"/>
                  </a:lnTo>
                  <a:lnTo>
                    <a:pt x="3151" y="10454"/>
                  </a:lnTo>
                  <a:lnTo>
                    <a:pt x="3127" y="10087"/>
                  </a:lnTo>
                  <a:lnTo>
                    <a:pt x="3151" y="9721"/>
                  </a:lnTo>
                  <a:lnTo>
                    <a:pt x="3176" y="9354"/>
                  </a:lnTo>
                  <a:lnTo>
                    <a:pt x="3225" y="8988"/>
                  </a:lnTo>
                  <a:lnTo>
                    <a:pt x="3273" y="8622"/>
                  </a:lnTo>
                  <a:lnTo>
                    <a:pt x="3371" y="8280"/>
                  </a:lnTo>
                  <a:lnTo>
                    <a:pt x="3469" y="7938"/>
                  </a:lnTo>
                  <a:lnTo>
                    <a:pt x="3566" y="7596"/>
                  </a:lnTo>
                  <a:lnTo>
                    <a:pt x="3713" y="7279"/>
                  </a:lnTo>
                  <a:lnTo>
                    <a:pt x="3860" y="6961"/>
                  </a:lnTo>
                  <a:lnTo>
                    <a:pt x="4006" y="6644"/>
                  </a:lnTo>
                  <a:lnTo>
                    <a:pt x="4177" y="6350"/>
                  </a:lnTo>
                  <a:lnTo>
                    <a:pt x="4372" y="6057"/>
                  </a:lnTo>
                  <a:lnTo>
                    <a:pt x="4568" y="5764"/>
                  </a:lnTo>
                  <a:lnTo>
                    <a:pt x="4788" y="5496"/>
                  </a:lnTo>
                  <a:lnTo>
                    <a:pt x="5007" y="5227"/>
                  </a:lnTo>
                  <a:lnTo>
                    <a:pt x="5252" y="4983"/>
                  </a:lnTo>
                  <a:lnTo>
                    <a:pt x="5496" y="4739"/>
                  </a:lnTo>
                  <a:lnTo>
                    <a:pt x="5765" y="4519"/>
                  </a:lnTo>
                  <a:lnTo>
                    <a:pt x="6033" y="4299"/>
                  </a:lnTo>
                  <a:lnTo>
                    <a:pt x="6326" y="4104"/>
                  </a:lnTo>
                  <a:lnTo>
                    <a:pt x="6619" y="3908"/>
                  </a:lnTo>
                  <a:lnTo>
                    <a:pt x="6912" y="3737"/>
                  </a:lnTo>
                  <a:lnTo>
                    <a:pt x="7230" y="3591"/>
                  </a:lnTo>
                  <a:lnTo>
                    <a:pt x="7547" y="3444"/>
                  </a:lnTo>
                  <a:lnTo>
                    <a:pt x="7865" y="3298"/>
                  </a:lnTo>
                  <a:lnTo>
                    <a:pt x="8207" y="3200"/>
                  </a:lnTo>
                  <a:lnTo>
                    <a:pt x="8549" y="3102"/>
                  </a:lnTo>
                  <a:lnTo>
                    <a:pt x="8891" y="3004"/>
                  </a:lnTo>
                  <a:lnTo>
                    <a:pt x="9257" y="2956"/>
                  </a:lnTo>
                  <a:lnTo>
                    <a:pt x="9623" y="2907"/>
                  </a:lnTo>
                  <a:lnTo>
                    <a:pt x="9990" y="2882"/>
                  </a:lnTo>
                  <a:lnTo>
                    <a:pt x="10356" y="2858"/>
                  </a:lnTo>
                  <a:close/>
                  <a:moveTo>
                    <a:pt x="8060" y="0"/>
                  </a:moveTo>
                  <a:lnTo>
                    <a:pt x="6717" y="2516"/>
                  </a:lnTo>
                  <a:lnTo>
                    <a:pt x="3908" y="2003"/>
                  </a:lnTo>
                  <a:lnTo>
                    <a:pt x="3786" y="4861"/>
                  </a:lnTo>
                  <a:lnTo>
                    <a:pt x="1026" y="5593"/>
                  </a:lnTo>
                  <a:lnTo>
                    <a:pt x="2174" y="8207"/>
                  </a:lnTo>
                  <a:lnTo>
                    <a:pt x="1" y="10087"/>
                  </a:lnTo>
                  <a:lnTo>
                    <a:pt x="2174" y="11968"/>
                  </a:lnTo>
                  <a:lnTo>
                    <a:pt x="1026" y="14581"/>
                  </a:lnTo>
                  <a:lnTo>
                    <a:pt x="3786" y="15314"/>
                  </a:lnTo>
                  <a:lnTo>
                    <a:pt x="3908" y="18171"/>
                  </a:lnTo>
                  <a:lnTo>
                    <a:pt x="6717" y="17658"/>
                  </a:lnTo>
                  <a:lnTo>
                    <a:pt x="8060" y="20174"/>
                  </a:lnTo>
                  <a:lnTo>
                    <a:pt x="10356" y="18489"/>
                  </a:lnTo>
                  <a:lnTo>
                    <a:pt x="12652" y="20174"/>
                  </a:lnTo>
                  <a:lnTo>
                    <a:pt x="13995" y="17658"/>
                  </a:lnTo>
                  <a:lnTo>
                    <a:pt x="16804" y="18171"/>
                  </a:lnTo>
                  <a:lnTo>
                    <a:pt x="16926" y="15314"/>
                  </a:lnTo>
                  <a:lnTo>
                    <a:pt x="19686" y="14581"/>
                  </a:lnTo>
                  <a:lnTo>
                    <a:pt x="18538" y="11968"/>
                  </a:lnTo>
                  <a:lnTo>
                    <a:pt x="20711" y="10087"/>
                  </a:lnTo>
                  <a:lnTo>
                    <a:pt x="18538" y="8207"/>
                  </a:lnTo>
                  <a:lnTo>
                    <a:pt x="19686" y="5593"/>
                  </a:lnTo>
                  <a:lnTo>
                    <a:pt x="16926" y="4861"/>
                  </a:lnTo>
                  <a:lnTo>
                    <a:pt x="16804" y="2003"/>
                  </a:lnTo>
                  <a:lnTo>
                    <a:pt x="13995" y="2516"/>
                  </a:lnTo>
                  <a:lnTo>
                    <a:pt x="12652" y="0"/>
                  </a:lnTo>
                  <a:lnTo>
                    <a:pt x="10356" y="1686"/>
                  </a:lnTo>
                  <a:lnTo>
                    <a:pt x="8060" y="0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19" name="Google Shape;534;p31">
              <a:extLst>
                <a:ext uri="{FF2B5EF4-FFF2-40B4-BE49-F238E27FC236}">
                  <a16:creationId xmlns:a16="http://schemas.microsoft.com/office/drawing/2014/main" id="{7FBC3529-AD81-5B4C-9E4E-820199D632E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6600" y="1005000"/>
              <a:ext cx="337050" cy="337050"/>
            </a:xfrm>
            <a:custGeom>
              <a:avLst/>
              <a:gdLst>
                <a:gd name="T0" fmla="*/ 6057 w 13482"/>
                <a:gd name="T1" fmla="*/ 49 h 13482"/>
                <a:gd name="T2" fmla="*/ 5056 w 13482"/>
                <a:gd name="T3" fmla="*/ 220 h 13482"/>
                <a:gd name="T4" fmla="*/ 4128 w 13482"/>
                <a:gd name="T5" fmla="*/ 538 h 13482"/>
                <a:gd name="T6" fmla="*/ 3249 w 13482"/>
                <a:gd name="T7" fmla="*/ 977 h 13482"/>
                <a:gd name="T8" fmla="*/ 2467 w 13482"/>
                <a:gd name="T9" fmla="*/ 1539 h 13482"/>
                <a:gd name="T10" fmla="*/ 1759 w 13482"/>
                <a:gd name="T11" fmla="*/ 2223 h 13482"/>
                <a:gd name="T12" fmla="*/ 1173 w 13482"/>
                <a:gd name="T13" fmla="*/ 2980 h 13482"/>
                <a:gd name="T14" fmla="*/ 684 w 13482"/>
                <a:gd name="T15" fmla="*/ 3835 h 13482"/>
                <a:gd name="T16" fmla="*/ 318 w 13482"/>
                <a:gd name="T17" fmla="*/ 4738 h 13482"/>
                <a:gd name="T18" fmla="*/ 98 w 13482"/>
                <a:gd name="T19" fmla="*/ 5715 h 13482"/>
                <a:gd name="T20" fmla="*/ 0 w 13482"/>
                <a:gd name="T21" fmla="*/ 6741 h 13482"/>
                <a:gd name="T22" fmla="*/ 98 w 13482"/>
                <a:gd name="T23" fmla="*/ 7767 h 13482"/>
                <a:gd name="T24" fmla="*/ 318 w 13482"/>
                <a:gd name="T25" fmla="*/ 8744 h 13482"/>
                <a:gd name="T26" fmla="*/ 684 w 13482"/>
                <a:gd name="T27" fmla="*/ 9648 h 13482"/>
                <a:gd name="T28" fmla="*/ 1173 w 13482"/>
                <a:gd name="T29" fmla="*/ 10502 h 13482"/>
                <a:gd name="T30" fmla="*/ 1759 w 13482"/>
                <a:gd name="T31" fmla="*/ 11259 h 13482"/>
                <a:gd name="T32" fmla="*/ 2467 w 13482"/>
                <a:gd name="T33" fmla="*/ 11943 h 13482"/>
                <a:gd name="T34" fmla="*/ 3249 w 13482"/>
                <a:gd name="T35" fmla="*/ 12505 h 13482"/>
                <a:gd name="T36" fmla="*/ 4128 w 13482"/>
                <a:gd name="T37" fmla="*/ 12945 h 13482"/>
                <a:gd name="T38" fmla="*/ 5056 w 13482"/>
                <a:gd name="T39" fmla="*/ 13262 h 13482"/>
                <a:gd name="T40" fmla="*/ 6057 w 13482"/>
                <a:gd name="T41" fmla="*/ 13433 h 13482"/>
                <a:gd name="T42" fmla="*/ 7083 w 13482"/>
                <a:gd name="T43" fmla="*/ 13458 h 13482"/>
                <a:gd name="T44" fmla="*/ 8084 w 13482"/>
                <a:gd name="T45" fmla="*/ 13335 h 13482"/>
                <a:gd name="T46" fmla="*/ 9061 w 13482"/>
                <a:gd name="T47" fmla="*/ 13067 h 13482"/>
                <a:gd name="T48" fmla="*/ 9940 w 13482"/>
                <a:gd name="T49" fmla="*/ 12652 h 13482"/>
                <a:gd name="T50" fmla="*/ 10771 w 13482"/>
                <a:gd name="T51" fmla="*/ 12139 h 13482"/>
                <a:gd name="T52" fmla="*/ 11504 w 13482"/>
                <a:gd name="T53" fmla="*/ 11504 h 13482"/>
                <a:gd name="T54" fmla="*/ 12139 w 13482"/>
                <a:gd name="T55" fmla="*/ 10771 h 13482"/>
                <a:gd name="T56" fmla="*/ 12651 w 13482"/>
                <a:gd name="T57" fmla="*/ 9941 h 13482"/>
                <a:gd name="T58" fmla="*/ 13067 w 13482"/>
                <a:gd name="T59" fmla="*/ 9061 h 13482"/>
                <a:gd name="T60" fmla="*/ 13335 w 13482"/>
                <a:gd name="T61" fmla="*/ 8084 h 13482"/>
                <a:gd name="T62" fmla="*/ 13457 w 13482"/>
                <a:gd name="T63" fmla="*/ 7083 h 13482"/>
                <a:gd name="T64" fmla="*/ 13433 w 13482"/>
                <a:gd name="T65" fmla="*/ 6057 h 13482"/>
                <a:gd name="T66" fmla="*/ 13262 w 13482"/>
                <a:gd name="T67" fmla="*/ 5056 h 13482"/>
                <a:gd name="T68" fmla="*/ 12945 w 13482"/>
                <a:gd name="T69" fmla="*/ 4128 h 13482"/>
                <a:gd name="T70" fmla="*/ 12505 w 13482"/>
                <a:gd name="T71" fmla="*/ 3249 h 13482"/>
                <a:gd name="T72" fmla="*/ 11943 w 13482"/>
                <a:gd name="T73" fmla="*/ 2467 h 13482"/>
                <a:gd name="T74" fmla="*/ 11259 w 13482"/>
                <a:gd name="T75" fmla="*/ 1759 h 13482"/>
                <a:gd name="T76" fmla="*/ 10502 w 13482"/>
                <a:gd name="T77" fmla="*/ 1173 h 13482"/>
                <a:gd name="T78" fmla="*/ 9647 w 13482"/>
                <a:gd name="T79" fmla="*/ 684 h 13482"/>
                <a:gd name="T80" fmla="*/ 8744 w 13482"/>
                <a:gd name="T81" fmla="*/ 318 h 13482"/>
                <a:gd name="T82" fmla="*/ 7767 w 13482"/>
                <a:gd name="T83" fmla="*/ 98 h 13482"/>
                <a:gd name="T84" fmla="*/ 6741 w 13482"/>
                <a:gd name="T85" fmla="*/ 0 h 13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482" h="13482" extrusionOk="0">
                  <a:moveTo>
                    <a:pt x="6741" y="0"/>
                  </a:moveTo>
                  <a:lnTo>
                    <a:pt x="6399" y="25"/>
                  </a:lnTo>
                  <a:lnTo>
                    <a:pt x="6057" y="49"/>
                  </a:lnTo>
                  <a:lnTo>
                    <a:pt x="5715" y="98"/>
                  </a:lnTo>
                  <a:lnTo>
                    <a:pt x="5398" y="147"/>
                  </a:lnTo>
                  <a:lnTo>
                    <a:pt x="5056" y="220"/>
                  </a:lnTo>
                  <a:lnTo>
                    <a:pt x="4738" y="318"/>
                  </a:lnTo>
                  <a:lnTo>
                    <a:pt x="4421" y="416"/>
                  </a:lnTo>
                  <a:lnTo>
                    <a:pt x="4128" y="538"/>
                  </a:lnTo>
                  <a:lnTo>
                    <a:pt x="3835" y="684"/>
                  </a:lnTo>
                  <a:lnTo>
                    <a:pt x="3542" y="831"/>
                  </a:lnTo>
                  <a:lnTo>
                    <a:pt x="3249" y="977"/>
                  </a:lnTo>
                  <a:lnTo>
                    <a:pt x="2980" y="1173"/>
                  </a:lnTo>
                  <a:lnTo>
                    <a:pt x="2711" y="1344"/>
                  </a:lnTo>
                  <a:lnTo>
                    <a:pt x="2467" y="1539"/>
                  </a:lnTo>
                  <a:lnTo>
                    <a:pt x="2223" y="1759"/>
                  </a:lnTo>
                  <a:lnTo>
                    <a:pt x="1979" y="1979"/>
                  </a:lnTo>
                  <a:lnTo>
                    <a:pt x="1759" y="2223"/>
                  </a:lnTo>
                  <a:lnTo>
                    <a:pt x="1539" y="2467"/>
                  </a:lnTo>
                  <a:lnTo>
                    <a:pt x="1344" y="2711"/>
                  </a:lnTo>
                  <a:lnTo>
                    <a:pt x="1173" y="2980"/>
                  </a:lnTo>
                  <a:lnTo>
                    <a:pt x="977" y="3249"/>
                  </a:lnTo>
                  <a:lnTo>
                    <a:pt x="831" y="3542"/>
                  </a:lnTo>
                  <a:lnTo>
                    <a:pt x="684" y="3835"/>
                  </a:lnTo>
                  <a:lnTo>
                    <a:pt x="538" y="4128"/>
                  </a:lnTo>
                  <a:lnTo>
                    <a:pt x="416" y="4421"/>
                  </a:lnTo>
                  <a:lnTo>
                    <a:pt x="318" y="4738"/>
                  </a:lnTo>
                  <a:lnTo>
                    <a:pt x="220" y="5056"/>
                  </a:lnTo>
                  <a:lnTo>
                    <a:pt x="147" y="5398"/>
                  </a:lnTo>
                  <a:lnTo>
                    <a:pt x="98" y="5715"/>
                  </a:lnTo>
                  <a:lnTo>
                    <a:pt x="49" y="6057"/>
                  </a:lnTo>
                  <a:lnTo>
                    <a:pt x="25" y="6399"/>
                  </a:lnTo>
                  <a:lnTo>
                    <a:pt x="0" y="6741"/>
                  </a:lnTo>
                  <a:lnTo>
                    <a:pt x="25" y="7083"/>
                  </a:lnTo>
                  <a:lnTo>
                    <a:pt x="49" y="7425"/>
                  </a:lnTo>
                  <a:lnTo>
                    <a:pt x="98" y="7767"/>
                  </a:lnTo>
                  <a:lnTo>
                    <a:pt x="147" y="8084"/>
                  </a:lnTo>
                  <a:lnTo>
                    <a:pt x="220" y="8426"/>
                  </a:lnTo>
                  <a:lnTo>
                    <a:pt x="318" y="8744"/>
                  </a:lnTo>
                  <a:lnTo>
                    <a:pt x="416" y="9061"/>
                  </a:lnTo>
                  <a:lnTo>
                    <a:pt x="538" y="9354"/>
                  </a:lnTo>
                  <a:lnTo>
                    <a:pt x="684" y="9648"/>
                  </a:lnTo>
                  <a:lnTo>
                    <a:pt x="831" y="9941"/>
                  </a:lnTo>
                  <a:lnTo>
                    <a:pt x="977" y="10234"/>
                  </a:lnTo>
                  <a:lnTo>
                    <a:pt x="1173" y="10502"/>
                  </a:lnTo>
                  <a:lnTo>
                    <a:pt x="1344" y="10771"/>
                  </a:lnTo>
                  <a:lnTo>
                    <a:pt x="1539" y="11015"/>
                  </a:lnTo>
                  <a:lnTo>
                    <a:pt x="1759" y="11259"/>
                  </a:lnTo>
                  <a:lnTo>
                    <a:pt x="1979" y="11504"/>
                  </a:lnTo>
                  <a:lnTo>
                    <a:pt x="2223" y="11723"/>
                  </a:lnTo>
                  <a:lnTo>
                    <a:pt x="2467" y="11943"/>
                  </a:lnTo>
                  <a:lnTo>
                    <a:pt x="2711" y="12139"/>
                  </a:lnTo>
                  <a:lnTo>
                    <a:pt x="2980" y="12310"/>
                  </a:lnTo>
                  <a:lnTo>
                    <a:pt x="3249" y="12505"/>
                  </a:lnTo>
                  <a:lnTo>
                    <a:pt x="3542" y="12652"/>
                  </a:lnTo>
                  <a:lnTo>
                    <a:pt x="3835" y="12798"/>
                  </a:lnTo>
                  <a:lnTo>
                    <a:pt x="4128" y="12945"/>
                  </a:lnTo>
                  <a:lnTo>
                    <a:pt x="4421" y="13067"/>
                  </a:lnTo>
                  <a:lnTo>
                    <a:pt x="4738" y="13164"/>
                  </a:lnTo>
                  <a:lnTo>
                    <a:pt x="5056" y="13262"/>
                  </a:lnTo>
                  <a:lnTo>
                    <a:pt x="5398" y="13335"/>
                  </a:lnTo>
                  <a:lnTo>
                    <a:pt x="5715" y="13384"/>
                  </a:lnTo>
                  <a:lnTo>
                    <a:pt x="6057" y="13433"/>
                  </a:lnTo>
                  <a:lnTo>
                    <a:pt x="6399" y="13458"/>
                  </a:lnTo>
                  <a:lnTo>
                    <a:pt x="6741" y="13482"/>
                  </a:lnTo>
                  <a:lnTo>
                    <a:pt x="7083" y="13458"/>
                  </a:lnTo>
                  <a:lnTo>
                    <a:pt x="7425" y="13433"/>
                  </a:lnTo>
                  <a:lnTo>
                    <a:pt x="7767" y="13384"/>
                  </a:lnTo>
                  <a:lnTo>
                    <a:pt x="8084" y="13335"/>
                  </a:lnTo>
                  <a:lnTo>
                    <a:pt x="8426" y="13262"/>
                  </a:lnTo>
                  <a:lnTo>
                    <a:pt x="8744" y="13164"/>
                  </a:lnTo>
                  <a:lnTo>
                    <a:pt x="9061" y="13067"/>
                  </a:lnTo>
                  <a:lnTo>
                    <a:pt x="9354" y="12945"/>
                  </a:lnTo>
                  <a:lnTo>
                    <a:pt x="9647" y="12798"/>
                  </a:lnTo>
                  <a:lnTo>
                    <a:pt x="9940" y="12652"/>
                  </a:lnTo>
                  <a:lnTo>
                    <a:pt x="10234" y="12505"/>
                  </a:lnTo>
                  <a:lnTo>
                    <a:pt x="10502" y="12310"/>
                  </a:lnTo>
                  <a:lnTo>
                    <a:pt x="10771" y="12139"/>
                  </a:lnTo>
                  <a:lnTo>
                    <a:pt x="11015" y="11943"/>
                  </a:lnTo>
                  <a:lnTo>
                    <a:pt x="11259" y="11723"/>
                  </a:lnTo>
                  <a:lnTo>
                    <a:pt x="11504" y="11504"/>
                  </a:lnTo>
                  <a:lnTo>
                    <a:pt x="11723" y="11259"/>
                  </a:lnTo>
                  <a:lnTo>
                    <a:pt x="11943" y="11015"/>
                  </a:lnTo>
                  <a:lnTo>
                    <a:pt x="12139" y="10771"/>
                  </a:lnTo>
                  <a:lnTo>
                    <a:pt x="12310" y="10502"/>
                  </a:lnTo>
                  <a:lnTo>
                    <a:pt x="12505" y="10234"/>
                  </a:lnTo>
                  <a:lnTo>
                    <a:pt x="12651" y="9941"/>
                  </a:lnTo>
                  <a:lnTo>
                    <a:pt x="12798" y="9648"/>
                  </a:lnTo>
                  <a:lnTo>
                    <a:pt x="12945" y="9354"/>
                  </a:lnTo>
                  <a:lnTo>
                    <a:pt x="13067" y="9061"/>
                  </a:lnTo>
                  <a:lnTo>
                    <a:pt x="13164" y="8744"/>
                  </a:lnTo>
                  <a:lnTo>
                    <a:pt x="13262" y="8426"/>
                  </a:lnTo>
                  <a:lnTo>
                    <a:pt x="13335" y="8084"/>
                  </a:lnTo>
                  <a:lnTo>
                    <a:pt x="13384" y="7767"/>
                  </a:lnTo>
                  <a:lnTo>
                    <a:pt x="13433" y="7425"/>
                  </a:lnTo>
                  <a:lnTo>
                    <a:pt x="13457" y="7083"/>
                  </a:lnTo>
                  <a:lnTo>
                    <a:pt x="13482" y="6741"/>
                  </a:lnTo>
                  <a:lnTo>
                    <a:pt x="13457" y="6399"/>
                  </a:lnTo>
                  <a:lnTo>
                    <a:pt x="13433" y="6057"/>
                  </a:lnTo>
                  <a:lnTo>
                    <a:pt x="13384" y="5715"/>
                  </a:lnTo>
                  <a:lnTo>
                    <a:pt x="13335" y="5398"/>
                  </a:lnTo>
                  <a:lnTo>
                    <a:pt x="13262" y="5056"/>
                  </a:lnTo>
                  <a:lnTo>
                    <a:pt x="13164" y="4738"/>
                  </a:lnTo>
                  <a:lnTo>
                    <a:pt x="13067" y="4421"/>
                  </a:lnTo>
                  <a:lnTo>
                    <a:pt x="12945" y="4128"/>
                  </a:lnTo>
                  <a:lnTo>
                    <a:pt x="12798" y="3835"/>
                  </a:lnTo>
                  <a:lnTo>
                    <a:pt x="12651" y="3542"/>
                  </a:lnTo>
                  <a:lnTo>
                    <a:pt x="12505" y="3249"/>
                  </a:lnTo>
                  <a:lnTo>
                    <a:pt x="12310" y="2980"/>
                  </a:lnTo>
                  <a:lnTo>
                    <a:pt x="12139" y="2711"/>
                  </a:lnTo>
                  <a:lnTo>
                    <a:pt x="11943" y="2467"/>
                  </a:lnTo>
                  <a:lnTo>
                    <a:pt x="11723" y="2223"/>
                  </a:lnTo>
                  <a:lnTo>
                    <a:pt x="11504" y="1979"/>
                  </a:lnTo>
                  <a:lnTo>
                    <a:pt x="11259" y="1759"/>
                  </a:lnTo>
                  <a:lnTo>
                    <a:pt x="11015" y="1539"/>
                  </a:lnTo>
                  <a:lnTo>
                    <a:pt x="10771" y="1344"/>
                  </a:lnTo>
                  <a:lnTo>
                    <a:pt x="10502" y="1173"/>
                  </a:lnTo>
                  <a:lnTo>
                    <a:pt x="10234" y="977"/>
                  </a:lnTo>
                  <a:lnTo>
                    <a:pt x="9940" y="831"/>
                  </a:lnTo>
                  <a:lnTo>
                    <a:pt x="9647" y="684"/>
                  </a:lnTo>
                  <a:lnTo>
                    <a:pt x="9354" y="538"/>
                  </a:lnTo>
                  <a:lnTo>
                    <a:pt x="9061" y="416"/>
                  </a:lnTo>
                  <a:lnTo>
                    <a:pt x="8744" y="318"/>
                  </a:lnTo>
                  <a:lnTo>
                    <a:pt x="8426" y="220"/>
                  </a:lnTo>
                  <a:lnTo>
                    <a:pt x="8084" y="147"/>
                  </a:lnTo>
                  <a:lnTo>
                    <a:pt x="7767" y="98"/>
                  </a:lnTo>
                  <a:lnTo>
                    <a:pt x="7425" y="49"/>
                  </a:lnTo>
                  <a:lnTo>
                    <a:pt x="7083" y="25"/>
                  </a:lnTo>
                  <a:lnTo>
                    <a:pt x="6741" y="0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sp>
        <p:nvSpPr>
          <p:cNvPr id="52307" name="Google Shape;535;p31">
            <a:extLst>
              <a:ext uri="{FF2B5EF4-FFF2-40B4-BE49-F238E27FC236}">
                <a16:creationId xmlns:a16="http://schemas.microsoft.com/office/drawing/2014/main" id="{0155C8AA-5241-8A42-BA41-1DA9A00C5895}"/>
              </a:ext>
            </a:extLst>
          </p:cNvPr>
          <p:cNvSpPr>
            <a:spLocks/>
          </p:cNvSpPr>
          <p:nvPr/>
        </p:nvSpPr>
        <p:spPr bwMode="auto">
          <a:xfrm>
            <a:off x="6172200" y="2646363"/>
            <a:ext cx="401638" cy="227012"/>
          </a:xfrm>
          <a:custGeom>
            <a:avLst/>
            <a:gdLst>
              <a:gd name="T0" fmla="*/ 7108 w 19198"/>
              <a:gd name="T1" fmla="*/ 25 h 10845"/>
              <a:gd name="T2" fmla="*/ 6229 w 19198"/>
              <a:gd name="T3" fmla="*/ 196 h 10845"/>
              <a:gd name="T4" fmla="*/ 5423 w 19198"/>
              <a:gd name="T5" fmla="*/ 538 h 10845"/>
              <a:gd name="T6" fmla="*/ 4714 w 19198"/>
              <a:gd name="T7" fmla="*/ 1026 h 10845"/>
              <a:gd name="T8" fmla="*/ 4104 w 19198"/>
              <a:gd name="T9" fmla="*/ 1637 h 10845"/>
              <a:gd name="T10" fmla="*/ 3615 w 19198"/>
              <a:gd name="T11" fmla="*/ 2345 h 10845"/>
              <a:gd name="T12" fmla="*/ 3273 w 19198"/>
              <a:gd name="T13" fmla="*/ 3151 h 10845"/>
              <a:gd name="T14" fmla="*/ 3102 w 19198"/>
              <a:gd name="T15" fmla="*/ 4030 h 10845"/>
              <a:gd name="T16" fmla="*/ 3078 w 19198"/>
              <a:gd name="T17" fmla="*/ 4788 h 10845"/>
              <a:gd name="T18" fmla="*/ 2419 w 19198"/>
              <a:gd name="T19" fmla="*/ 4836 h 10845"/>
              <a:gd name="T20" fmla="*/ 1832 w 19198"/>
              <a:gd name="T21" fmla="*/ 5032 h 10845"/>
              <a:gd name="T22" fmla="*/ 1320 w 19198"/>
              <a:gd name="T23" fmla="*/ 5300 h 10845"/>
              <a:gd name="T24" fmla="*/ 880 w 19198"/>
              <a:gd name="T25" fmla="*/ 5667 h 10845"/>
              <a:gd name="T26" fmla="*/ 514 w 19198"/>
              <a:gd name="T27" fmla="*/ 6131 h 10845"/>
              <a:gd name="T28" fmla="*/ 220 w 19198"/>
              <a:gd name="T29" fmla="*/ 6644 h 10845"/>
              <a:gd name="T30" fmla="*/ 50 w 19198"/>
              <a:gd name="T31" fmla="*/ 7205 h 10845"/>
              <a:gd name="T32" fmla="*/ 1 w 19198"/>
              <a:gd name="T33" fmla="*/ 7816 h 10845"/>
              <a:gd name="T34" fmla="*/ 50 w 19198"/>
              <a:gd name="T35" fmla="*/ 8427 h 10845"/>
              <a:gd name="T36" fmla="*/ 220 w 19198"/>
              <a:gd name="T37" fmla="*/ 8988 h 10845"/>
              <a:gd name="T38" fmla="*/ 514 w 19198"/>
              <a:gd name="T39" fmla="*/ 9501 h 10845"/>
              <a:gd name="T40" fmla="*/ 880 w 19198"/>
              <a:gd name="T41" fmla="*/ 9965 h 10845"/>
              <a:gd name="T42" fmla="*/ 1320 w 19198"/>
              <a:gd name="T43" fmla="*/ 10332 h 10845"/>
              <a:gd name="T44" fmla="*/ 1832 w 19198"/>
              <a:gd name="T45" fmla="*/ 10600 h 10845"/>
              <a:gd name="T46" fmla="*/ 2419 w 19198"/>
              <a:gd name="T47" fmla="*/ 10796 h 10845"/>
              <a:gd name="T48" fmla="*/ 16486 w 19198"/>
              <a:gd name="T49" fmla="*/ 10844 h 10845"/>
              <a:gd name="T50" fmla="*/ 17072 w 19198"/>
              <a:gd name="T51" fmla="*/ 10722 h 10845"/>
              <a:gd name="T52" fmla="*/ 17610 w 19198"/>
              <a:gd name="T53" fmla="*/ 10478 h 10845"/>
              <a:gd name="T54" fmla="*/ 18098 w 19198"/>
              <a:gd name="T55" fmla="*/ 10161 h 10845"/>
              <a:gd name="T56" fmla="*/ 18513 w 19198"/>
              <a:gd name="T57" fmla="*/ 9745 h 10845"/>
              <a:gd name="T58" fmla="*/ 18831 w 19198"/>
              <a:gd name="T59" fmla="*/ 9257 h 10845"/>
              <a:gd name="T60" fmla="*/ 19075 w 19198"/>
              <a:gd name="T61" fmla="*/ 8720 h 10845"/>
              <a:gd name="T62" fmla="*/ 19197 w 19198"/>
              <a:gd name="T63" fmla="*/ 8134 h 10845"/>
              <a:gd name="T64" fmla="*/ 19197 w 19198"/>
              <a:gd name="T65" fmla="*/ 7499 h 10845"/>
              <a:gd name="T66" fmla="*/ 19075 w 19198"/>
              <a:gd name="T67" fmla="*/ 6912 h 10845"/>
              <a:gd name="T68" fmla="*/ 18831 w 19198"/>
              <a:gd name="T69" fmla="*/ 6375 h 10845"/>
              <a:gd name="T70" fmla="*/ 18513 w 19198"/>
              <a:gd name="T71" fmla="*/ 5887 h 10845"/>
              <a:gd name="T72" fmla="*/ 18098 w 19198"/>
              <a:gd name="T73" fmla="*/ 5471 h 10845"/>
              <a:gd name="T74" fmla="*/ 17610 w 19198"/>
              <a:gd name="T75" fmla="*/ 5154 h 10845"/>
              <a:gd name="T76" fmla="*/ 17072 w 19198"/>
              <a:gd name="T77" fmla="*/ 4910 h 10845"/>
              <a:gd name="T78" fmla="*/ 16486 w 19198"/>
              <a:gd name="T79" fmla="*/ 4788 h 10845"/>
              <a:gd name="T80" fmla="*/ 15436 w 19198"/>
              <a:gd name="T81" fmla="*/ 4494 h 10845"/>
              <a:gd name="T82" fmla="*/ 15387 w 19198"/>
              <a:gd name="T83" fmla="*/ 3933 h 10845"/>
              <a:gd name="T84" fmla="*/ 15216 w 19198"/>
              <a:gd name="T85" fmla="*/ 3420 h 10845"/>
              <a:gd name="T86" fmla="*/ 14972 w 19198"/>
              <a:gd name="T87" fmla="*/ 2956 h 10845"/>
              <a:gd name="T88" fmla="*/ 14630 w 19198"/>
              <a:gd name="T89" fmla="*/ 2541 h 10845"/>
              <a:gd name="T90" fmla="*/ 14215 w 19198"/>
              <a:gd name="T91" fmla="*/ 2199 h 10845"/>
              <a:gd name="T92" fmla="*/ 13751 w 19198"/>
              <a:gd name="T93" fmla="*/ 1954 h 10845"/>
              <a:gd name="T94" fmla="*/ 13238 w 19198"/>
              <a:gd name="T95" fmla="*/ 1784 h 10845"/>
              <a:gd name="T96" fmla="*/ 12676 w 19198"/>
              <a:gd name="T97" fmla="*/ 1735 h 10845"/>
              <a:gd name="T98" fmla="*/ 11992 w 19198"/>
              <a:gd name="T99" fmla="*/ 1832 h 10845"/>
              <a:gd name="T100" fmla="*/ 11357 w 19198"/>
              <a:gd name="T101" fmla="*/ 2077 h 10845"/>
              <a:gd name="T102" fmla="*/ 11015 w 19198"/>
              <a:gd name="T103" fmla="*/ 1637 h 10845"/>
              <a:gd name="T104" fmla="*/ 10649 w 19198"/>
              <a:gd name="T105" fmla="*/ 1222 h 10845"/>
              <a:gd name="T106" fmla="*/ 10234 w 19198"/>
              <a:gd name="T107" fmla="*/ 880 h 10845"/>
              <a:gd name="T108" fmla="*/ 9745 w 19198"/>
              <a:gd name="T109" fmla="*/ 562 h 10845"/>
              <a:gd name="T110" fmla="*/ 9257 w 19198"/>
              <a:gd name="T111" fmla="*/ 318 h 10845"/>
              <a:gd name="T112" fmla="*/ 8720 w 19198"/>
              <a:gd name="T113" fmla="*/ 147 h 10845"/>
              <a:gd name="T114" fmla="*/ 8158 w 19198"/>
              <a:gd name="T115" fmla="*/ 25 h 10845"/>
              <a:gd name="T116" fmla="*/ 7572 w 19198"/>
              <a:gd name="T117" fmla="*/ 1 h 108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198" h="10845" extrusionOk="0">
                <a:moveTo>
                  <a:pt x="7572" y="1"/>
                </a:moveTo>
                <a:lnTo>
                  <a:pt x="7108" y="25"/>
                </a:lnTo>
                <a:lnTo>
                  <a:pt x="6668" y="98"/>
                </a:lnTo>
                <a:lnTo>
                  <a:pt x="6229" y="196"/>
                </a:lnTo>
                <a:lnTo>
                  <a:pt x="5813" y="343"/>
                </a:lnTo>
                <a:lnTo>
                  <a:pt x="5423" y="538"/>
                </a:lnTo>
                <a:lnTo>
                  <a:pt x="5056" y="758"/>
                </a:lnTo>
                <a:lnTo>
                  <a:pt x="4714" y="1026"/>
                </a:lnTo>
                <a:lnTo>
                  <a:pt x="4397" y="1319"/>
                </a:lnTo>
                <a:lnTo>
                  <a:pt x="4104" y="1637"/>
                </a:lnTo>
                <a:lnTo>
                  <a:pt x="3835" y="1979"/>
                </a:lnTo>
                <a:lnTo>
                  <a:pt x="3615" y="2345"/>
                </a:lnTo>
                <a:lnTo>
                  <a:pt x="3420" y="2736"/>
                </a:lnTo>
                <a:lnTo>
                  <a:pt x="3273" y="3151"/>
                </a:lnTo>
                <a:lnTo>
                  <a:pt x="3151" y="3591"/>
                </a:lnTo>
                <a:lnTo>
                  <a:pt x="3102" y="4030"/>
                </a:lnTo>
                <a:lnTo>
                  <a:pt x="3078" y="4494"/>
                </a:lnTo>
                <a:lnTo>
                  <a:pt x="3078" y="4788"/>
                </a:lnTo>
                <a:lnTo>
                  <a:pt x="2712" y="4788"/>
                </a:lnTo>
                <a:lnTo>
                  <a:pt x="2419" y="4836"/>
                </a:lnTo>
                <a:lnTo>
                  <a:pt x="2125" y="4910"/>
                </a:lnTo>
                <a:lnTo>
                  <a:pt x="1832" y="5032"/>
                </a:lnTo>
                <a:lnTo>
                  <a:pt x="1588" y="5154"/>
                </a:lnTo>
                <a:lnTo>
                  <a:pt x="1320" y="5300"/>
                </a:lnTo>
                <a:lnTo>
                  <a:pt x="1100" y="5471"/>
                </a:lnTo>
                <a:lnTo>
                  <a:pt x="880" y="5667"/>
                </a:lnTo>
                <a:lnTo>
                  <a:pt x="685" y="5887"/>
                </a:lnTo>
                <a:lnTo>
                  <a:pt x="514" y="6131"/>
                </a:lnTo>
                <a:lnTo>
                  <a:pt x="367" y="6375"/>
                </a:lnTo>
                <a:lnTo>
                  <a:pt x="220" y="6644"/>
                </a:lnTo>
                <a:lnTo>
                  <a:pt x="123" y="6912"/>
                </a:lnTo>
                <a:lnTo>
                  <a:pt x="50" y="7205"/>
                </a:lnTo>
                <a:lnTo>
                  <a:pt x="1" y="7499"/>
                </a:lnTo>
                <a:lnTo>
                  <a:pt x="1" y="7816"/>
                </a:lnTo>
                <a:lnTo>
                  <a:pt x="1" y="8134"/>
                </a:lnTo>
                <a:lnTo>
                  <a:pt x="50" y="8427"/>
                </a:lnTo>
                <a:lnTo>
                  <a:pt x="123" y="8720"/>
                </a:lnTo>
                <a:lnTo>
                  <a:pt x="220" y="8988"/>
                </a:lnTo>
                <a:lnTo>
                  <a:pt x="367" y="9257"/>
                </a:lnTo>
                <a:lnTo>
                  <a:pt x="514" y="9501"/>
                </a:lnTo>
                <a:lnTo>
                  <a:pt x="685" y="9745"/>
                </a:lnTo>
                <a:lnTo>
                  <a:pt x="880" y="9965"/>
                </a:lnTo>
                <a:lnTo>
                  <a:pt x="1100" y="10161"/>
                </a:lnTo>
                <a:lnTo>
                  <a:pt x="1320" y="10332"/>
                </a:lnTo>
                <a:lnTo>
                  <a:pt x="1588" y="10478"/>
                </a:lnTo>
                <a:lnTo>
                  <a:pt x="1832" y="10600"/>
                </a:lnTo>
                <a:lnTo>
                  <a:pt x="2125" y="10722"/>
                </a:lnTo>
                <a:lnTo>
                  <a:pt x="2419" y="10796"/>
                </a:lnTo>
                <a:lnTo>
                  <a:pt x="2712" y="10844"/>
                </a:lnTo>
                <a:lnTo>
                  <a:pt x="16486" y="10844"/>
                </a:lnTo>
                <a:lnTo>
                  <a:pt x="16779" y="10796"/>
                </a:lnTo>
                <a:lnTo>
                  <a:pt x="17072" y="10722"/>
                </a:lnTo>
                <a:lnTo>
                  <a:pt x="17365" y="10600"/>
                </a:lnTo>
                <a:lnTo>
                  <a:pt x="17610" y="10478"/>
                </a:lnTo>
                <a:lnTo>
                  <a:pt x="17878" y="10332"/>
                </a:lnTo>
                <a:lnTo>
                  <a:pt x="18098" y="10161"/>
                </a:lnTo>
                <a:lnTo>
                  <a:pt x="18318" y="9965"/>
                </a:lnTo>
                <a:lnTo>
                  <a:pt x="18513" y="9745"/>
                </a:lnTo>
                <a:lnTo>
                  <a:pt x="18684" y="9501"/>
                </a:lnTo>
                <a:lnTo>
                  <a:pt x="18831" y="9257"/>
                </a:lnTo>
                <a:lnTo>
                  <a:pt x="18977" y="8988"/>
                </a:lnTo>
                <a:lnTo>
                  <a:pt x="19075" y="8720"/>
                </a:lnTo>
                <a:lnTo>
                  <a:pt x="19148" y="8427"/>
                </a:lnTo>
                <a:lnTo>
                  <a:pt x="19197" y="8134"/>
                </a:lnTo>
                <a:lnTo>
                  <a:pt x="19197" y="7816"/>
                </a:lnTo>
                <a:lnTo>
                  <a:pt x="19197" y="7499"/>
                </a:lnTo>
                <a:lnTo>
                  <a:pt x="19148" y="7205"/>
                </a:lnTo>
                <a:lnTo>
                  <a:pt x="19075" y="6912"/>
                </a:lnTo>
                <a:lnTo>
                  <a:pt x="18977" y="6644"/>
                </a:lnTo>
                <a:lnTo>
                  <a:pt x="18831" y="6375"/>
                </a:lnTo>
                <a:lnTo>
                  <a:pt x="18684" y="6131"/>
                </a:lnTo>
                <a:lnTo>
                  <a:pt x="18513" y="5887"/>
                </a:lnTo>
                <a:lnTo>
                  <a:pt x="18318" y="5667"/>
                </a:lnTo>
                <a:lnTo>
                  <a:pt x="18098" y="5471"/>
                </a:lnTo>
                <a:lnTo>
                  <a:pt x="17878" y="5300"/>
                </a:lnTo>
                <a:lnTo>
                  <a:pt x="17610" y="5154"/>
                </a:lnTo>
                <a:lnTo>
                  <a:pt x="17365" y="5032"/>
                </a:lnTo>
                <a:lnTo>
                  <a:pt x="17072" y="4910"/>
                </a:lnTo>
                <a:lnTo>
                  <a:pt x="16779" y="4836"/>
                </a:lnTo>
                <a:lnTo>
                  <a:pt x="16486" y="4788"/>
                </a:lnTo>
                <a:lnTo>
                  <a:pt x="15412" y="4788"/>
                </a:lnTo>
                <a:lnTo>
                  <a:pt x="15436" y="4494"/>
                </a:lnTo>
                <a:lnTo>
                  <a:pt x="15412" y="4201"/>
                </a:lnTo>
                <a:lnTo>
                  <a:pt x="15387" y="3933"/>
                </a:lnTo>
                <a:lnTo>
                  <a:pt x="15314" y="3664"/>
                </a:lnTo>
                <a:lnTo>
                  <a:pt x="15216" y="3420"/>
                </a:lnTo>
                <a:lnTo>
                  <a:pt x="15094" y="3176"/>
                </a:lnTo>
                <a:lnTo>
                  <a:pt x="14972" y="2956"/>
                </a:lnTo>
                <a:lnTo>
                  <a:pt x="14801" y="2736"/>
                </a:lnTo>
                <a:lnTo>
                  <a:pt x="14630" y="2541"/>
                </a:lnTo>
                <a:lnTo>
                  <a:pt x="14435" y="2370"/>
                </a:lnTo>
                <a:lnTo>
                  <a:pt x="14215" y="2199"/>
                </a:lnTo>
                <a:lnTo>
                  <a:pt x="13995" y="2077"/>
                </a:lnTo>
                <a:lnTo>
                  <a:pt x="13751" y="1954"/>
                </a:lnTo>
                <a:lnTo>
                  <a:pt x="13507" y="1857"/>
                </a:lnTo>
                <a:lnTo>
                  <a:pt x="13238" y="1784"/>
                </a:lnTo>
                <a:lnTo>
                  <a:pt x="12969" y="1759"/>
                </a:lnTo>
                <a:lnTo>
                  <a:pt x="12676" y="1735"/>
                </a:lnTo>
                <a:lnTo>
                  <a:pt x="12334" y="1759"/>
                </a:lnTo>
                <a:lnTo>
                  <a:pt x="11992" y="1832"/>
                </a:lnTo>
                <a:lnTo>
                  <a:pt x="11650" y="1930"/>
                </a:lnTo>
                <a:lnTo>
                  <a:pt x="11357" y="2077"/>
                </a:lnTo>
                <a:lnTo>
                  <a:pt x="11186" y="1857"/>
                </a:lnTo>
                <a:lnTo>
                  <a:pt x="11015" y="1637"/>
                </a:lnTo>
                <a:lnTo>
                  <a:pt x="10844" y="1417"/>
                </a:lnTo>
                <a:lnTo>
                  <a:pt x="10649" y="1222"/>
                </a:lnTo>
                <a:lnTo>
                  <a:pt x="10454" y="1051"/>
                </a:lnTo>
                <a:lnTo>
                  <a:pt x="10234" y="880"/>
                </a:lnTo>
                <a:lnTo>
                  <a:pt x="9990" y="709"/>
                </a:lnTo>
                <a:lnTo>
                  <a:pt x="9745" y="562"/>
                </a:lnTo>
                <a:lnTo>
                  <a:pt x="9501" y="440"/>
                </a:lnTo>
                <a:lnTo>
                  <a:pt x="9257" y="318"/>
                </a:lnTo>
                <a:lnTo>
                  <a:pt x="8988" y="220"/>
                </a:lnTo>
                <a:lnTo>
                  <a:pt x="8720" y="147"/>
                </a:lnTo>
                <a:lnTo>
                  <a:pt x="8427" y="74"/>
                </a:lnTo>
                <a:lnTo>
                  <a:pt x="8158" y="25"/>
                </a:lnTo>
                <a:lnTo>
                  <a:pt x="7865" y="1"/>
                </a:lnTo>
                <a:lnTo>
                  <a:pt x="7572" y="1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grpSp>
        <p:nvGrpSpPr>
          <p:cNvPr id="52308" name="Google Shape;536;p31">
            <a:extLst>
              <a:ext uri="{FF2B5EF4-FFF2-40B4-BE49-F238E27FC236}">
                <a16:creationId xmlns:a16="http://schemas.microsoft.com/office/drawing/2014/main" id="{A4F8ABE2-23C4-DD4D-A425-CA6FE202EB60}"/>
              </a:ext>
            </a:extLst>
          </p:cNvPr>
          <p:cNvGrpSpPr>
            <a:grpSpLocks/>
          </p:cNvGrpSpPr>
          <p:nvPr/>
        </p:nvGrpSpPr>
        <p:grpSpPr bwMode="auto">
          <a:xfrm>
            <a:off x="6864350" y="2390775"/>
            <a:ext cx="431800" cy="420688"/>
            <a:chOff x="5926225" y="921350"/>
            <a:chExt cx="517800" cy="504350"/>
          </a:xfrm>
        </p:grpSpPr>
        <p:sp>
          <p:nvSpPr>
            <p:cNvPr id="52316" name="Google Shape;537;p31">
              <a:extLst>
                <a:ext uri="{FF2B5EF4-FFF2-40B4-BE49-F238E27FC236}">
                  <a16:creationId xmlns:a16="http://schemas.microsoft.com/office/drawing/2014/main" id="{033B7A70-4430-694D-A685-127D1C46A51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6225" y="921350"/>
              <a:ext cx="517800" cy="504350"/>
            </a:xfrm>
            <a:custGeom>
              <a:avLst/>
              <a:gdLst>
                <a:gd name="T0" fmla="*/ 11089 w 20712"/>
                <a:gd name="T1" fmla="*/ 2907 h 20174"/>
                <a:gd name="T2" fmla="*/ 12163 w 20712"/>
                <a:gd name="T3" fmla="*/ 3102 h 20174"/>
                <a:gd name="T4" fmla="*/ 13165 w 20712"/>
                <a:gd name="T5" fmla="*/ 3444 h 20174"/>
                <a:gd name="T6" fmla="*/ 14093 w 20712"/>
                <a:gd name="T7" fmla="*/ 3908 h 20174"/>
                <a:gd name="T8" fmla="*/ 14948 w 20712"/>
                <a:gd name="T9" fmla="*/ 4519 h 20174"/>
                <a:gd name="T10" fmla="*/ 15705 w 20712"/>
                <a:gd name="T11" fmla="*/ 5227 h 20174"/>
                <a:gd name="T12" fmla="*/ 16340 w 20712"/>
                <a:gd name="T13" fmla="*/ 6057 h 20174"/>
                <a:gd name="T14" fmla="*/ 16853 w 20712"/>
                <a:gd name="T15" fmla="*/ 6961 h 20174"/>
                <a:gd name="T16" fmla="*/ 17243 w 20712"/>
                <a:gd name="T17" fmla="*/ 7938 h 20174"/>
                <a:gd name="T18" fmla="*/ 17488 w 20712"/>
                <a:gd name="T19" fmla="*/ 8988 h 20174"/>
                <a:gd name="T20" fmla="*/ 17585 w 20712"/>
                <a:gd name="T21" fmla="*/ 10087 h 20174"/>
                <a:gd name="T22" fmla="*/ 17488 w 20712"/>
                <a:gd name="T23" fmla="*/ 11186 h 20174"/>
                <a:gd name="T24" fmla="*/ 17243 w 20712"/>
                <a:gd name="T25" fmla="*/ 12236 h 20174"/>
                <a:gd name="T26" fmla="*/ 16853 w 20712"/>
                <a:gd name="T27" fmla="*/ 13213 h 20174"/>
                <a:gd name="T28" fmla="*/ 16340 w 20712"/>
                <a:gd name="T29" fmla="*/ 14117 h 20174"/>
                <a:gd name="T30" fmla="*/ 15705 w 20712"/>
                <a:gd name="T31" fmla="*/ 14947 h 20174"/>
                <a:gd name="T32" fmla="*/ 14948 w 20712"/>
                <a:gd name="T33" fmla="*/ 15656 h 20174"/>
                <a:gd name="T34" fmla="*/ 14093 w 20712"/>
                <a:gd name="T35" fmla="*/ 16266 h 20174"/>
                <a:gd name="T36" fmla="*/ 13165 w 20712"/>
                <a:gd name="T37" fmla="*/ 16730 h 20174"/>
                <a:gd name="T38" fmla="*/ 12163 w 20712"/>
                <a:gd name="T39" fmla="*/ 17072 h 20174"/>
                <a:gd name="T40" fmla="*/ 11089 w 20712"/>
                <a:gd name="T41" fmla="*/ 17268 h 20174"/>
                <a:gd name="T42" fmla="*/ 9990 w 20712"/>
                <a:gd name="T43" fmla="*/ 17292 h 20174"/>
                <a:gd name="T44" fmla="*/ 8891 w 20712"/>
                <a:gd name="T45" fmla="*/ 17170 h 20174"/>
                <a:gd name="T46" fmla="*/ 7865 w 20712"/>
                <a:gd name="T47" fmla="*/ 16877 h 20174"/>
                <a:gd name="T48" fmla="*/ 6912 w 20712"/>
                <a:gd name="T49" fmla="*/ 16437 h 20174"/>
                <a:gd name="T50" fmla="*/ 6033 w 20712"/>
                <a:gd name="T51" fmla="*/ 15875 h 20174"/>
                <a:gd name="T52" fmla="*/ 5252 w 20712"/>
                <a:gd name="T53" fmla="*/ 15192 h 20174"/>
                <a:gd name="T54" fmla="*/ 4568 w 20712"/>
                <a:gd name="T55" fmla="*/ 14410 h 20174"/>
                <a:gd name="T56" fmla="*/ 4006 w 20712"/>
                <a:gd name="T57" fmla="*/ 13531 h 20174"/>
                <a:gd name="T58" fmla="*/ 3566 w 20712"/>
                <a:gd name="T59" fmla="*/ 12578 h 20174"/>
                <a:gd name="T60" fmla="*/ 3273 w 20712"/>
                <a:gd name="T61" fmla="*/ 11553 h 20174"/>
                <a:gd name="T62" fmla="*/ 3151 w 20712"/>
                <a:gd name="T63" fmla="*/ 10454 h 20174"/>
                <a:gd name="T64" fmla="*/ 3176 w 20712"/>
                <a:gd name="T65" fmla="*/ 9354 h 20174"/>
                <a:gd name="T66" fmla="*/ 3371 w 20712"/>
                <a:gd name="T67" fmla="*/ 8280 h 20174"/>
                <a:gd name="T68" fmla="*/ 3713 w 20712"/>
                <a:gd name="T69" fmla="*/ 7279 h 20174"/>
                <a:gd name="T70" fmla="*/ 4177 w 20712"/>
                <a:gd name="T71" fmla="*/ 6350 h 20174"/>
                <a:gd name="T72" fmla="*/ 4788 w 20712"/>
                <a:gd name="T73" fmla="*/ 5496 h 20174"/>
                <a:gd name="T74" fmla="*/ 5496 w 20712"/>
                <a:gd name="T75" fmla="*/ 4739 h 20174"/>
                <a:gd name="T76" fmla="*/ 6326 w 20712"/>
                <a:gd name="T77" fmla="*/ 4104 h 20174"/>
                <a:gd name="T78" fmla="*/ 7230 w 20712"/>
                <a:gd name="T79" fmla="*/ 3591 h 20174"/>
                <a:gd name="T80" fmla="*/ 8207 w 20712"/>
                <a:gd name="T81" fmla="*/ 3200 h 20174"/>
                <a:gd name="T82" fmla="*/ 9257 w 20712"/>
                <a:gd name="T83" fmla="*/ 2956 h 20174"/>
                <a:gd name="T84" fmla="*/ 10356 w 20712"/>
                <a:gd name="T85" fmla="*/ 2858 h 20174"/>
                <a:gd name="T86" fmla="*/ 3908 w 20712"/>
                <a:gd name="T87" fmla="*/ 2003 h 20174"/>
                <a:gd name="T88" fmla="*/ 2174 w 20712"/>
                <a:gd name="T89" fmla="*/ 8207 h 20174"/>
                <a:gd name="T90" fmla="*/ 1026 w 20712"/>
                <a:gd name="T91" fmla="*/ 14581 h 20174"/>
                <a:gd name="T92" fmla="*/ 6717 w 20712"/>
                <a:gd name="T93" fmla="*/ 17658 h 20174"/>
                <a:gd name="T94" fmla="*/ 12652 w 20712"/>
                <a:gd name="T95" fmla="*/ 20174 h 20174"/>
                <a:gd name="T96" fmla="*/ 16926 w 20712"/>
                <a:gd name="T97" fmla="*/ 15314 h 20174"/>
                <a:gd name="T98" fmla="*/ 20711 w 20712"/>
                <a:gd name="T99" fmla="*/ 10087 h 20174"/>
                <a:gd name="T100" fmla="*/ 16926 w 20712"/>
                <a:gd name="T101" fmla="*/ 4861 h 20174"/>
                <a:gd name="T102" fmla="*/ 12652 w 20712"/>
                <a:gd name="T103" fmla="*/ 0 h 20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712" h="20174" extrusionOk="0">
                  <a:moveTo>
                    <a:pt x="10356" y="2858"/>
                  </a:moveTo>
                  <a:lnTo>
                    <a:pt x="10722" y="2882"/>
                  </a:lnTo>
                  <a:lnTo>
                    <a:pt x="11089" y="2907"/>
                  </a:lnTo>
                  <a:lnTo>
                    <a:pt x="11455" y="2956"/>
                  </a:lnTo>
                  <a:lnTo>
                    <a:pt x="11821" y="3004"/>
                  </a:lnTo>
                  <a:lnTo>
                    <a:pt x="12163" y="3102"/>
                  </a:lnTo>
                  <a:lnTo>
                    <a:pt x="12505" y="3200"/>
                  </a:lnTo>
                  <a:lnTo>
                    <a:pt x="12847" y="3298"/>
                  </a:lnTo>
                  <a:lnTo>
                    <a:pt x="13165" y="3444"/>
                  </a:lnTo>
                  <a:lnTo>
                    <a:pt x="13482" y="3591"/>
                  </a:lnTo>
                  <a:lnTo>
                    <a:pt x="13800" y="3737"/>
                  </a:lnTo>
                  <a:lnTo>
                    <a:pt x="14093" y="3908"/>
                  </a:lnTo>
                  <a:lnTo>
                    <a:pt x="14386" y="4104"/>
                  </a:lnTo>
                  <a:lnTo>
                    <a:pt x="14679" y="4299"/>
                  </a:lnTo>
                  <a:lnTo>
                    <a:pt x="14948" y="4519"/>
                  </a:lnTo>
                  <a:lnTo>
                    <a:pt x="15216" y="4739"/>
                  </a:lnTo>
                  <a:lnTo>
                    <a:pt x="15460" y="4983"/>
                  </a:lnTo>
                  <a:lnTo>
                    <a:pt x="15705" y="5227"/>
                  </a:lnTo>
                  <a:lnTo>
                    <a:pt x="15925" y="5496"/>
                  </a:lnTo>
                  <a:lnTo>
                    <a:pt x="16144" y="5764"/>
                  </a:lnTo>
                  <a:lnTo>
                    <a:pt x="16340" y="6057"/>
                  </a:lnTo>
                  <a:lnTo>
                    <a:pt x="16535" y="6350"/>
                  </a:lnTo>
                  <a:lnTo>
                    <a:pt x="16706" y="6644"/>
                  </a:lnTo>
                  <a:lnTo>
                    <a:pt x="16853" y="6961"/>
                  </a:lnTo>
                  <a:lnTo>
                    <a:pt x="16999" y="7279"/>
                  </a:lnTo>
                  <a:lnTo>
                    <a:pt x="17146" y="7596"/>
                  </a:lnTo>
                  <a:lnTo>
                    <a:pt x="17243" y="7938"/>
                  </a:lnTo>
                  <a:lnTo>
                    <a:pt x="17341" y="8280"/>
                  </a:lnTo>
                  <a:lnTo>
                    <a:pt x="17439" y="8622"/>
                  </a:lnTo>
                  <a:lnTo>
                    <a:pt x="17488" y="8988"/>
                  </a:lnTo>
                  <a:lnTo>
                    <a:pt x="17536" y="9354"/>
                  </a:lnTo>
                  <a:lnTo>
                    <a:pt x="17561" y="9721"/>
                  </a:lnTo>
                  <a:lnTo>
                    <a:pt x="17585" y="10087"/>
                  </a:lnTo>
                  <a:lnTo>
                    <a:pt x="17561" y="10454"/>
                  </a:lnTo>
                  <a:lnTo>
                    <a:pt x="17536" y="10820"/>
                  </a:lnTo>
                  <a:lnTo>
                    <a:pt x="17488" y="11186"/>
                  </a:lnTo>
                  <a:lnTo>
                    <a:pt x="17439" y="11553"/>
                  </a:lnTo>
                  <a:lnTo>
                    <a:pt x="17341" y="11894"/>
                  </a:lnTo>
                  <a:lnTo>
                    <a:pt x="17243" y="12236"/>
                  </a:lnTo>
                  <a:lnTo>
                    <a:pt x="17146" y="12578"/>
                  </a:lnTo>
                  <a:lnTo>
                    <a:pt x="16999" y="12896"/>
                  </a:lnTo>
                  <a:lnTo>
                    <a:pt x="16853" y="13213"/>
                  </a:lnTo>
                  <a:lnTo>
                    <a:pt x="16706" y="13531"/>
                  </a:lnTo>
                  <a:lnTo>
                    <a:pt x="16535" y="13824"/>
                  </a:lnTo>
                  <a:lnTo>
                    <a:pt x="16340" y="14117"/>
                  </a:lnTo>
                  <a:lnTo>
                    <a:pt x="16144" y="14410"/>
                  </a:lnTo>
                  <a:lnTo>
                    <a:pt x="15925" y="14679"/>
                  </a:lnTo>
                  <a:lnTo>
                    <a:pt x="15705" y="14947"/>
                  </a:lnTo>
                  <a:lnTo>
                    <a:pt x="15460" y="15192"/>
                  </a:lnTo>
                  <a:lnTo>
                    <a:pt x="15216" y="15436"/>
                  </a:lnTo>
                  <a:lnTo>
                    <a:pt x="14948" y="15656"/>
                  </a:lnTo>
                  <a:lnTo>
                    <a:pt x="14679" y="15875"/>
                  </a:lnTo>
                  <a:lnTo>
                    <a:pt x="14386" y="16071"/>
                  </a:lnTo>
                  <a:lnTo>
                    <a:pt x="14093" y="16266"/>
                  </a:lnTo>
                  <a:lnTo>
                    <a:pt x="13800" y="16437"/>
                  </a:lnTo>
                  <a:lnTo>
                    <a:pt x="13482" y="16584"/>
                  </a:lnTo>
                  <a:lnTo>
                    <a:pt x="13165" y="16730"/>
                  </a:lnTo>
                  <a:lnTo>
                    <a:pt x="12847" y="16877"/>
                  </a:lnTo>
                  <a:lnTo>
                    <a:pt x="12505" y="16974"/>
                  </a:lnTo>
                  <a:lnTo>
                    <a:pt x="12163" y="17072"/>
                  </a:lnTo>
                  <a:lnTo>
                    <a:pt x="11821" y="17170"/>
                  </a:lnTo>
                  <a:lnTo>
                    <a:pt x="11455" y="17219"/>
                  </a:lnTo>
                  <a:lnTo>
                    <a:pt x="11089" y="17268"/>
                  </a:lnTo>
                  <a:lnTo>
                    <a:pt x="10722" y="17292"/>
                  </a:lnTo>
                  <a:lnTo>
                    <a:pt x="10356" y="17316"/>
                  </a:lnTo>
                  <a:lnTo>
                    <a:pt x="9990" y="17292"/>
                  </a:lnTo>
                  <a:lnTo>
                    <a:pt x="9623" y="17268"/>
                  </a:lnTo>
                  <a:lnTo>
                    <a:pt x="9257" y="17219"/>
                  </a:lnTo>
                  <a:lnTo>
                    <a:pt x="8891" y="17170"/>
                  </a:lnTo>
                  <a:lnTo>
                    <a:pt x="8549" y="17072"/>
                  </a:lnTo>
                  <a:lnTo>
                    <a:pt x="8207" y="16974"/>
                  </a:lnTo>
                  <a:lnTo>
                    <a:pt x="7865" y="16877"/>
                  </a:lnTo>
                  <a:lnTo>
                    <a:pt x="7547" y="16730"/>
                  </a:lnTo>
                  <a:lnTo>
                    <a:pt x="7230" y="16584"/>
                  </a:lnTo>
                  <a:lnTo>
                    <a:pt x="6912" y="16437"/>
                  </a:lnTo>
                  <a:lnTo>
                    <a:pt x="6619" y="16266"/>
                  </a:lnTo>
                  <a:lnTo>
                    <a:pt x="6326" y="16071"/>
                  </a:lnTo>
                  <a:lnTo>
                    <a:pt x="6033" y="15875"/>
                  </a:lnTo>
                  <a:lnTo>
                    <a:pt x="5765" y="15656"/>
                  </a:lnTo>
                  <a:lnTo>
                    <a:pt x="5496" y="15436"/>
                  </a:lnTo>
                  <a:lnTo>
                    <a:pt x="5252" y="15192"/>
                  </a:lnTo>
                  <a:lnTo>
                    <a:pt x="5007" y="14947"/>
                  </a:lnTo>
                  <a:lnTo>
                    <a:pt x="4788" y="14679"/>
                  </a:lnTo>
                  <a:lnTo>
                    <a:pt x="4568" y="14410"/>
                  </a:lnTo>
                  <a:lnTo>
                    <a:pt x="4372" y="14117"/>
                  </a:lnTo>
                  <a:lnTo>
                    <a:pt x="4177" y="13824"/>
                  </a:lnTo>
                  <a:lnTo>
                    <a:pt x="4006" y="13531"/>
                  </a:lnTo>
                  <a:lnTo>
                    <a:pt x="3860" y="13213"/>
                  </a:lnTo>
                  <a:lnTo>
                    <a:pt x="3713" y="12896"/>
                  </a:lnTo>
                  <a:lnTo>
                    <a:pt x="3566" y="12578"/>
                  </a:lnTo>
                  <a:lnTo>
                    <a:pt x="3469" y="12236"/>
                  </a:lnTo>
                  <a:lnTo>
                    <a:pt x="3371" y="11894"/>
                  </a:lnTo>
                  <a:lnTo>
                    <a:pt x="3273" y="11553"/>
                  </a:lnTo>
                  <a:lnTo>
                    <a:pt x="3225" y="11186"/>
                  </a:lnTo>
                  <a:lnTo>
                    <a:pt x="3176" y="10820"/>
                  </a:lnTo>
                  <a:lnTo>
                    <a:pt x="3151" y="10454"/>
                  </a:lnTo>
                  <a:lnTo>
                    <a:pt x="3127" y="10087"/>
                  </a:lnTo>
                  <a:lnTo>
                    <a:pt x="3151" y="9721"/>
                  </a:lnTo>
                  <a:lnTo>
                    <a:pt x="3176" y="9354"/>
                  </a:lnTo>
                  <a:lnTo>
                    <a:pt x="3225" y="8988"/>
                  </a:lnTo>
                  <a:lnTo>
                    <a:pt x="3273" y="8622"/>
                  </a:lnTo>
                  <a:lnTo>
                    <a:pt x="3371" y="8280"/>
                  </a:lnTo>
                  <a:lnTo>
                    <a:pt x="3469" y="7938"/>
                  </a:lnTo>
                  <a:lnTo>
                    <a:pt x="3566" y="7596"/>
                  </a:lnTo>
                  <a:lnTo>
                    <a:pt x="3713" y="7279"/>
                  </a:lnTo>
                  <a:lnTo>
                    <a:pt x="3860" y="6961"/>
                  </a:lnTo>
                  <a:lnTo>
                    <a:pt x="4006" y="6644"/>
                  </a:lnTo>
                  <a:lnTo>
                    <a:pt x="4177" y="6350"/>
                  </a:lnTo>
                  <a:lnTo>
                    <a:pt x="4372" y="6057"/>
                  </a:lnTo>
                  <a:lnTo>
                    <a:pt x="4568" y="5764"/>
                  </a:lnTo>
                  <a:lnTo>
                    <a:pt x="4788" y="5496"/>
                  </a:lnTo>
                  <a:lnTo>
                    <a:pt x="5007" y="5227"/>
                  </a:lnTo>
                  <a:lnTo>
                    <a:pt x="5252" y="4983"/>
                  </a:lnTo>
                  <a:lnTo>
                    <a:pt x="5496" y="4739"/>
                  </a:lnTo>
                  <a:lnTo>
                    <a:pt x="5765" y="4519"/>
                  </a:lnTo>
                  <a:lnTo>
                    <a:pt x="6033" y="4299"/>
                  </a:lnTo>
                  <a:lnTo>
                    <a:pt x="6326" y="4104"/>
                  </a:lnTo>
                  <a:lnTo>
                    <a:pt x="6619" y="3908"/>
                  </a:lnTo>
                  <a:lnTo>
                    <a:pt x="6912" y="3737"/>
                  </a:lnTo>
                  <a:lnTo>
                    <a:pt x="7230" y="3591"/>
                  </a:lnTo>
                  <a:lnTo>
                    <a:pt x="7547" y="3444"/>
                  </a:lnTo>
                  <a:lnTo>
                    <a:pt x="7865" y="3298"/>
                  </a:lnTo>
                  <a:lnTo>
                    <a:pt x="8207" y="3200"/>
                  </a:lnTo>
                  <a:lnTo>
                    <a:pt x="8549" y="3102"/>
                  </a:lnTo>
                  <a:lnTo>
                    <a:pt x="8891" y="3004"/>
                  </a:lnTo>
                  <a:lnTo>
                    <a:pt x="9257" y="2956"/>
                  </a:lnTo>
                  <a:lnTo>
                    <a:pt x="9623" y="2907"/>
                  </a:lnTo>
                  <a:lnTo>
                    <a:pt x="9990" y="2882"/>
                  </a:lnTo>
                  <a:lnTo>
                    <a:pt x="10356" y="2858"/>
                  </a:lnTo>
                  <a:close/>
                  <a:moveTo>
                    <a:pt x="8060" y="0"/>
                  </a:moveTo>
                  <a:lnTo>
                    <a:pt x="6717" y="2516"/>
                  </a:lnTo>
                  <a:lnTo>
                    <a:pt x="3908" y="2003"/>
                  </a:lnTo>
                  <a:lnTo>
                    <a:pt x="3786" y="4861"/>
                  </a:lnTo>
                  <a:lnTo>
                    <a:pt x="1026" y="5593"/>
                  </a:lnTo>
                  <a:lnTo>
                    <a:pt x="2174" y="8207"/>
                  </a:lnTo>
                  <a:lnTo>
                    <a:pt x="1" y="10087"/>
                  </a:lnTo>
                  <a:lnTo>
                    <a:pt x="2174" y="11968"/>
                  </a:lnTo>
                  <a:lnTo>
                    <a:pt x="1026" y="14581"/>
                  </a:lnTo>
                  <a:lnTo>
                    <a:pt x="3786" y="15314"/>
                  </a:lnTo>
                  <a:lnTo>
                    <a:pt x="3908" y="18171"/>
                  </a:lnTo>
                  <a:lnTo>
                    <a:pt x="6717" y="17658"/>
                  </a:lnTo>
                  <a:lnTo>
                    <a:pt x="8060" y="20174"/>
                  </a:lnTo>
                  <a:lnTo>
                    <a:pt x="10356" y="18489"/>
                  </a:lnTo>
                  <a:lnTo>
                    <a:pt x="12652" y="20174"/>
                  </a:lnTo>
                  <a:lnTo>
                    <a:pt x="13995" y="17658"/>
                  </a:lnTo>
                  <a:lnTo>
                    <a:pt x="16804" y="18171"/>
                  </a:lnTo>
                  <a:lnTo>
                    <a:pt x="16926" y="15314"/>
                  </a:lnTo>
                  <a:lnTo>
                    <a:pt x="19686" y="14581"/>
                  </a:lnTo>
                  <a:lnTo>
                    <a:pt x="18538" y="11968"/>
                  </a:lnTo>
                  <a:lnTo>
                    <a:pt x="20711" y="10087"/>
                  </a:lnTo>
                  <a:lnTo>
                    <a:pt x="18538" y="8207"/>
                  </a:lnTo>
                  <a:lnTo>
                    <a:pt x="19686" y="5593"/>
                  </a:lnTo>
                  <a:lnTo>
                    <a:pt x="16926" y="4861"/>
                  </a:lnTo>
                  <a:lnTo>
                    <a:pt x="16804" y="2003"/>
                  </a:lnTo>
                  <a:lnTo>
                    <a:pt x="13995" y="2516"/>
                  </a:lnTo>
                  <a:lnTo>
                    <a:pt x="12652" y="0"/>
                  </a:lnTo>
                  <a:lnTo>
                    <a:pt x="10356" y="1686"/>
                  </a:lnTo>
                  <a:lnTo>
                    <a:pt x="8060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FF9900"/>
              </a:solidFill>
              <a:prstDash val="solid"/>
              <a:bevel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17" name="Google Shape;538;p31">
              <a:extLst>
                <a:ext uri="{FF2B5EF4-FFF2-40B4-BE49-F238E27FC236}">
                  <a16:creationId xmlns:a16="http://schemas.microsoft.com/office/drawing/2014/main" id="{8894814A-82C5-2843-99EC-197C182EF8A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6600" y="1005000"/>
              <a:ext cx="337050" cy="337050"/>
            </a:xfrm>
            <a:custGeom>
              <a:avLst/>
              <a:gdLst>
                <a:gd name="T0" fmla="*/ 6057 w 13482"/>
                <a:gd name="T1" fmla="*/ 49 h 13482"/>
                <a:gd name="T2" fmla="*/ 5056 w 13482"/>
                <a:gd name="T3" fmla="*/ 220 h 13482"/>
                <a:gd name="T4" fmla="*/ 4128 w 13482"/>
                <a:gd name="T5" fmla="*/ 538 h 13482"/>
                <a:gd name="T6" fmla="*/ 3249 w 13482"/>
                <a:gd name="T7" fmla="*/ 977 h 13482"/>
                <a:gd name="T8" fmla="*/ 2467 w 13482"/>
                <a:gd name="T9" fmla="*/ 1539 h 13482"/>
                <a:gd name="T10" fmla="*/ 1759 w 13482"/>
                <a:gd name="T11" fmla="*/ 2223 h 13482"/>
                <a:gd name="T12" fmla="*/ 1173 w 13482"/>
                <a:gd name="T13" fmla="*/ 2980 h 13482"/>
                <a:gd name="T14" fmla="*/ 684 w 13482"/>
                <a:gd name="T15" fmla="*/ 3835 h 13482"/>
                <a:gd name="T16" fmla="*/ 318 w 13482"/>
                <a:gd name="T17" fmla="*/ 4738 h 13482"/>
                <a:gd name="T18" fmla="*/ 98 w 13482"/>
                <a:gd name="T19" fmla="*/ 5715 h 13482"/>
                <a:gd name="T20" fmla="*/ 0 w 13482"/>
                <a:gd name="T21" fmla="*/ 6741 h 13482"/>
                <a:gd name="T22" fmla="*/ 98 w 13482"/>
                <a:gd name="T23" fmla="*/ 7767 h 13482"/>
                <a:gd name="T24" fmla="*/ 318 w 13482"/>
                <a:gd name="T25" fmla="*/ 8744 h 13482"/>
                <a:gd name="T26" fmla="*/ 684 w 13482"/>
                <a:gd name="T27" fmla="*/ 9648 h 13482"/>
                <a:gd name="T28" fmla="*/ 1173 w 13482"/>
                <a:gd name="T29" fmla="*/ 10502 h 13482"/>
                <a:gd name="T30" fmla="*/ 1759 w 13482"/>
                <a:gd name="T31" fmla="*/ 11259 h 13482"/>
                <a:gd name="T32" fmla="*/ 2467 w 13482"/>
                <a:gd name="T33" fmla="*/ 11943 h 13482"/>
                <a:gd name="T34" fmla="*/ 3249 w 13482"/>
                <a:gd name="T35" fmla="*/ 12505 h 13482"/>
                <a:gd name="T36" fmla="*/ 4128 w 13482"/>
                <a:gd name="T37" fmla="*/ 12945 h 13482"/>
                <a:gd name="T38" fmla="*/ 5056 w 13482"/>
                <a:gd name="T39" fmla="*/ 13262 h 13482"/>
                <a:gd name="T40" fmla="*/ 6057 w 13482"/>
                <a:gd name="T41" fmla="*/ 13433 h 13482"/>
                <a:gd name="T42" fmla="*/ 7083 w 13482"/>
                <a:gd name="T43" fmla="*/ 13458 h 13482"/>
                <a:gd name="T44" fmla="*/ 8084 w 13482"/>
                <a:gd name="T45" fmla="*/ 13335 h 13482"/>
                <a:gd name="T46" fmla="*/ 9061 w 13482"/>
                <a:gd name="T47" fmla="*/ 13067 h 13482"/>
                <a:gd name="T48" fmla="*/ 9940 w 13482"/>
                <a:gd name="T49" fmla="*/ 12652 h 13482"/>
                <a:gd name="T50" fmla="*/ 10771 w 13482"/>
                <a:gd name="T51" fmla="*/ 12139 h 13482"/>
                <a:gd name="T52" fmla="*/ 11504 w 13482"/>
                <a:gd name="T53" fmla="*/ 11504 h 13482"/>
                <a:gd name="T54" fmla="*/ 12139 w 13482"/>
                <a:gd name="T55" fmla="*/ 10771 h 13482"/>
                <a:gd name="T56" fmla="*/ 12651 w 13482"/>
                <a:gd name="T57" fmla="*/ 9941 h 13482"/>
                <a:gd name="T58" fmla="*/ 13067 w 13482"/>
                <a:gd name="T59" fmla="*/ 9061 h 13482"/>
                <a:gd name="T60" fmla="*/ 13335 w 13482"/>
                <a:gd name="T61" fmla="*/ 8084 h 13482"/>
                <a:gd name="T62" fmla="*/ 13457 w 13482"/>
                <a:gd name="T63" fmla="*/ 7083 h 13482"/>
                <a:gd name="T64" fmla="*/ 13433 w 13482"/>
                <a:gd name="T65" fmla="*/ 6057 h 13482"/>
                <a:gd name="T66" fmla="*/ 13262 w 13482"/>
                <a:gd name="T67" fmla="*/ 5056 h 13482"/>
                <a:gd name="T68" fmla="*/ 12945 w 13482"/>
                <a:gd name="T69" fmla="*/ 4128 h 13482"/>
                <a:gd name="T70" fmla="*/ 12505 w 13482"/>
                <a:gd name="T71" fmla="*/ 3249 h 13482"/>
                <a:gd name="T72" fmla="*/ 11943 w 13482"/>
                <a:gd name="T73" fmla="*/ 2467 h 13482"/>
                <a:gd name="T74" fmla="*/ 11259 w 13482"/>
                <a:gd name="T75" fmla="*/ 1759 h 13482"/>
                <a:gd name="T76" fmla="*/ 10502 w 13482"/>
                <a:gd name="T77" fmla="*/ 1173 h 13482"/>
                <a:gd name="T78" fmla="*/ 9647 w 13482"/>
                <a:gd name="T79" fmla="*/ 684 h 13482"/>
                <a:gd name="T80" fmla="*/ 8744 w 13482"/>
                <a:gd name="T81" fmla="*/ 318 h 13482"/>
                <a:gd name="T82" fmla="*/ 7767 w 13482"/>
                <a:gd name="T83" fmla="*/ 98 h 13482"/>
                <a:gd name="T84" fmla="*/ 6741 w 13482"/>
                <a:gd name="T85" fmla="*/ 0 h 13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482" h="13482" extrusionOk="0">
                  <a:moveTo>
                    <a:pt x="6741" y="0"/>
                  </a:moveTo>
                  <a:lnTo>
                    <a:pt x="6399" y="25"/>
                  </a:lnTo>
                  <a:lnTo>
                    <a:pt x="6057" y="49"/>
                  </a:lnTo>
                  <a:lnTo>
                    <a:pt x="5715" y="98"/>
                  </a:lnTo>
                  <a:lnTo>
                    <a:pt x="5398" y="147"/>
                  </a:lnTo>
                  <a:lnTo>
                    <a:pt x="5056" y="220"/>
                  </a:lnTo>
                  <a:lnTo>
                    <a:pt x="4738" y="318"/>
                  </a:lnTo>
                  <a:lnTo>
                    <a:pt x="4421" y="416"/>
                  </a:lnTo>
                  <a:lnTo>
                    <a:pt x="4128" y="538"/>
                  </a:lnTo>
                  <a:lnTo>
                    <a:pt x="3835" y="684"/>
                  </a:lnTo>
                  <a:lnTo>
                    <a:pt x="3542" y="831"/>
                  </a:lnTo>
                  <a:lnTo>
                    <a:pt x="3249" y="977"/>
                  </a:lnTo>
                  <a:lnTo>
                    <a:pt x="2980" y="1173"/>
                  </a:lnTo>
                  <a:lnTo>
                    <a:pt x="2711" y="1344"/>
                  </a:lnTo>
                  <a:lnTo>
                    <a:pt x="2467" y="1539"/>
                  </a:lnTo>
                  <a:lnTo>
                    <a:pt x="2223" y="1759"/>
                  </a:lnTo>
                  <a:lnTo>
                    <a:pt x="1979" y="1979"/>
                  </a:lnTo>
                  <a:lnTo>
                    <a:pt x="1759" y="2223"/>
                  </a:lnTo>
                  <a:lnTo>
                    <a:pt x="1539" y="2467"/>
                  </a:lnTo>
                  <a:lnTo>
                    <a:pt x="1344" y="2711"/>
                  </a:lnTo>
                  <a:lnTo>
                    <a:pt x="1173" y="2980"/>
                  </a:lnTo>
                  <a:lnTo>
                    <a:pt x="977" y="3249"/>
                  </a:lnTo>
                  <a:lnTo>
                    <a:pt x="831" y="3542"/>
                  </a:lnTo>
                  <a:lnTo>
                    <a:pt x="684" y="3835"/>
                  </a:lnTo>
                  <a:lnTo>
                    <a:pt x="538" y="4128"/>
                  </a:lnTo>
                  <a:lnTo>
                    <a:pt x="416" y="4421"/>
                  </a:lnTo>
                  <a:lnTo>
                    <a:pt x="318" y="4738"/>
                  </a:lnTo>
                  <a:lnTo>
                    <a:pt x="220" y="5056"/>
                  </a:lnTo>
                  <a:lnTo>
                    <a:pt x="147" y="5398"/>
                  </a:lnTo>
                  <a:lnTo>
                    <a:pt x="98" y="5715"/>
                  </a:lnTo>
                  <a:lnTo>
                    <a:pt x="49" y="6057"/>
                  </a:lnTo>
                  <a:lnTo>
                    <a:pt x="25" y="6399"/>
                  </a:lnTo>
                  <a:lnTo>
                    <a:pt x="0" y="6741"/>
                  </a:lnTo>
                  <a:lnTo>
                    <a:pt x="25" y="7083"/>
                  </a:lnTo>
                  <a:lnTo>
                    <a:pt x="49" y="7425"/>
                  </a:lnTo>
                  <a:lnTo>
                    <a:pt x="98" y="7767"/>
                  </a:lnTo>
                  <a:lnTo>
                    <a:pt x="147" y="8084"/>
                  </a:lnTo>
                  <a:lnTo>
                    <a:pt x="220" y="8426"/>
                  </a:lnTo>
                  <a:lnTo>
                    <a:pt x="318" y="8744"/>
                  </a:lnTo>
                  <a:lnTo>
                    <a:pt x="416" y="9061"/>
                  </a:lnTo>
                  <a:lnTo>
                    <a:pt x="538" y="9354"/>
                  </a:lnTo>
                  <a:lnTo>
                    <a:pt x="684" y="9648"/>
                  </a:lnTo>
                  <a:lnTo>
                    <a:pt x="831" y="9941"/>
                  </a:lnTo>
                  <a:lnTo>
                    <a:pt x="977" y="10234"/>
                  </a:lnTo>
                  <a:lnTo>
                    <a:pt x="1173" y="10502"/>
                  </a:lnTo>
                  <a:lnTo>
                    <a:pt x="1344" y="10771"/>
                  </a:lnTo>
                  <a:lnTo>
                    <a:pt x="1539" y="11015"/>
                  </a:lnTo>
                  <a:lnTo>
                    <a:pt x="1759" y="11259"/>
                  </a:lnTo>
                  <a:lnTo>
                    <a:pt x="1979" y="11504"/>
                  </a:lnTo>
                  <a:lnTo>
                    <a:pt x="2223" y="11723"/>
                  </a:lnTo>
                  <a:lnTo>
                    <a:pt x="2467" y="11943"/>
                  </a:lnTo>
                  <a:lnTo>
                    <a:pt x="2711" y="12139"/>
                  </a:lnTo>
                  <a:lnTo>
                    <a:pt x="2980" y="12310"/>
                  </a:lnTo>
                  <a:lnTo>
                    <a:pt x="3249" y="12505"/>
                  </a:lnTo>
                  <a:lnTo>
                    <a:pt x="3542" y="12652"/>
                  </a:lnTo>
                  <a:lnTo>
                    <a:pt x="3835" y="12798"/>
                  </a:lnTo>
                  <a:lnTo>
                    <a:pt x="4128" y="12945"/>
                  </a:lnTo>
                  <a:lnTo>
                    <a:pt x="4421" y="13067"/>
                  </a:lnTo>
                  <a:lnTo>
                    <a:pt x="4738" y="13164"/>
                  </a:lnTo>
                  <a:lnTo>
                    <a:pt x="5056" y="13262"/>
                  </a:lnTo>
                  <a:lnTo>
                    <a:pt x="5398" y="13335"/>
                  </a:lnTo>
                  <a:lnTo>
                    <a:pt x="5715" y="13384"/>
                  </a:lnTo>
                  <a:lnTo>
                    <a:pt x="6057" y="13433"/>
                  </a:lnTo>
                  <a:lnTo>
                    <a:pt x="6399" y="13458"/>
                  </a:lnTo>
                  <a:lnTo>
                    <a:pt x="6741" y="13482"/>
                  </a:lnTo>
                  <a:lnTo>
                    <a:pt x="7083" y="13458"/>
                  </a:lnTo>
                  <a:lnTo>
                    <a:pt x="7425" y="13433"/>
                  </a:lnTo>
                  <a:lnTo>
                    <a:pt x="7767" y="13384"/>
                  </a:lnTo>
                  <a:lnTo>
                    <a:pt x="8084" y="13335"/>
                  </a:lnTo>
                  <a:lnTo>
                    <a:pt x="8426" y="13262"/>
                  </a:lnTo>
                  <a:lnTo>
                    <a:pt x="8744" y="13164"/>
                  </a:lnTo>
                  <a:lnTo>
                    <a:pt x="9061" y="13067"/>
                  </a:lnTo>
                  <a:lnTo>
                    <a:pt x="9354" y="12945"/>
                  </a:lnTo>
                  <a:lnTo>
                    <a:pt x="9647" y="12798"/>
                  </a:lnTo>
                  <a:lnTo>
                    <a:pt x="9940" y="12652"/>
                  </a:lnTo>
                  <a:lnTo>
                    <a:pt x="10234" y="12505"/>
                  </a:lnTo>
                  <a:lnTo>
                    <a:pt x="10502" y="12310"/>
                  </a:lnTo>
                  <a:lnTo>
                    <a:pt x="10771" y="12139"/>
                  </a:lnTo>
                  <a:lnTo>
                    <a:pt x="11015" y="11943"/>
                  </a:lnTo>
                  <a:lnTo>
                    <a:pt x="11259" y="11723"/>
                  </a:lnTo>
                  <a:lnTo>
                    <a:pt x="11504" y="11504"/>
                  </a:lnTo>
                  <a:lnTo>
                    <a:pt x="11723" y="11259"/>
                  </a:lnTo>
                  <a:lnTo>
                    <a:pt x="11943" y="11015"/>
                  </a:lnTo>
                  <a:lnTo>
                    <a:pt x="12139" y="10771"/>
                  </a:lnTo>
                  <a:lnTo>
                    <a:pt x="12310" y="10502"/>
                  </a:lnTo>
                  <a:lnTo>
                    <a:pt x="12505" y="10234"/>
                  </a:lnTo>
                  <a:lnTo>
                    <a:pt x="12651" y="9941"/>
                  </a:lnTo>
                  <a:lnTo>
                    <a:pt x="12798" y="9648"/>
                  </a:lnTo>
                  <a:lnTo>
                    <a:pt x="12945" y="9354"/>
                  </a:lnTo>
                  <a:lnTo>
                    <a:pt x="13067" y="9061"/>
                  </a:lnTo>
                  <a:lnTo>
                    <a:pt x="13164" y="8744"/>
                  </a:lnTo>
                  <a:lnTo>
                    <a:pt x="13262" y="8426"/>
                  </a:lnTo>
                  <a:lnTo>
                    <a:pt x="13335" y="8084"/>
                  </a:lnTo>
                  <a:lnTo>
                    <a:pt x="13384" y="7767"/>
                  </a:lnTo>
                  <a:lnTo>
                    <a:pt x="13433" y="7425"/>
                  </a:lnTo>
                  <a:lnTo>
                    <a:pt x="13457" y="7083"/>
                  </a:lnTo>
                  <a:lnTo>
                    <a:pt x="13482" y="6741"/>
                  </a:lnTo>
                  <a:lnTo>
                    <a:pt x="13457" y="6399"/>
                  </a:lnTo>
                  <a:lnTo>
                    <a:pt x="13433" y="6057"/>
                  </a:lnTo>
                  <a:lnTo>
                    <a:pt x="13384" y="5715"/>
                  </a:lnTo>
                  <a:lnTo>
                    <a:pt x="13335" y="5398"/>
                  </a:lnTo>
                  <a:lnTo>
                    <a:pt x="13262" y="5056"/>
                  </a:lnTo>
                  <a:lnTo>
                    <a:pt x="13164" y="4738"/>
                  </a:lnTo>
                  <a:lnTo>
                    <a:pt x="13067" y="4421"/>
                  </a:lnTo>
                  <a:lnTo>
                    <a:pt x="12945" y="4128"/>
                  </a:lnTo>
                  <a:lnTo>
                    <a:pt x="12798" y="3835"/>
                  </a:lnTo>
                  <a:lnTo>
                    <a:pt x="12651" y="3542"/>
                  </a:lnTo>
                  <a:lnTo>
                    <a:pt x="12505" y="3249"/>
                  </a:lnTo>
                  <a:lnTo>
                    <a:pt x="12310" y="2980"/>
                  </a:lnTo>
                  <a:lnTo>
                    <a:pt x="12139" y="2711"/>
                  </a:lnTo>
                  <a:lnTo>
                    <a:pt x="11943" y="2467"/>
                  </a:lnTo>
                  <a:lnTo>
                    <a:pt x="11723" y="2223"/>
                  </a:lnTo>
                  <a:lnTo>
                    <a:pt x="11504" y="1979"/>
                  </a:lnTo>
                  <a:lnTo>
                    <a:pt x="11259" y="1759"/>
                  </a:lnTo>
                  <a:lnTo>
                    <a:pt x="11015" y="1539"/>
                  </a:lnTo>
                  <a:lnTo>
                    <a:pt x="10771" y="1344"/>
                  </a:lnTo>
                  <a:lnTo>
                    <a:pt x="10502" y="1173"/>
                  </a:lnTo>
                  <a:lnTo>
                    <a:pt x="10234" y="977"/>
                  </a:lnTo>
                  <a:lnTo>
                    <a:pt x="9940" y="831"/>
                  </a:lnTo>
                  <a:lnTo>
                    <a:pt x="9647" y="684"/>
                  </a:lnTo>
                  <a:lnTo>
                    <a:pt x="9354" y="538"/>
                  </a:lnTo>
                  <a:lnTo>
                    <a:pt x="9061" y="416"/>
                  </a:lnTo>
                  <a:lnTo>
                    <a:pt x="8744" y="318"/>
                  </a:lnTo>
                  <a:lnTo>
                    <a:pt x="8426" y="220"/>
                  </a:lnTo>
                  <a:lnTo>
                    <a:pt x="8084" y="147"/>
                  </a:lnTo>
                  <a:lnTo>
                    <a:pt x="7767" y="98"/>
                  </a:lnTo>
                  <a:lnTo>
                    <a:pt x="7425" y="49"/>
                  </a:lnTo>
                  <a:lnTo>
                    <a:pt x="7083" y="25"/>
                  </a:lnTo>
                  <a:lnTo>
                    <a:pt x="6741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FF9900"/>
              </a:solidFill>
              <a:prstDash val="solid"/>
              <a:bevel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sp>
        <p:nvSpPr>
          <p:cNvPr id="52309" name="Google Shape;539;p31">
            <a:extLst>
              <a:ext uri="{FF2B5EF4-FFF2-40B4-BE49-F238E27FC236}">
                <a16:creationId xmlns:a16="http://schemas.microsoft.com/office/drawing/2014/main" id="{A9C55EA1-9C8E-BE4F-96B1-6C2E50B48A75}"/>
              </a:ext>
            </a:extLst>
          </p:cNvPr>
          <p:cNvSpPr>
            <a:spLocks/>
          </p:cNvSpPr>
          <p:nvPr/>
        </p:nvSpPr>
        <p:spPr bwMode="auto">
          <a:xfrm>
            <a:off x="7058025" y="2625725"/>
            <a:ext cx="400050" cy="227013"/>
          </a:xfrm>
          <a:custGeom>
            <a:avLst/>
            <a:gdLst>
              <a:gd name="T0" fmla="*/ 7108 w 19198"/>
              <a:gd name="T1" fmla="*/ 25 h 10845"/>
              <a:gd name="T2" fmla="*/ 6229 w 19198"/>
              <a:gd name="T3" fmla="*/ 196 h 10845"/>
              <a:gd name="T4" fmla="*/ 5423 w 19198"/>
              <a:gd name="T5" fmla="*/ 538 h 10845"/>
              <a:gd name="T6" fmla="*/ 4714 w 19198"/>
              <a:gd name="T7" fmla="*/ 1026 h 10845"/>
              <a:gd name="T8" fmla="*/ 4104 w 19198"/>
              <a:gd name="T9" fmla="*/ 1637 h 10845"/>
              <a:gd name="T10" fmla="*/ 3615 w 19198"/>
              <a:gd name="T11" fmla="*/ 2345 h 10845"/>
              <a:gd name="T12" fmla="*/ 3273 w 19198"/>
              <a:gd name="T13" fmla="*/ 3151 h 10845"/>
              <a:gd name="T14" fmla="*/ 3102 w 19198"/>
              <a:gd name="T15" fmla="*/ 4030 h 10845"/>
              <a:gd name="T16" fmla="*/ 3078 w 19198"/>
              <a:gd name="T17" fmla="*/ 4788 h 10845"/>
              <a:gd name="T18" fmla="*/ 2419 w 19198"/>
              <a:gd name="T19" fmla="*/ 4836 h 10845"/>
              <a:gd name="T20" fmla="*/ 1832 w 19198"/>
              <a:gd name="T21" fmla="*/ 5032 h 10845"/>
              <a:gd name="T22" fmla="*/ 1320 w 19198"/>
              <a:gd name="T23" fmla="*/ 5300 h 10845"/>
              <a:gd name="T24" fmla="*/ 880 w 19198"/>
              <a:gd name="T25" fmla="*/ 5667 h 10845"/>
              <a:gd name="T26" fmla="*/ 514 w 19198"/>
              <a:gd name="T27" fmla="*/ 6131 h 10845"/>
              <a:gd name="T28" fmla="*/ 220 w 19198"/>
              <a:gd name="T29" fmla="*/ 6644 h 10845"/>
              <a:gd name="T30" fmla="*/ 50 w 19198"/>
              <a:gd name="T31" fmla="*/ 7205 h 10845"/>
              <a:gd name="T32" fmla="*/ 1 w 19198"/>
              <a:gd name="T33" fmla="*/ 7816 h 10845"/>
              <a:gd name="T34" fmla="*/ 50 w 19198"/>
              <a:gd name="T35" fmla="*/ 8427 h 10845"/>
              <a:gd name="T36" fmla="*/ 220 w 19198"/>
              <a:gd name="T37" fmla="*/ 8988 h 10845"/>
              <a:gd name="T38" fmla="*/ 514 w 19198"/>
              <a:gd name="T39" fmla="*/ 9501 h 10845"/>
              <a:gd name="T40" fmla="*/ 880 w 19198"/>
              <a:gd name="T41" fmla="*/ 9965 h 10845"/>
              <a:gd name="T42" fmla="*/ 1320 w 19198"/>
              <a:gd name="T43" fmla="*/ 10332 h 10845"/>
              <a:gd name="T44" fmla="*/ 1832 w 19198"/>
              <a:gd name="T45" fmla="*/ 10600 h 10845"/>
              <a:gd name="T46" fmla="*/ 2419 w 19198"/>
              <a:gd name="T47" fmla="*/ 10796 h 10845"/>
              <a:gd name="T48" fmla="*/ 16486 w 19198"/>
              <a:gd name="T49" fmla="*/ 10844 h 10845"/>
              <a:gd name="T50" fmla="*/ 17072 w 19198"/>
              <a:gd name="T51" fmla="*/ 10722 h 10845"/>
              <a:gd name="T52" fmla="*/ 17610 w 19198"/>
              <a:gd name="T53" fmla="*/ 10478 h 10845"/>
              <a:gd name="T54" fmla="*/ 18098 w 19198"/>
              <a:gd name="T55" fmla="*/ 10161 h 10845"/>
              <a:gd name="T56" fmla="*/ 18513 w 19198"/>
              <a:gd name="T57" fmla="*/ 9745 h 10845"/>
              <a:gd name="T58" fmla="*/ 18831 w 19198"/>
              <a:gd name="T59" fmla="*/ 9257 h 10845"/>
              <a:gd name="T60" fmla="*/ 19075 w 19198"/>
              <a:gd name="T61" fmla="*/ 8720 h 10845"/>
              <a:gd name="T62" fmla="*/ 19197 w 19198"/>
              <a:gd name="T63" fmla="*/ 8134 h 10845"/>
              <a:gd name="T64" fmla="*/ 19197 w 19198"/>
              <a:gd name="T65" fmla="*/ 7499 h 10845"/>
              <a:gd name="T66" fmla="*/ 19075 w 19198"/>
              <a:gd name="T67" fmla="*/ 6912 h 10845"/>
              <a:gd name="T68" fmla="*/ 18831 w 19198"/>
              <a:gd name="T69" fmla="*/ 6375 h 10845"/>
              <a:gd name="T70" fmla="*/ 18513 w 19198"/>
              <a:gd name="T71" fmla="*/ 5887 h 10845"/>
              <a:gd name="T72" fmla="*/ 18098 w 19198"/>
              <a:gd name="T73" fmla="*/ 5471 h 10845"/>
              <a:gd name="T74" fmla="*/ 17610 w 19198"/>
              <a:gd name="T75" fmla="*/ 5154 h 10845"/>
              <a:gd name="T76" fmla="*/ 17072 w 19198"/>
              <a:gd name="T77" fmla="*/ 4910 h 10845"/>
              <a:gd name="T78" fmla="*/ 16486 w 19198"/>
              <a:gd name="T79" fmla="*/ 4788 h 10845"/>
              <a:gd name="T80" fmla="*/ 15436 w 19198"/>
              <a:gd name="T81" fmla="*/ 4494 h 10845"/>
              <a:gd name="T82" fmla="*/ 15387 w 19198"/>
              <a:gd name="T83" fmla="*/ 3933 h 10845"/>
              <a:gd name="T84" fmla="*/ 15216 w 19198"/>
              <a:gd name="T85" fmla="*/ 3420 h 10845"/>
              <a:gd name="T86" fmla="*/ 14972 w 19198"/>
              <a:gd name="T87" fmla="*/ 2956 h 10845"/>
              <a:gd name="T88" fmla="*/ 14630 w 19198"/>
              <a:gd name="T89" fmla="*/ 2541 h 10845"/>
              <a:gd name="T90" fmla="*/ 14215 w 19198"/>
              <a:gd name="T91" fmla="*/ 2199 h 10845"/>
              <a:gd name="T92" fmla="*/ 13751 w 19198"/>
              <a:gd name="T93" fmla="*/ 1954 h 10845"/>
              <a:gd name="T94" fmla="*/ 13238 w 19198"/>
              <a:gd name="T95" fmla="*/ 1784 h 10845"/>
              <a:gd name="T96" fmla="*/ 12676 w 19198"/>
              <a:gd name="T97" fmla="*/ 1735 h 10845"/>
              <a:gd name="T98" fmla="*/ 11992 w 19198"/>
              <a:gd name="T99" fmla="*/ 1832 h 10845"/>
              <a:gd name="T100" fmla="*/ 11357 w 19198"/>
              <a:gd name="T101" fmla="*/ 2077 h 10845"/>
              <a:gd name="T102" fmla="*/ 11015 w 19198"/>
              <a:gd name="T103" fmla="*/ 1637 h 10845"/>
              <a:gd name="T104" fmla="*/ 10649 w 19198"/>
              <a:gd name="T105" fmla="*/ 1222 h 10845"/>
              <a:gd name="T106" fmla="*/ 10234 w 19198"/>
              <a:gd name="T107" fmla="*/ 880 h 10845"/>
              <a:gd name="T108" fmla="*/ 9745 w 19198"/>
              <a:gd name="T109" fmla="*/ 562 h 10845"/>
              <a:gd name="T110" fmla="*/ 9257 w 19198"/>
              <a:gd name="T111" fmla="*/ 318 h 10845"/>
              <a:gd name="T112" fmla="*/ 8720 w 19198"/>
              <a:gd name="T113" fmla="*/ 147 h 10845"/>
              <a:gd name="T114" fmla="*/ 8158 w 19198"/>
              <a:gd name="T115" fmla="*/ 25 h 10845"/>
              <a:gd name="T116" fmla="*/ 7572 w 19198"/>
              <a:gd name="T117" fmla="*/ 1 h 108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198" h="10845" extrusionOk="0">
                <a:moveTo>
                  <a:pt x="7572" y="1"/>
                </a:moveTo>
                <a:lnTo>
                  <a:pt x="7108" y="25"/>
                </a:lnTo>
                <a:lnTo>
                  <a:pt x="6668" y="98"/>
                </a:lnTo>
                <a:lnTo>
                  <a:pt x="6229" y="196"/>
                </a:lnTo>
                <a:lnTo>
                  <a:pt x="5813" y="343"/>
                </a:lnTo>
                <a:lnTo>
                  <a:pt x="5423" y="538"/>
                </a:lnTo>
                <a:lnTo>
                  <a:pt x="5056" y="758"/>
                </a:lnTo>
                <a:lnTo>
                  <a:pt x="4714" y="1026"/>
                </a:lnTo>
                <a:lnTo>
                  <a:pt x="4397" y="1319"/>
                </a:lnTo>
                <a:lnTo>
                  <a:pt x="4104" y="1637"/>
                </a:lnTo>
                <a:lnTo>
                  <a:pt x="3835" y="1979"/>
                </a:lnTo>
                <a:lnTo>
                  <a:pt x="3615" y="2345"/>
                </a:lnTo>
                <a:lnTo>
                  <a:pt x="3420" y="2736"/>
                </a:lnTo>
                <a:lnTo>
                  <a:pt x="3273" y="3151"/>
                </a:lnTo>
                <a:lnTo>
                  <a:pt x="3151" y="3591"/>
                </a:lnTo>
                <a:lnTo>
                  <a:pt x="3102" y="4030"/>
                </a:lnTo>
                <a:lnTo>
                  <a:pt x="3078" y="4494"/>
                </a:lnTo>
                <a:lnTo>
                  <a:pt x="3078" y="4788"/>
                </a:lnTo>
                <a:lnTo>
                  <a:pt x="2712" y="4788"/>
                </a:lnTo>
                <a:lnTo>
                  <a:pt x="2419" y="4836"/>
                </a:lnTo>
                <a:lnTo>
                  <a:pt x="2125" y="4910"/>
                </a:lnTo>
                <a:lnTo>
                  <a:pt x="1832" y="5032"/>
                </a:lnTo>
                <a:lnTo>
                  <a:pt x="1588" y="5154"/>
                </a:lnTo>
                <a:lnTo>
                  <a:pt x="1320" y="5300"/>
                </a:lnTo>
                <a:lnTo>
                  <a:pt x="1100" y="5471"/>
                </a:lnTo>
                <a:lnTo>
                  <a:pt x="880" y="5667"/>
                </a:lnTo>
                <a:lnTo>
                  <a:pt x="685" y="5887"/>
                </a:lnTo>
                <a:lnTo>
                  <a:pt x="514" y="6131"/>
                </a:lnTo>
                <a:lnTo>
                  <a:pt x="367" y="6375"/>
                </a:lnTo>
                <a:lnTo>
                  <a:pt x="220" y="6644"/>
                </a:lnTo>
                <a:lnTo>
                  <a:pt x="123" y="6912"/>
                </a:lnTo>
                <a:lnTo>
                  <a:pt x="50" y="7205"/>
                </a:lnTo>
                <a:lnTo>
                  <a:pt x="1" y="7499"/>
                </a:lnTo>
                <a:lnTo>
                  <a:pt x="1" y="7816"/>
                </a:lnTo>
                <a:lnTo>
                  <a:pt x="1" y="8134"/>
                </a:lnTo>
                <a:lnTo>
                  <a:pt x="50" y="8427"/>
                </a:lnTo>
                <a:lnTo>
                  <a:pt x="123" y="8720"/>
                </a:lnTo>
                <a:lnTo>
                  <a:pt x="220" y="8988"/>
                </a:lnTo>
                <a:lnTo>
                  <a:pt x="367" y="9257"/>
                </a:lnTo>
                <a:lnTo>
                  <a:pt x="514" y="9501"/>
                </a:lnTo>
                <a:lnTo>
                  <a:pt x="685" y="9745"/>
                </a:lnTo>
                <a:lnTo>
                  <a:pt x="880" y="9965"/>
                </a:lnTo>
                <a:lnTo>
                  <a:pt x="1100" y="10161"/>
                </a:lnTo>
                <a:lnTo>
                  <a:pt x="1320" y="10332"/>
                </a:lnTo>
                <a:lnTo>
                  <a:pt x="1588" y="10478"/>
                </a:lnTo>
                <a:lnTo>
                  <a:pt x="1832" y="10600"/>
                </a:lnTo>
                <a:lnTo>
                  <a:pt x="2125" y="10722"/>
                </a:lnTo>
                <a:lnTo>
                  <a:pt x="2419" y="10796"/>
                </a:lnTo>
                <a:lnTo>
                  <a:pt x="2712" y="10844"/>
                </a:lnTo>
                <a:lnTo>
                  <a:pt x="16486" y="10844"/>
                </a:lnTo>
                <a:lnTo>
                  <a:pt x="16779" y="10796"/>
                </a:lnTo>
                <a:lnTo>
                  <a:pt x="17072" y="10722"/>
                </a:lnTo>
                <a:lnTo>
                  <a:pt x="17365" y="10600"/>
                </a:lnTo>
                <a:lnTo>
                  <a:pt x="17610" y="10478"/>
                </a:lnTo>
                <a:lnTo>
                  <a:pt x="17878" y="10332"/>
                </a:lnTo>
                <a:lnTo>
                  <a:pt x="18098" y="10161"/>
                </a:lnTo>
                <a:lnTo>
                  <a:pt x="18318" y="9965"/>
                </a:lnTo>
                <a:lnTo>
                  <a:pt x="18513" y="9745"/>
                </a:lnTo>
                <a:lnTo>
                  <a:pt x="18684" y="9501"/>
                </a:lnTo>
                <a:lnTo>
                  <a:pt x="18831" y="9257"/>
                </a:lnTo>
                <a:lnTo>
                  <a:pt x="18977" y="8988"/>
                </a:lnTo>
                <a:lnTo>
                  <a:pt x="19075" y="8720"/>
                </a:lnTo>
                <a:lnTo>
                  <a:pt x="19148" y="8427"/>
                </a:lnTo>
                <a:lnTo>
                  <a:pt x="19197" y="8134"/>
                </a:lnTo>
                <a:lnTo>
                  <a:pt x="19197" y="7816"/>
                </a:lnTo>
                <a:lnTo>
                  <a:pt x="19197" y="7499"/>
                </a:lnTo>
                <a:lnTo>
                  <a:pt x="19148" y="7205"/>
                </a:lnTo>
                <a:lnTo>
                  <a:pt x="19075" y="6912"/>
                </a:lnTo>
                <a:lnTo>
                  <a:pt x="18977" y="6644"/>
                </a:lnTo>
                <a:lnTo>
                  <a:pt x="18831" y="6375"/>
                </a:lnTo>
                <a:lnTo>
                  <a:pt x="18684" y="6131"/>
                </a:lnTo>
                <a:lnTo>
                  <a:pt x="18513" y="5887"/>
                </a:lnTo>
                <a:lnTo>
                  <a:pt x="18318" y="5667"/>
                </a:lnTo>
                <a:lnTo>
                  <a:pt x="18098" y="5471"/>
                </a:lnTo>
                <a:lnTo>
                  <a:pt x="17878" y="5300"/>
                </a:lnTo>
                <a:lnTo>
                  <a:pt x="17610" y="5154"/>
                </a:lnTo>
                <a:lnTo>
                  <a:pt x="17365" y="5032"/>
                </a:lnTo>
                <a:lnTo>
                  <a:pt x="17072" y="4910"/>
                </a:lnTo>
                <a:lnTo>
                  <a:pt x="16779" y="4836"/>
                </a:lnTo>
                <a:lnTo>
                  <a:pt x="16486" y="4788"/>
                </a:lnTo>
                <a:lnTo>
                  <a:pt x="15412" y="4788"/>
                </a:lnTo>
                <a:lnTo>
                  <a:pt x="15436" y="4494"/>
                </a:lnTo>
                <a:lnTo>
                  <a:pt x="15412" y="4201"/>
                </a:lnTo>
                <a:lnTo>
                  <a:pt x="15387" y="3933"/>
                </a:lnTo>
                <a:lnTo>
                  <a:pt x="15314" y="3664"/>
                </a:lnTo>
                <a:lnTo>
                  <a:pt x="15216" y="3420"/>
                </a:lnTo>
                <a:lnTo>
                  <a:pt x="15094" y="3176"/>
                </a:lnTo>
                <a:lnTo>
                  <a:pt x="14972" y="2956"/>
                </a:lnTo>
                <a:lnTo>
                  <a:pt x="14801" y="2736"/>
                </a:lnTo>
                <a:lnTo>
                  <a:pt x="14630" y="2541"/>
                </a:lnTo>
                <a:lnTo>
                  <a:pt x="14435" y="2370"/>
                </a:lnTo>
                <a:lnTo>
                  <a:pt x="14215" y="2199"/>
                </a:lnTo>
                <a:lnTo>
                  <a:pt x="13995" y="2077"/>
                </a:lnTo>
                <a:lnTo>
                  <a:pt x="13751" y="1954"/>
                </a:lnTo>
                <a:lnTo>
                  <a:pt x="13507" y="1857"/>
                </a:lnTo>
                <a:lnTo>
                  <a:pt x="13238" y="1784"/>
                </a:lnTo>
                <a:lnTo>
                  <a:pt x="12969" y="1759"/>
                </a:lnTo>
                <a:lnTo>
                  <a:pt x="12676" y="1735"/>
                </a:lnTo>
                <a:lnTo>
                  <a:pt x="12334" y="1759"/>
                </a:lnTo>
                <a:lnTo>
                  <a:pt x="11992" y="1832"/>
                </a:lnTo>
                <a:lnTo>
                  <a:pt x="11650" y="1930"/>
                </a:lnTo>
                <a:lnTo>
                  <a:pt x="11357" y="2077"/>
                </a:lnTo>
                <a:lnTo>
                  <a:pt x="11186" y="1857"/>
                </a:lnTo>
                <a:lnTo>
                  <a:pt x="11015" y="1637"/>
                </a:lnTo>
                <a:lnTo>
                  <a:pt x="10844" y="1417"/>
                </a:lnTo>
                <a:lnTo>
                  <a:pt x="10649" y="1222"/>
                </a:lnTo>
                <a:lnTo>
                  <a:pt x="10454" y="1051"/>
                </a:lnTo>
                <a:lnTo>
                  <a:pt x="10234" y="880"/>
                </a:lnTo>
                <a:lnTo>
                  <a:pt x="9990" y="709"/>
                </a:lnTo>
                <a:lnTo>
                  <a:pt x="9745" y="562"/>
                </a:lnTo>
                <a:lnTo>
                  <a:pt x="9501" y="440"/>
                </a:lnTo>
                <a:lnTo>
                  <a:pt x="9257" y="318"/>
                </a:lnTo>
                <a:lnTo>
                  <a:pt x="8988" y="220"/>
                </a:lnTo>
                <a:lnTo>
                  <a:pt x="8720" y="147"/>
                </a:lnTo>
                <a:lnTo>
                  <a:pt x="8427" y="74"/>
                </a:lnTo>
                <a:lnTo>
                  <a:pt x="8158" y="25"/>
                </a:lnTo>
                <a:lnTo>
                  <a:pt x="7865" y="1"/>
                </a:lnTo>
                <a:lnTo>
                  <a:pt x="7572" y="1"/>
                </a:lnTo>
                <a:close/>
              </a:path>
            </a:pathLst>
          </a:custGeom>
          <a:noFill/>
          <a:ln w="38100" cap="flat" cmpd="sng">
            <a:solidFill>
              <a:srgbClr val="6D9EEB"/>
            </a:solidFill>
            <a:prstDash val="solid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grpSp>
        <p:nvGrpSpPr>
          <p:cNvPr id="52310" name="Google Shape;540;p31">
            <a:extLst>
              <a:ext uri="{FF2B5EF4-FFF2-40B4-BE49-F238E27FC236}">
                <a16:creationId xmlns:a16="http://schemas.microsoft.com/office/drawing/2014/main" id="{698AE6B0-E04C-9D4A-B220-95FD9E618EA4}"/>
              </a:ext>
            </a:extLst>
          </p:cNvPr>
          <p:cNvGrpSpPr>
            <a:grpSpLocks/>
          </p:cNvGrpSpPr>
          <p:nvPr/>
        </p:nvGrpSpPr>
        <p:grpSpPr bwMode="auto">
          <a:xfrm>
            <a:off x="5978525" y="3140075"/>
            <a:ext cx="1076325" cy="1047750"/>
            <a:chOff x="5926225" y="921350"/>
            <a:chExt cx="517800" cy="504350"/>
          </a:xfrm>
        </p:grpSpPr>
        <p:sp>
          <p:nvSpPr>
            <p:cNvPr id="52314" name="Google Shape;541;p31">
              <a:extLst>
                <a:ext uri="{FF2B5EF4-FFF2-40B4-BE49-F238E27FC236}">
                  <a16:creationId xmlns:a16="http://schemas.microsoft.com/office/drawing/2014/main" id="{CEB8BE3B-1972-9C4F-88FC-D4F298C65DD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6225" y="921350"/>
              <a:ext cx="517800" cy="504350"/>
            </a:xfrm>
            <a:custGeom>
              <a:avLst/>
              <a:gdLst>
                <a:gd name="T0" fmla="*/ 11089 w 20712"/>
                <a:gd name="T1" fmla="*/ 2907 h 20174"/>
                <a:gd name="T2" fmla="*/ 12163 w 20712"/>
                <a:gd name="T3" fmla="*/ 3102 h 20174"/>
                <a:gd name="T4" fmla="*/ 13165 w 20712"/>
                <a:gd name="T5" fmla="*/ 3444 h 20174"/>
                <a:gd name="T6" fmla="*/ 14093 w 20712"/>
                <a:gd name="T7" fmla="*/ 3908 h 20174"/>
                <a:gd name="T8" fmla="*/ 14948 w 20712"/>
                <a:gd name="T9" fmla="*/ 4519 h 20174"/>
                <a:gd name="T10" fmla="*/ 15705 w 20712"/>
                <a:gd name="T11" fmla="*/ 5227 h 20174"/>
                <a:gd name="T12" fmla="*/ 16340 w 20712"/>
                <a:gd name="T13" fmla="*/ 6057 h 20174"/>
                <a:gd name="T14" fmla="*/ 16853 w 20712"/>
                <a:gd name="T15" fmla="*/ 6961 h 20174"/>
                <a:gd name="T16" fmla="*/ 17243 w 20712"/>
                <a:gd name="T17" fmla="*/ 7938 h 20174"/>
                <a:gd name="T18" fmla="*/ 17488 w 20712"/>
                <a:gd name="T19" fmla="*/ 8988 h 20174"/>
                <a:gd name="T20" fmla="*/ 17585 w 20712"/>
                <a:gd name="T21" fmla="*/ 10087 h 20174"/>
                <a:gd name="T22" fmla="*/ 17488 w 20712"/>
                <a:gd name="T23" fmla="*/ 11186 h 20174"/>
                <a:gd name="T24" fmla="*/ 17243 w 20712"/>
                <a:gd name="T25" fmla="*/ 12236 h 20174"/>
                <a:gd name="T26" fmla="*/ 16853 w 20712"/>
                <a:gd name="T27" fmla="*/ 13213 h 20174"/>
                <a:gd name="T28" fmla="*/ 16340 w 20712"/>
                <a:gd name="T29" fmla="*/ 14117 h 20174"/>
                <a:gd name="T30" fmla="*/ 15705 w 20712"/>
                <a:gd name="T31" fmla="*/ 14947 h 20174"/>
                <a:gd name="T32" fmla="*/ 14948 w 20712"/>
                <a:gd name="T33" fmla="*/ 15656 h 20174"/>
                <a:gd name="T34" fmla="*/ 14093 w 20712"/>
                <a:gd name="T35" fmla="*/ 16266 h 20174"/>
                <a:gd name="T36" fmla="*/ 13165 w 20712"/>
                <a:gd name="T37" fmla="*/ 16730 h 20174"/>
                <a:gd name="T38" fmla="*/ 12163 w 20712"/>
                <a:gd name="T39" fmla="*/ 17072 h 20174"/>
                <a:gd name="T40" fmla="*/ 11089 w 20712"/>
                <a:gd name="T41" fmla="*/ 17268 h 20174"/>
                <a:gd name="T42" fmla="*/ 9990 w 20712"/>
                <a:gd name="T43" fmla="*/ 17292 h 20174"/>
                <a:gd name="T44" fmla="*/ 8891 w 20712"/>
                <a:gd name="T45" fmla="*/ 17170 h 20174"/>
                <a:gd name="T46" fmla="*/ 7865 w 20712"/>
                <a:gd name="T47" fmla="*/ 16877 h 20174"/>
                <a:gd name="T48" fmla="*/ 6912 w 20712"/>
                <a:gd name="T49" fmla="*/ 16437 h 20174"/>
                <a:gd name="T50" fmla="*/ 6033 w 20712"/>
                <a:gd name="T51" fmla="*/ 15875 h 20174"/>
                <a:gd name="T52" fmla="*/ 5252 w 20712"/>
                <a:gd name="T53" fmla="*/ 15192 h 20174"/>
                <a:gd name="T54" fmla="*/ 4568 w 20712"/>
                <a:gd name="T55" fmla="*/ 14410 h 20174"/>
                <a:gd name="T56" fmla="*/ 4006 w 20712"/>
                <a:gd name="T57" fmla="*/ 13531 h 20174"/>
                <a:gd name="T58" fmla="*/ 3566 w 20712"/>
                <a:gd name="T59" fmla="*/ 12578 h 20174"/>
                <a:gd name="T60" fmla="*/ 3273 w 20712"/>
                <a:gd name="T61" fmla="*/ 11553 h 20174"/>
                <a:gd name="T62" fmla="*/ 3151 w 20712"/>
                <a:gd name="T63" fmla="*/ 10454 h 20174"/>
                <a:gd name="T64" fmla="*/ 3176 w 20712"/>
                <a:gd name="T65" fmla="*/ 9354 h 20174"/>
                <a:gd name="T66" fmla="*/ 3371 w 20712"/>
                <a:gd name="T67" fmla="*/ 8280 h 20174"/>
                <a:gd name="T68" fmla="*/ 3713 w 20712"/>
                <a:gd name="T69" fmla="*/ 7279 h 20174"/>
                <a:gd name="T70" fmla="*/ 4177 w 20712"/>
                <a:gd name="T71" fmla="*/ 6350 h 20174"/>
                <a:gd name="T72" fmla="*/ 4788 w 20712"/>
                <a:gd name="T73" fmla="*/ 5496 h 20174"/>
                <a:gd name="T74" fmla="*/ 5496 w 20712"/>
                <a:gd name="T75" fmla="*/ 4739 h 20174"/>
                <a:gd name="T76" fmla="*/ 6326 w 20712"/>
                <a:gd name="T77" fmla="*/ 4104 h 20174"/>
                <a:gd name="T78" fmla="*/ 7230 w 20712"/>
                <a:gd name="T79" fmla="*/ 3591 h 20174"/>
                <a:gd name="T80" fmla="*/ 8207 w 20712"/>
                <a:gd name="T81" fmla="*/ 3200 h 20174"/>
                <a:gd name="T82" fmla="*/ 9257 w 20712"/>
                <a:gd name="T83" fmla="*/ 2956 h 20174"/>
                <a:gd name="T84" fmla="*/ 10356 w 20712"/>
                <a:gd name="T85" fmla="*/ 2858 h 20174"/>
                <a:gd name="T86" fmla="*/ 3908 w 20712"/>
                <a:gd name="T87" fmla="*/ 2003 h 20174"/>
                <a:gd name="T88" fmla="*/ 2174 w 20712"/>
                <a:gd name="T89" fmla="*/ 8207 h 20174"/>
                <a:gd name="T90" fmla="*/ 1026 w 20712"/>
                <a:gd name="T91" fmla="*/ 14581 h 20174"/>
                <a:gd name="T92" fmla="*/ 6717 w 20712"/>
                <a:gd name="T93" fmla="*/ 17658 h 20174"/>
                <a:gd name="T94" fmla="*/ 12652 w 20712"/>
                <a:gd name="T95" fmla="*/ 20174 h 20174"/>
                <a:gd name="T96" fmla="*/ 16926 w 20712"/>
                <a:gd name="T97" fmla="*/ 15314 h 20174"/>
                <a:gd name="T98" fmla="*/ 20711 w 20712"/>
                <a:gd name="T99" fmla="*/ 10087 h 20174"/>
                <a:gd name="T100" fmla="*/ 16926 w 20712"/>
                <a:gd name="T101" fmla="*/ 4861 h 20174"/>
                <a:gd name="T102" fmla="*/ 12652 w 20712"/>
                <a:gd name="T103" fmla="*/ 0 h 20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712" h="20174" extrusionOk="0">
                  <a:moveTo>
                    <a:pt x="10356" y="2858"/>
                  </a:moveTo>
                  <a:lnTo>
                    <a:pt x="10722" y="2882"/>
                  </a:lnTo>
                  <a:lnTo>
                    <a:pt x="11089" y="2907"/>
                  </a:lnTo>
                  <a:lnTo>
                    <a:pt x="11455" y="2956"/>
                  </a:lnTo>
                  <a:lnTo>
                    <a:pt x="11821" y="3004"/>
                  </a:lnTo>
                  <a:lnTo>
                    <a:pt x="12163" y="3102"/>
                  </a:lnTo>
                  <a:lnTo>
                    <a:pt x="12505" y="3200"/>
                  </a:lnTo>
                  <a:lnTo>
                    <a:pt x="12847" y="3298"/>
                  </a:lnTo>
                  <a:lnTo>
                    <a:pt x="13165" y="3444"/>
                  </a:lnTo>
                  <a:lnTo>
                    <a:pt x="13482" y="3591"/>
                  </a:lnTo>
                  <a:lnTo>
                    <a:pt x="13800" y="3737"/>
                  </a:lnTo>
                  <a:lnTo>
                    <a:pt x="14093" y="3908"/>
                  </a:lnTo>
                  <a:lnTo>
                    <a:pt x="14386" y="4104"/>
                  </a:lnTo>
                  <a:lnTo>
                    <a:pt x="14679" y="4299"/>
                  </a:lnTo>
                  <a:lnTo>
                    <a:pt x="14948" y="4519"/>
                  </a:lnTo>
                  <a:lnTo>
                    <a:pt x="15216" y="4739"/>
                  </a:lnTo>
                  <a:lnTo>
                    <a:pt x="15460" y="4983"/>
                  </a:lnTo>
                  <a:lnTo>
                    <a:pt x="15705" y="5227"/>
                  </a:lnTo>
                  <a:lnTo>
                    <a:pt x="15925" y="5496"/>
                  </a:lnTo>
                  <a:lnTo>
                    <a:pt x="16144" y="5764"/>
                  </a:lnTo>
                  <a:lnTo>
                    <a:pt x="16340" y="6057"/>
                  </a:lnTo>
                  <a:lnTo>
                    <a:pt x="16535" y="6350"/>
                  </a:lnTo>
                  <a:lnTo>
                    <a:pt x="16706" y="6644"/>
                  </a:lnTo>
                  <a:lnTo>
                    <a:pt x="16853" y="6961"/>
                  </a:lnTo>
                  <a:lnTo>
                    <a:pt x="16999" y="7279"/>
                  </a:lnTo>
                  <a:lnTo>
                    <a:pt x="17146" y="7596"/>
                  </a:lnTo>
                  <a:lnTo>
                    <a:pt x="17243" y="7938"/>
                  </a:lnTo>
                  <a:lnTo>
                    <a:pt x="17341" y="8280"/>
                  </a:lnTo>
                  <a:lnTo>
                    <a:pt x="17439" y="8622"/>
                  </a:lnTo>
                  <a:lnTo>
                    <a:pt x="17488" y="8988"/>
                  </a:lnTo>
                  <a:lnTo>
                    <a:pt x="17536" y="9354"/>
                  </a:lnTo>
                  <a:lnTo>
                    <a:pt x="17561" y="9721"/>
                  </a:lnTo>
                  <a:lnTo>
                    <a:pt x="17585" y="10087"/>
                  </a:lnTo>
                  <a:lnTo>
                    <a:pt x="17561" y="10454"/>
                  </a:lnTo>
                  <a:lnTo>
                    <a:pt x="17536" y="10820"/>
                  </a:lnTo>
                  <a:lnTo>
                    <a:pt x="17488" y="11186"/>
                  </a:lnTo>
                  <a:lnTo>
                    <a:pt x="17439" y="11553"/>
                  </a:lnTo>
                  <a:lnTo>
                    <a:pt x="17341" y="11894"/>
                  </a:lnTo>
                  <a:lnTo>
                    <a:pt x="17243" y="12236"/>
                  </a:lnTo>
                  <a:lnTo>
                    <a:pt x="17146" y="12578"/>
                  </a:lnTo>
                  <a:lnTo>
                    <a:pt x="16999" y="12896"/>
                  </a:lnTo>
                  <a:lnTo>
                    <a:pt x="16853" y="13213"/>
                  </a:lnTo>
                  <a:lnTo>
                    <a:pt x="16706" y="13531"/>
                  </a:lnTo>
                  <a:lnTo>
                    <a:pt x="16535" y="13824"/>
                  </a:lnTo>
                  <a:lnTo>
                    <a:pt x="16340" y="14117"/>
                  </a:lnTo>
                  <a:lnTo>
                    <a:pt x="16144" y="14410"/>
                  </a:lnTo>
                  <a:lnTo>
                    <a:pt x="15925" y="14679"/>
                  </a:lnTo>
                  <a:lnTo>
                    <a:pt x="15705" y="14947"/>
                  </a:lnTo>
                  <a:lnTo>
                    <a:pt x="15460" y="15192"/>
                  </a:lnTo>
                  <a:lnTo>
                    <a:pt x="15216" y="15436"/>
                  </a:lnTo>
                  <a:lnTo>
                    <a:pt x="14948" y="15656"/>
                  </a:lnTo>
                  <a:lnTo>
                    <a:pt x="14679" y="15875"/>
                  </a:lnTo>
                  <a:lnTo>
                    <a:pt x="14386" y="16071"/>
                  </a:lnTo>
                  <a:lnTo>
                    <a:pt x="14093" y="16266"/>
                  </a:lnTo>
                  <a:lnTo>
                    <a:pt x="13800" y="16437"/>
                  </a:lnTo>
                  <a:lnTo>
                    <a:pt x="13482" y="16584"/>
                  </a:lnTo>
                  <a:lnTo>
                    <a:pt x="13165" y="16730"/>
                  </a:lnTo>
                  <a:lnTo>
                    <a:pt x="12847" y="16877"/>
                  </a:lnTo>
                  <a:lnTo>
                    <a:pt x="12505" y="16974"/>
                  </a:lnTo>
                  <a:lnTo>
                    <a:pt x="12163" y="17072"/>
                  </a:lnTo>
                  <a:lnTo>
                    <a:pt x="11821" y="17170"/>
                  </a:lnTo>
                  <a:lnTo>
                    <a:pt x="11455" y="17219"/>
                  </a:lnTo>
                  <a:lnTo>
                    <a:pt x="11089" y="17268"/>
                  </a:lnTo>
                  <a:lnTo>
                    <a:pt x="10722" y="17292"/>
                  </a:lnTo>
                  <a:lnTo>
                    <a:pt x="10356" y="17316"/>
                  </a:lnTo>
                  <a:lnTo>
                    <a:pt x="9990" y="17292"/>
                  </a:lnTo>
                  <a:lnTo>
                    <a:pt x="9623" y="17268"/>
                  </a:lnTo>
                  <a:lnTo>
                    <a:pt x="9257" y="17219"/>
                  </a:lnTo>
                  <a:lnTo>
                    <a:pt x="8891" y="17170"/>
                  </a:lnTo>
                  <a:lnTo>
                    <a:pt x="8549" y="17072"/>
                  </a:lnTo>
                  <a:lnTo>
                    <a:pt x="8207" y="16974"/>
                  </a:lnTo>
                  <a:lnTo>
                    <a:pt x="7865" y="16877"/>
                  </a:lnTo>
                  <a:lnTo>
                    <a:pt x="7547" y="16730"/>
                  </a:lnTo>
                  <a:lnTo>
                    <a:pt x="7230" y="16584"/>
                  </a:lnTo>
                  <a:lnTo>
                    <a:pt x="6912" y="16437"/>
                  </a:lnTo>
                  <a:lnTo>
                    <a:pt x="6619" y="16266"/>
                  </a:lnTo>
                  <a:lnTo>
                    <a:pt x="6326" y="16071"/>
                  </a:lnTo>
                  <a:lnTo>
                    <a:pt x="6033" y="15875"/>
                  </a:lnTo>
                  <a:lnTo>
                    <a:pt x="5765" y="15656"/>
                  </a:lnTo>
                  <a:lnTo>
                    <a:pt x="5496" y="15436"/>
                  </a:lnTo>
                  <a:lnTo>
                    <a:pt x="5252" y="15192"/>
                  </a:lnTo>
                  <a:lnTo>
                    <a:pt x="5007" y="14947"/>
                  </a:lnTo>
                  <a:lnTo>
                    <a:pt x="4788" y="14679"/>
                  </a:lnTo>
                  <a:lnTo>
                    <a:pt x="4568" y="14410"/>
                  </a:lnTo>
                  <a:lnTo>
                    <a:pt x="4372" y="14117"/>
                  </a:lnTo>
                  <a:lnTo>
                    <a:pt x="4177" y="13824"/>
                  </a:lnTo>
                  <a:lnTo>
                    <a:pt x="4006" y="13531"/>
                  </a:lnTo>
                  <a:lnTo>
                    <a:pt x="3860" y="13213"/>
                  </a:lnTo>
                  <a:lnTo>
                    <a:pt x="3713" y="12896"/>
                  </a:lnTo>
                  <a:lnTo>
                    <a:pt x="3566" y="12578"/>
                  </a:lnTo>
                  <a:lnTo>
                    <a:pt x="3469" y="12236"/>
                  </a:lnTo>
                  <a:lnTo>
                    <a:pt x="3371" y="11894"/>
                  </a:lnTo>
                  <a:lnTo>
                    <a:pt x="3273" y="11553"/>
                  </a:lnTo>
                  <a:lnTo>
                    <a:pt x="3225" y="11186"/>
                  </a:lnTo>
                  <a:lnTo>
                    <a:pt x="3176" y="10820"/>
                  </a:lnTo>
                  <a:lnTo>
                    <a:pt x="3151" y="10454"/>
                  </a:lnTo>
                  <a:lnTo>
                    <a:pt x="3127" y="10087"/>
                  </a:lnTo>
                  <a:lnTo>
                    <a:pt x="3151" y="9721"/>
                  </a:lnTo>
                  <a:lnTo>
                    <a:pt x="3176" y="9354"/>
                  </a:lnTo>
                  <a:lnTo>
                    <a:pt x="3225" y="8988"/>
                  </a:lnTo>
                  <a:lnTo>
                    <a:pt x="3273" y="8622"/>
                  </a:lnTo>
                  <a:lnTo>
                    <a:pt x="3371" y="8280"/>
                  </a:lnTo>
                  <a:lnTo>
                    <a:pt x="3469" y="7938"/>
                  </a:lnTo>
                  <a:lnTo>
                    <a:pt x="3566" y="7596"/>
                  </a:lnTo>
                  <a:lnTo>
                    <a:pt x="3713" y="7279"/>
                  </a:lnTo>
                  <a:lnTo>
                    <a:pt x="3860" y="6961"/>
                  </a:lnTo>
                  <a:lnTo>
                    <a:pt x="4006" y="6644"/>
                  </a:lnTo>
                  <a:lnTo>
                    <a:pt x="4177" y="6350"/>
                  </a:lnTo>
                  <a:lnTo>
                    <a:pt x="4372" y="6057"/>
                  </a:lnTo>
                  <a:lnTo>
                    <a:pt x="4568" y="5764"/>
                  </a:lnTo>
                  <a:lnTo>
                    <a:pt x="4788" y="5496"/>
                  </a:lnTo>
                  <a:lnTo>
                    <a:pt x="5007" y="5227"/>
                  </a:lnTo>
                  <a:lnTo>
                    <a:pt x="5252" y="4983"/>
                  </a:lnTo>
                  <a:lnTo>
                    <a:pt x="5496" y="4739"/>
                  </a:lnTo>
                  <a:lnTo>
                    <a:pt x="5765" y="4519"/>
                  </a:lnTo>
                  <a:lnTo>
                    <a:pt x="6033" y="4299"/>
                  </a:lnTo>
                  <a:lnTo>
                    <a:pt x="6326" y="4104"/>
                  </a:lnTo>
                  <a:lnTo>
                    <a:pt x="6619" y="3908"/>
                  </a:lnTo>
                  <a:lnTo>
                    <a:pt x="6912" y="3737"/>
                  </a:lnTo>
                  <a:lnTo>
                    <a:pt x="7230" y="3591"/>
                  </a:lnTo>
                  <a:lnTo>
                    <a:pt x="7547" y="3444"/>
                  </a:lnTo>
                  <a:lnTo>
                    <a:pt x="7865" y="3298"/>
                  </a:lnTo>
                  <a:lnTo>
                    <a:pt x="8207" y="3200"/>
                  </a:lnTo>
                  <a:lnTo>
                    <a:pt x="8549" y="3102"/>
                  </a:lnTo>
                  <a:lnTo>
                    <a:pt x="8891" y="3004"/>
                  </a:lnTo>
                  <a:lnTo>
                    <a:pt x="9257" y="2956"/>
                  </a:lnTo>
                  <a:lnTo>
                    <a:pt x="9623" y="2907"/>
                  </a:lnTo>
                  <a:lnTo>
                    <a:pt x="9990" y="2882"/>
                  </a:lnTo>
                  <a:lnTo>
                    <a:pt x="10356" y="2858"/>
                  </a:lnTo>
                  <a:close/>
                  <a:moveTo>
                    <a:pt x="8060" y="0"/>
                  </a:moveTo>
                  <a:lnTo>
                    <a:pt x="6717" y="2516"/>
                  </a:lnTo>
                  <a:lnTo>
                    <a:pt x="3908" y="2003"/>
                  </a:lnTo>
                  <a:lnTo>
                    <a:pt x="3786" y="4861"/>
                  </a:lnTo>
                  <a:lnTo>
                    <a:pt x="1026" y="5593"/>
                  </a:lnTo>
                  <a:lnTo>
                    <a:pt x="2174" y="8207"/>
                  </a:lnTo>
                  <a:lnTo>
                    <a:pt x="1" y="10087"/>
                  </a:lnTo>
                  <a:lnTo>
                    <a:pt x="2174" y="11968"/>
                  </a:lnTo>
                  <a:lnTo>
                    <a:pt x="1026" y="14581"/>
                  </a:lnTo>
                  <a:lnTo>
                    <a:pt x="3786" y="15314"/>
                  </a:lnTo>
                  <a:lnTo>
                    <a:pt x="3908" y="18171"/>
                  </a:lnTo>
                  <a:lnTo>
                    <a:pt x="6717" y="17658"/>
                  </a:lnTo>
                  <a:lnTo>
                    <a:pt x="8060" y="20174"/>
                  </a:lnTo>
                  <a:lnTo>
                    <a:pt x="10356" y="18489"/>
                  </a:lnTo>
                  <a:lnTo>
                    <a:pt x="12652" y="20174"/>
                  </a:lnTo>
                  <a:lnTo>
                    <a:pt x="13995" y="17658"/>
                  </a:lnTo>
                  <a:lnTo>
                    <a:pt x="16804" y="18171"/>
                  </a:lnTo>
                  <a:lnTo>
                    <a:pt x="16926" y="15314"/>
                  </a:lnTo>
                  <a:lnTo>
                    <a:pt x="19686" y="14581"/>
                  </a:lnTo>
                  <a:lnTo>
                    <a:pt x="18538" y="11968"/>
                  </a:lnTo>
                  <a:lnTo>
                    <a:pt x="20711" y="10087"/>
                  </a:lnTo>
                  <a:lnTo>
                    <a:pt x="18538" y="8207"/>
                  </a:lnTo>
                  <a:lnTo>
                    <a:pt x="19686" y="5593"/>
                  </a:lnTo>
                  <a:lnTo>
                    <a:pt x="16926" y="4861"/>
                  </a:lnTo>
                  <a:lnTo>
                    <a:pt x="16804" y="2003"/>
                  </a:lnTo>
                  <a:lnTo>
                    <a:pt x="13995" y="2516"/>
                  </a:lnTo>
                  <a:lnTo>
                    <a:pt x="12652" y="0"/>
                  </a:lnTo>
                  <a:lnTo>
                    <a:pt x="10356" y="1686"/>
                  </a:lnTo>
                  <a:lnTo>
                    <a:pt x="8060" y="0"/>
                  </a:lnTo>
                  <a:close/>
                </a:path>
              </a:pathLst>
            </a:custGeom>
            <a:solidFill>
              <a:srgbClr val="FF9900"/>
            </a:solidFill>
            <a:ln w="28575" cap="flat" cmpd="sng">
              <a:solidFill>
                <a:schemeClr val="tx1"/>
              </a:solidFill>
              <a:prstDash val="solid"/>
              <a:bevel/>
              <a:headEnd type="none" w="sm" len="sm"/>
              <a:tailEnd type="none" w="sm" len="sm"/>
            </a:ln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15" name="Google Shape;542;p31">
              <a:extLst>
                <a:ext uri="{FF2B5EF4-FFF2-40B4-BE49-F238E27FC236}">
                  <a16:creationId xmlns:a16="http://schemas.microsoft.com/office/drawing/2014/main" id="{66EE3590-7994-2344-844C-2D971F31547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6600" y="1005000"/>
              <a:ext cx="337050" cy="337050"/>
            </a:xfrm>
            <a:custGeom>
              <a:avLst/>
              <a:gdLst>
                <a:gd name="T0" fmla="*/ 6057 w 13482"/>
                <a:gd name="T1" fmla="*/ 49 h 13482"/>
                <a:gd name="T2" fmla="*/ 5056 w 13482"/>
                <a:gd name="T3" fmla="*/ 220 h 13482"/>
                <a:gd name="T4" fmla="*/ 4128 w 13482"/>
                <a:gd name="T5" fmla="*/ 538 h 13482"/>
                <a:gd name="T6" fmla="*/ 3249 w 13482"/>
                <a:gd name="T7" fmla="*/ 977 h 13482"/>
                <a:gd name="T8" fmla="*/ 2467 w 13482"/>
                <a:gd name="T9" fmla="*/ 1539 h 13482"/>
                <a:gd name="T10" fmla="*/ 1759 w 13482"/>
                <a:gd name="T11" fmla="*/ 2223 h 13482"/>
                <a:gd name="T12" fmla="*/ 1173 w 13482"/>
                <a:gd name="T13" fmla="*/ 2980 h 13482"/>
                <a:gd name="T14" fmla="*/ 684 w 13482"/>
                <a:gd name="T15" fmla="*/ 3835 h 13482"/>
                <a:gd name="T16" fmla="*/ 318 w 13482"/>
                <a:gd name="T17" fmla="*/ 4738 h 13482"/>
                <a:gd name="T18" fmla="*/ 98 w 13482"/>
                <a:gd name="T19" fmla="*/ 5715 h 13482"/>
                <a:gd name="T20" fmla="*/ 0 w 13482"/>
                <a:gd name="T21" fmla="*/ 6741 h 13482"/>
                <a:gd name="T22" fmla="*/ 98 w 13482"/>
                <a:gd name="T23" fmla="*/ 7767 h 13482"/>
                <a:gd name="T24" fmla="*/ 318 w 13482"/>
                <a:gd name="T25" fmla="*/ 8744 h 13482"/>
                <a:gd name="T26" fmla="*/ 684 w 13482"/>
                <a:gd name="T27" fmla="*/ 9648 h 13482"/>
                <a:gd name="T28" fmla="*/ 1173 w 13482"/>
                <a:gd name="T29" fmla="*/ 10502 h 13482"/>
                <a:gd name="T30" fmla="*/ 1759 w 13482"/>
                <a:gd name="T31" fmla="*/ 11259 h 13482"/>
                <a:gd name="T32" fmla="*/ 2467 w 13482"/>
                <a:gd name="T33" fmla="*/ 11943 h 13482"/>
                <a:gd name="T34" fmla="*/ 3249 w 13482"/>
                <a:gd name="T35" fmla="*/ 12505 h 13482"/>
                <a:gd name="T36" fmla="*/ 4128 w 13482"/>
                <a:gd name="T37" fmla="*/ 12945 h 13482"/>
                <a:gd name="T38" fmla="*/ 5056 w 13482"/>
                <a:gd name="T39" fmla="*/ 13262 h 13482"/>
                <a:gd name="T40" fmla="*/ 6057 w 13482"/>
                <a:gd name="T41" fmla="*/ 13433 h 13482"/>
                <a:gd name="T42" fmla="*/ 7083 w 13482"/>
                <a:gd name="T43" fmla="*/ 13458 h 13482"/>
                <a:gd name="T44" fmla="*/ 8084 w 13482"/>
                <a:gd name="T45" fmla="*/ 13335 h 13482"/>
                <a:gd name="T46" fmla="*/ 9061 w 13482"/>
                <a:gd name="T47" fmla="*/ 13067 h 13482"/>
                <a:gd name="T48" fmla="*/ 9940 w 13482"/>
                <a:gd name="T49" fmla="*/ 12652 h 13482"/>
                <a:gd name="T50" fmla="*/ 10771 w 13482"/>
                <a:gd name="T51" fmla="*/ 12139 h 13482"/>
                <a:gd name="T52" fmla="*/ 11504 w 13482"/>
                <a:gd name="T53" fmla="*/ 11504 h 13482"/>
                <a:gd name="T54" fmla="*/ 12139 w 13482"/>
                <a:gd name="T55" fmla="*/ 10771 h 13482"/>
                <a:gd name="T56" fmla="*/ 12651 w 13482"/>
                <a:gd name="T57" fmla="*/ 9941 h 13482"/>
                <a:gd name="T58" fmla="*/ 13067 w 13482"/>
                <a:gd name="T59" fmla="*/ 9061 h 13482"/>
                <a:gd name="T60" fmla="*/ 13335 w 13482"/>
                <a:gd name="T61" fmla="*/ 8084 h 13482"/>
                <a:gd name="T62" fmla="*/ 13457 w 13482"/>
                <a:gd name="T63" fmla="*/ 7083 h 13482"/>
                <a:gd name="T64" fmla="*/ 13433 w 13482"/>
                <a:gd name="T65" fmla="*/ 6057 h 13482"/>
                <a:gd name="T66" fmla="*/ 13262 w 13482"/>
                <a:gd name="T67" fmla="*/ 5056 h 13482"/>
                <a:gd name="T68" fmla="*/ 12945 w 13482"/>
                <a:gd name="T69" fmla="*/ 4128 h 13482"/>
                <a:gd name="T70" fmla="*/ 12505 w 13482"/>
                <a:gd name="T71" fmla="*/ 3249 h 13482"/>
                <a:gd name="T72" fmla="*/ 11943 w 13482"/>
                <a:gd name="T73" fmla="*/ 2467 h 13482"/>
                <a:gd name="T74" fmla="*/ 11259 w 13482"/>
                <a:gd name="T75" fmla="*/ 1759 h 13482"/>
                <a:gd name="T76" fmla="*/ 10502 w 13482"/>
                <a:gd name="T77" fmla="*/ 1173 h 13482"/>
                <a:gd name="T78" fmla="*/ 9647 w 13482"/>
                <a:gd name="T79" fmla="*/ 684 h 13482"/>
                <a:gd name="T80" fmla="*/ 8744 w 13482"/>
                <a:gd name="T81" fmla="*/ 318 h 13482"/>
                <a:gd name="T82" fmla="*/ 7767 w 13482"/>
                <a:gd name="T83" fmla="*/ 98 h 13482"/>
                <a:gd name="T84" fmla="*/ 6741 w 13482"/>
                <a:gd name="T85" fmla="*/ 0 h 13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482" h="13482" extrusionOk="0">
                  <a:moveTo>
                    <a:pt x="6741" y="0"/>
                  </a:moveTo>
                  <a:lnTo>
                    <a:pt x="6399" y="25"/>
                  </a:lnTo>
                  <a:lnTo>
                    <a:pt x="6057" y="49"/>
                  </a:lnTo>
                  <a:lnTo>
                    <a:pt x="5715" y="98"/>
                  </a:lnTo>
                  <a:lnTo>
                    <a:pt x="5398" y="147"/>
                  </a:lnTo>
                  <a:lnTo>
                    <a:pt x="5056" y="220"/>
                  </a:lnTo>
                  <a:lnTo>
                    <a:pt x="4738" y="318"/>
                  </a:lnTo>
                  <a:lnTo>
                    <a:pt x="4421" y="416"/>
                  </a:lnTo>
                  <a:lnTo>
                    <a:pt x="4128" y="538"/>
                  </a:lnTo>
                  <a:lnTo>
                    <a:pt x="3835" y="684"/>
                  </a:lnTo>
                  <a:lnTo>
                    <a:pt x="3542" y="831"/>
                  </a:lnTo>
                  <a:lnTo>
                    <a:pt x="3249" y="977"/>
                  </a:lnTo>
                  <a:lnTo>
                    <a:pt x="2980" y="1173"/>
                  </a:lnTo>
                  <a:lnTo>
                    <a:pt x="2711" y="1344"/>
                  </a:lnTo>
                  <a:lnTo>
                    <a:pt x="2467" y="1539"/>
                  </a:lnTo>
                  <a:lnTo>
                    <a:pt x="2223" y="1759"/>
                  </a:lnTo>
                  <a:lnTo>
                    <a:pt x="1979" y="1979"/>
                  </a:lnTo>
                  <a:lnTo>
                    <a:pt x="1759" y="2223"/>
                  </a:lnTo>
                  <a:lnTo>
                    <a:pt x="1539" y="2467"/>
                  </a:lnTo>
                  <a:lnTo>
                    <a:pt x="1344" y="2711"/>
                  </a:lnTo>
                  <a:lnTo>
                    <a:pt x="1173" y="2980"/>
                  </a:lnTo>
                  <a:lnTo>
                    <a:pt x="977" y="3249"/>
                  </a:lnTo>
                  <a:lnTo>
                    <a:pt x="831" y="3542"/>
                  </a:lnTo>
                  <a:lnTo>
                    <a:pt x="684" y="3835"/>
                  </a:lnTo>
                  <a:lnTo>
                    <a:pt x="538" y="4128"/>
                  </a:lnTo>
                  <a:lnTo>
                    <a:pt x="416" y="4421"/>
                  </a:lnTo>
                  <a:lnTo>
                    <a:pt x="318" y="4738"/>
                  </a:lnTo>
                  <a:lnTo>
                    <a:pt x="220" y="5056"/>
                  </a:lnTo>
                  <a:lnTo>
                    <a:pt x="147" y="5398"/>
                  </a:lnTo>
                  <a:lnTo>
                    <a:pt x="98" y="5715"/>
                  </a:lnTo>
                  <a:lnTo>
                    <a:pt x="49" y="6057"/>
                  </a:lnTo>
                  <a:lnTo>
                    <a:pt x="25" y="6399"/>
                  </a:lnTo>
                  <a:lnTo>
                    <a:pt x="0" y="6741"/>
                  </a:lnTo>
                  <a:lnTo>
                    <a:pt x="25" y="7083"/>
                  </a:lnTo>
                  <a:lnTo>
                    <a:pt x="49" y="7425"/>
                  </a:lnTo>
                  <a:lnTo>
                    <a:pt x="98" y="7767"/>
                  </a:lnTo>
                  <a:lnTo>
                    <a:pt x="147" y="8084"/>
                  </a:lnTo>
                  <a:lnTo>
                    <a:pt x="220" y="8426"/>
                  </a:lnTo>
                  <a:lnTo>
                    <a:pt x="318" y="8744"/>
                  </a:lnTo>
                  <a:lnTo>
                    <a:pt x="416" y="9061"/>
                  </a:lnTo>
                  <a:lnTo>
                    <a:pt x="538" y="9354"/>
                  </a:lnTo>
                  <a:lnTo>
                    <a:pt x="684" y="9648"/>
                  </a:lnTo>
                  <a:lnTo>
                    <a:pt x="831" y="9941"/>
                  </a:lnTo>
                  <a:lnTo>
                    <a:pt x="977" y="10234"/>
                  </a:lnTo>
                  <a:lnTo>
                    <a:pt x="1173" y="10502"/>
                  </a:lnTo>
                  <a:lnTo>
                    <a:pt x="1344" y="10771"/>
                  </a:lnTo>
                  <a:lnTo>
                    <a:pt x="1539" y="11015"/>
                  </a:lnTo>
                  <a:lnTo>
                    <a:pt x="1759" y="11259"/>
                  </a:lnTo>
                  <a:lnTo>
                    <a:pt x="1979" y="11504"/>
                  </a:lnTo>
                  <a:lnTo>
                    <a:pt x="2223" y="11723"/>
                  </a:lnTo>
                  <a:lnTo>
                    <a:pt x="2467" y="11943"/>
                  </a:lnTo>
                  <a:lnTo>
                    <a:pt x="2711" y="12139"/>
                  </a:lnTo>
                  <a:lnTo>
                    <a:pt x="2980" y="12310"/>
                  </a:lnTo>
                  <a:lnTo>
                    <a:pt x="3249" y="12505"/>
                  </a:lnTo>
                  <a:lnTo>
                    <a:pt x="3542" y="12652"/>
                  </a:lnTo>
                  <a:lnTo>
                    <a:pt x="3835" y="12798"/>
                  </a:lnTo>
                  <a:lnTo>
                    <a:pt x="4128" y="12945"/>
                  </a:lnTo>
                  <a:lnTo>
                    <a:pt x="4421" y="13067"/>
                  </a:lnTo>
                  <a:lnTo>
                    <a:pt x="4738" y="13164"/>
                  </a:lnTo>
                  <a:lnTo>
                    <a:pt x="5056" y="13262"/>
                  </a:lnTo>
                  <a:lnTo>
                    <a:pt x="5398" y="13335"/>
                  </a:lnTo>
                  <a:lnTo>
                    <a:pt x="5715" y="13384"/>
                  </a:lnTo>
                  <a:lnTo>
                    <a:pt x="6057" y="13433"/>
                  </a:lnTo>
                  <a:lnTo>
                    <a:pt x="6399" y="13458"/>
                  </a:lnTo>
                  <a:lnTo>
                    <a:pt x="6741" y="13482"/>
                  </a:lnTo>
                  <a:lnTo>
                    <a:pt x="7083" y="13458"/>
                  </a:lnTo>
                  <a:lnTo>
                    <a:pt x="7425" y="13433"/>
                  </a:lnTo>
                  <a:lnTo>
                    <a:pt x="7767" y="13384"/>
                  </a:lnTo>
                  <a:lnTo>
                    <a:pt x="8084" y="13335"/>
                  </a:lnTo>
                  <a:lnTo>
                    <a:pt x="8426" y="13262"/>
                  </a:lnTo>
                  <a:lnTo>
                    <a:pt x="8744" y="13164"/>
                  </a:lnTo>
                  <a:lnTo>
                    <a:pt x="9061" y="13067"/>
                  </a:lnTo>
                  <a:lnTo>
                    <a:pt x="9354" y="12945"/>
                  </a:lnTo>
                  <a:lnTo>
                    <a:pt x="9647" y="12798"/>
                  </a:lnTo>
                  <a:lnTo>
                    <a:pt x="9940" y="12652"/>
                  </a:lnTo>
                  <a:lnTo>
                    <a:pt x="10234" y="12505"/>
                  </a:lnTo>
                  <a:lnTo>
                    <a:pt x="10502" y="12310"/>
                  </a:lnTo>
                  <a:lnTo>
                    <a:pt x="10771" y="12139"/>
                  </a:lnTo>
                  <a:lnTo>
                    <a:pt x="11015" y="11943"/>
                  </a:lnTo>
                  <a:lnTo>
                    <a:pt x="11259" y="11723"/>
                  </a:lnTo>
                  <a:lnTo>
                    <a:pt x="11504" y="11504"/>
                  </a:lnTo>
                  <a:lnTo>
                    <a:pt x="11723" y="11259"/>
                  </a:lnTo>
                  <a:lnTo>
                    <a:pt x="11943" y="11015"/>
                  </a:lnTo>
                  <a:lnTo>
                    <a:pt x="12139" y="10771"/>
                  </a:lnTo>
                  <a:lnTo>
                    <a:pt x="12310" y="10502"/>
                  </a:lnTo>
                  <a:lnTo>
                    <a:pt x="12505" y="10234"/>
                  </a:lnTo>
                  <a:lnTo>
                    <a:pt x="12651" y="9941"/>
                  </a:lnTo>
                  <a:lnTo>
                    <a:pt x="12798" y="9648"/>
                  </a:lnTo>
                  <a:lnTo>
                    <a:pt x="12945" y="9354"/>
                  </a:lnTo>
                  <a:lnTo>
                    <a:pt x="13067" y="9061"/>
                  </a:lnTo>
                  <a:lnTo>
                    <a:pt x="13164" y="8744"/>
                  </a:lnTo>
                  <a:lnTo>
                    <a:pt x="13262" y="8426"/>
                  </a:lnTo>
                  <a:lnTo>
                    <a:pt x="13335" y="8084"/>
                  </a:lnTo>
                  <a:lnTo>
                    <a:pt x="13384" y="7767"/>
                  </a:lnTo>
                  <a:lnTo>
                    <a:pt x="13433" y="7425"/>
                  </a:lnTo>
                  <a:lnTo>
                    <a:pt x="13457" y="7083"/>
                  </a:lnTo>
                  <a:lnTo>
                    <a:pt x="13482" y="6741"/>
                  </a:lnTo>
                  <a:lnTo>
                    <a:pt x="13457" y="6399"/>
                  </a:lnTo>
                  <a:lnTo>
                    <a:pt x="13433" y="6057"/>
                  </a:lnTo>
                  <a:lnTo>
                    <a:pt x="13384" y="5715"/>
                  </a:lnTo>
                  <a:lnTo>
                    <a:pt x="13335" y="5398"/>
                  </a:lnTo>
                  <a:lnTo>
                    <a:pt x="13262" y="5056"/>
                  </a:lnTo>
                  <a:lnTo>
                    <a:pt x="13164" y="4738"/>
                  </a:lnTo>
                  <a:lnTo>
                    <a:pt x="13067" y="4421"/>
                  </a:lnTo>
                  <a:lnTo>
                    <a:pt x="12945" y="4128"/>
                  </a:lnTo>
                  <a:lnTo>
                    <a:pt x="12798" y="3835"/>
                  </a:lnTo>
                  <a:lnTo>
                    <a:pt x="12651" y="3542"/>
                  </a:lnTo>
                  <a:lnTo>
                    <a:pt x="12505" y="3249"/>
                  </a:lnTo>
                  <a:lnTo>
                    <a:pt x="12310" y="2980"/>
                  </a:lnTo>
                  <a:lnTo>
                    <a:pt x="12139" y="2711"/>
                  </a:lnTo>
                  <a:lnTo>
                    <a:pt x="11943" y="2467"/>
                  </a:lnTo>
                  <a:lnTo>
                    <a:pt x="11723" y="2223"/>
                  </a:lnTo>
                  <a:lnTo>
                    <a:pt x="11504" y="1979"/>
                  </a:lnTo>
                  <a:lnTo>
                    <a:pt x="11259" y="1759"/>
                  </a:lnTo>
                  <a:lnTo>
                    <a:pt x="11015" y="1539"/>
                  </a:lnTo>
                  <a:lnTo>
                    <a:pt x="10771" y="1344"/>
                  </a:lnTo>
                  <a:lnTo>
                    <a:pt x="10502" y="1173"/>
                  </a:lnTo>
                  <a:lnTo>
                    <a:pt x="10234" y="977"/>
                  </a:lnTo>
                  <a:lnTo>
                    <a:pt x="9940" y="831"/>
                  </a:lnTo>
                  <a:lnTo>
                    <a:pt x="9647" y="684"/>
                  </a:lnTo>
                  <a:lnTo>
                    <a:pt x="9354" y="538"/>
                  </a:lnTo>
                  <a:lnTo>
                    <a:pt x="9061" y="416"/>
                  </a:lnTo>
                  <a:lnTo>
                    <a:pt x="8744" y="318"/>
                  </a:lnTo>
                  <a:lnTo>
                    <a:pt x="8426" y="220"/>
                  </a:lnTo>
                  <a:lnTo>
                    <a:pt x="8084" y="147"/>
                  </a:lnTo>
                  <a:lnTo>
                    <a:pt x="7767" y="98"/>
                  </a:lnTo>
                  <a:lnTo>
                    <a:pt x="7425" y="49"/>
                  </a:lnTo>
                  <a:lnTo>
                    <a:pt x="7083" y="25"/>
                  </a:lnTo>
                  <a:lnTo>
                    <a:pt x="6741" y="0"/>
                  </a:lnTo>
                  <a:close/>
                </a:path>
              </a:pathLst>
            </a:custGeom>
            <a:solidFill>
              <a:srgbClr val="FF9900"/>
            </a:solidFill>
            <a:ln w="28575" cap="flat" cmpd="sng">
              <a:solidFill>
                <a:schemeClr val="tx1"/>
              </a:solidFill>
              <a:prstDash val="solid"/>
              <a:bevel/>
              <a:headEnd type="none" w="sm" len="sm"/>
              <a:tailEnd type="none" w="sm" len="sm"/>
            </a:ln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sp>
        <p:nvSpPr>
          <p:cNvPr id="52311" name="Google Shape;543;p31">
            <a:extLst>
              <a:ext uri="{FF2B5EF4-FFF2-40B4-BE49-F238E27FC236}">
                <a16:creationId xmlns:a16="http://schemas.microsoft.com/office/drawing/2014/main" id="{2D73BCB0-F695-5E46-B490-93C64A5BC8FE}"/>
              </a:ext>
            </a:extLst>
          </p:cNvPr>
          <p:cNvSpPr>
            <a:spLocks/>
          </p:cNvSpPr>
          <p:nvPr/>
        </p:nvSpPr>
        <p:spPr bwMode="auto">
          <a:xfrm>
            <a:off x="6461125" y="3725863"/>
            <a:ext cx="996950" cy="563562"/>
          </a:xfrm>
          <a:custGeom>
            <a:avLst/>
            <a:gdLst>
              <a:gd name="T0" fmla="*/ 7108 w 19198"/>
              <a:gd name="T1" fmla="*/ 25 h 10845"/>
              <a:gd name="T2" fmla="*/ 6229 w 19198"/>
              <a:gd name="T3" fmla="*/ 196 h 10845"/>
              <a:gd name="T4" fmla="*/ 5423 w 19198"/>
              <a:gd name="T5" fmla="*/ 538 h 10845"/>
              <a:gd name="T6" fmla="*/ 4714 w 19198"/>
              <a:gd name="T7" fmla="*/ 1026 h 10845"/>
              <a:gd name="T8" fmla="*/ 4104 w 19198"/>
              <a:gd name="T9" fmla="*/ 1637 h 10845"/>
              <a:gd name="T10" fmla="*/ 3615 w 19198"/>
              <a:gd name="T11" fmla="*/ 2345 h 10845"/>
              <a:gd name="T12" fmla="*/ 3273 w 19198"/>
              <a:gd name="T13" fmla="*/ 3151 h 10845"/>
              <a:gd name="T14" fmla="*/ 3102 w 19198"/>
              <a:gd name="T15" fmla="*/ 4030 h 10845"/>
              <a:gd name="T16" fmla="*/ 3078 w 19198"/>
              <a:gd name="T17" fmla="*/ 4788 h 10845"/>
              <a:gd name="T18" fmla="*/ 2419 w 19198"/>
              <a:gd name="T19" fmla="*/ 4836 h 10845"/>
              <a:gd name="T20" fmla="*/ 1832 w 19198"/>
              <a:gd name="T21" fmla="*/ 5032 h 10845"/>
              <a:gd name="T22" fmla="*/ 1320 w 19198"/>
              <a:gd name="T23" fmla="*/ 5300 h 10845"/>
              <a:gd name="T24" fmla="*/ 880 w 19198"/>
              <a:gd name="T25" fmla="*/ 5667 h 10845"/>
              <a:gd name="T26" fmla="*/ 514 w 19198"/>
              <a:gd name="T27" fmla="*/ 6131 h 10845"/>
              <a:gd name="T28" fmla="*/ 220 w 19198"/>
              <a:gd name="T29" fmla="*/ 6644 h 10845"/>
              <a:gd name="T30" fmla="*/ 50 w 19198"/>
              <a:gd name="T31" fmla="*/ 7205 h 10845"/>
              <a:gd name="T32" fmla="*/ 1 w 19198"/>
              <a:gd name="T33" fmla="*/ 7816 h 10845"/>
              <a:gd name="T34" fmla="*/ 50 w 19198"/>
              <a:gd name="T35" fmla="*/ 8427 h 10845"/>
              <a:gd name="T36" fmla="*/ 220 w 19198"/>
              <a:gd name="T37" fmla="*/ 8988 h 10845"/>
              <a:gd name="T38" fmla="*/ 514 w 19198"/>
              <a:gd name="T39" fmla="*/ 9501 h 10845"/>
              <a:gd name="T40" fmla="*/ 880 w 19198"/>
              <a:gd name="T41" fmla="*/ 9965 h 10845"/>
              <a:gd name="T42" fmla="*/ 1320 w 19198"/>
              <a:gd name="T43" fmla="*/ 10332 h 10845"/>
              <a:gd name="T44" fmla="*/ 1832 w 19198"/>
              <a:gd name="T45" fmla="*/ 10600 h 10845"/>
              <a:gd name="T46" fmla="*/ 2419 w 19198"/>
              <a:gd name="T47" fmla="*/ 10796 h 10845"/>
              <a:gd name="T48" fmla="*/ 16486 w 19198"/>
              <a:gd name="T49" fmla="*/ 10844 h 10845"/>
              <a:gd name="T50" fmla="*/ 17072 w 19198"/>
              <a:gd name="T51" fmla="*/ 10722 h 10845"/>
              <a:gd name="T52" fmla="*/ 17610 w 19198"/>
              <a:gd name="T53" fmla="*/ 10478 h 10845"/>
              <a:gd name="T54" fmla="*/ 18098 w 19198"/>
              <a:gd name="T55" fmla="*/ 10161 h 10845"/>
              <a:gd name="T56" fmla="*/ 18513 w 19198"/>
              <a:gd name="T57" fmla="*/ 9745 h 10845"/>
              <a:gd name="T58" fmla="*/ 18831 w 19198"/>
              <a:gd name="T59" fmla="*/ 9257 h 10845"/>
              <a:gd name="T60" fmla="*/ 19075 w 19198"/>
              <a:gd name="T61" fmla="*/ 8720 h 10845"/>
              <a:gd name="T62" fmla="*/ 19197 w 19198"/>
              <a:gd name="T63" fmla="*/ 8134 h 10845"/>
              <a:gd name="T64" fmla="*/ 19197 w 19198"/>
              <a:gd name="T65" fmla="*/ 7499 h 10845"/>
              <a:gd name="T66" fmla="*/ 19075 w 19198"/>
              <a:gd name="T67" fmla="*/ 6912 h 10845"/>
              <a:gd name="T68" fmla="*/ 18831 w 19198"/>
              <a:gd name="T69" fmla="*/ 6375 h 10845"/>
              <a:gd name="T70" fmla="*/ 18513 w 19198"/>
              <a:gd name="T71" fmla="*/ 5887 h 10845"/>
              <a:gd name="T72" fmla="*/ 18098 w 19198"/>
              <a:gd name="T73" fmla="*/ 5471 h 10845"/>
              <a:gd name="T74" fmla="*/ 17610 w 19198"/>
              <a:gd name="T75" fmla="*/ 5154 h 10845"/>
              <a:gd name="T76" fmla="*/ 17072 w 19198"/>
              <a:gd name="T77" fmla="*/ 4910 h 10845"/>
              <a:gd name="T78" fmla="*/ 16486 w 19198"/>
              <a:gd name="T79" fmla="*/ 4788 h 10845"/>
              <a:gd name="T80" fmla="*/ 15436 w 19198"/>
              <a:gd name="T81" fmla="*/ 4494 h 10845"/>
              <a:gd name="T82" fmla="*/ 15387 w 19198"/>
              <a:gd name="T83" fmla="*/ 3933 h 10845"/>
              <a:gd name="T84" fmla="*/ 15216 w 19198"/>
              <a:gd name="T85" fmla="*/ 3420 h 10845"/>
              <a:gd name="T86" fmla="*/ 14972 w 19198"/>
              <a:gd name="T87" fmla="*/ 2956 h 10845"/>
              <a:gd name="T88" fmla="*/ 14630 w 19198"/>
              <a:gd name="T89" fmla="*/ 2541 h 10845"/>
              <a:gd name="T90" fmla="*/ 14215 w 19198"/>
              <a:gd name="T91" fmla="*/ 2199 h 10845"/>
              <a:gd name="T92" fmla="*/ 13751 w 19198"/>
              <a:gd name="T93" fmla="*/ 1954 h 10845"/>
              <a:gd name="T94" fmla="*/ 13238 w 19198"/>
              <a:gd name="T95" fmla="*/ 1784 h 10845"/>
              <a:gd name="T96" fmla="*/ 12676 w 19198"/>
              <a:gd name="T97" fmla="*/ 1735 h 10845"/>
              <a:gd name="T98" fmla="*/ 11992 w 19198"/>
              <a:gd name="T99" fmla="*/ 1832 h 10845"/>
              <a:gd name="T100" fmla="*/ 11357 w 19198"/>
              <a:gd name="T101" fmla="*/ 2077 h 10845"/>
              <a:gd name="T102" fmla="*/ 11015 w 19198"/>
              <a:gd name="T103" fmla="*/ 1637 h 10845"/>
              <a:gd name="T104" fmla="*/ 10649 w 19198"/>
              <a:gd name="T105" fmla="*/ 1222 h 10845"/>
              <a:gd name="T106" fmla="*/ 10234 w 19198"/>
              <a:gd name="T107" fmla="*/ 880 h 10845"/>
              <a:gd name="T108" fmla="*/ 9745 w 19198"/>
              <a:gd name="T109" fmla="*/ 562 h 10845"/>
              <a:gd name="T110" fmla="*/ 9257 w 19198"/>
              <a:gd name="T111" fmla="*/ 318 h 10845"/>
              <a:gd name="T112" fmla="*/ 8720 w 19198"/>
              <a:gd name="T113" fmla="*/ 147 h 10845"/>
              <a:gd name="T114" fmla="*/ 8158 w 19198"/>
              <a:gd name="T115" fmla="*/ 25 h 10845"/>
              <a:gd name="T116" fmla="*/ 7572 w 19198"/>
              <a:gd name="T117" fmla="*/ 1 h 108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198" h="10845" extrusionOk="0">
                <a:moveTo>
                  <a:pt x="7572" y="1"/>
                </a:moveTo>
                <a:lnTo>
                  <a:pt x="7108" y="25"/>
                </a:lnTo>
                <a:lnTo>
                  <a:pt x="6668" y="98"/>
                </a:lnTo>
                <a:lnTo>
                  <a:pt x="6229" y="196"/>
                </a:lnTo>
                <a:lnTo>
                  <a:pt x="5813" y="343"/>
                </a:lnTo>
                <a:lnTo>
                  <a:pt x="5423" y="538"/>
                </a:lnTo>
                <a:lnTo>
                  <a:pt x="5056" y="758"/>
                </a:lnTo>
                <a:lnTo>
                  <a:pt x="4714" y="1026"/>
                </a:lnTo>
                <a:lnTo>
                  <a:pt x="4397" y="1319"/>
                </a:lnTo>
                <a:lnTo>
                  <a:pt x="4104" y="1637"/>
                </a:lnTo>
                <a:lnTo>
                  <a:pt x="3835" y="1979"/>
                </a:lnTo>
                <a:lnTo>
                  <a:pt x="3615" y="2345"/>
                </a:lnTo>
                <a:lnTo>
                  <a:pt x="3420" y="2736"/>
                </a:lnTo>
                <a:lnTo>
                  <a:pt x="3273" y="3151"/>
                </a:lnTo>
                <a:lnTo>
                  <a:pt x="3151" y="3591"/>
                </a:lnTo>
                <a:lnTo>
                  <a:pt x="3102" y="4030"/>
                </a:lnTo>
                <a:lnTo>
                  <a:pt x="3078" y="4494"/>
                </a:lnTo>
                <a:lnTo>
                  <a:pt x="3078" y="4788"/>
                </a:lnTo>
                <a:lnTo>
                  <a:pt x="2712" y="4788"/>
                </a:lnTo>
                <a:lnTo>
                  <a:pt x="2419" y="4836"/>
                </a:lnTo>
                <a:lnTo>
                  <a:pt x="2125" y="4910"/>
                </a:lnTo>
                <a:lnTo>
                  <a:pt x="1832" y="5032"/>
                </a:lnTo>
                <a:lnTo>
                  <a:pt x="1588" y="5154"/>
                </a:lnTo>
                <a:lnTo>
                  <a:pt x="1320" y="5300"/>
                </a:lnTo>
                <a:lnTo>
                  <a:pt x="1100" y="5471"/>
                </a:lnTo>
                <a:lnTo>
                  <a:pt x="880" y="5667"/>
                </a:lnTo>
                <a:lnTo>
                  <a:pt x="685" y="5887"/>
                </a:lnTo>
                <a:lnTo>
                  <a:pt x="514" y="6131"/>
                </a:lnTo>
                <a:lnTo>
                  <a:pt x="367" y="6375"/>
                </a:lnTo>
                <a:lnTo>
                  <a:pt x="220" y="6644"/>
                </a:lnTo>
                <a:lnTo>
                  <a:pt x="123" y="6912"/>
                </a:lnTo>
                <a:lnTo>
                  <a:pt x="50" y="7205"/>
                </a:lnTo>
                <a:lnTo>
                  <a:pt x="1" y="7499"/>
                </a:lnTo>
                <a:lnTo>
                  <a:pt x="1" y="7816"/>
                </a:lnTo>
                <a:lnTo>
                  <a:pt x="1" y="8134"/>
                </a:lnTo>
                <a:lnTo>
                  <a:pt x="50" y="8427"/>
                </a:lnTo>
                <a:lnTo>
                  <a:pt x="123" y="8720"/>
                </a:lnTo>
                <a:lnTo>
                  <a:pt x="220" y="8988"/>
                </a:lnTo>
                <a:lnTo>
                  <a:pt x="367" y="9257"/>
                </a:lnTo>
                <a:lnTo>
                  <a:pt x="514" y="9501"/>
                </a:lnTo>
                <a:lnTo>
                  <a:pt x="685" y="9745"/>
                </a:lnTo>
                <a:lnTo>
                  <a:pt x="880" y="9965"/>
                </a:lnTo>
                <a:lnTo>
                  <a:pt x="1100" y="10161"/>
                </a:lnTo>
                <a:lnTo>
                  <a:pt x="1320" y="10332"/>
                </a:lnTo>
                <a:lnTo>
                  <a:pt x="1588" y="10478"/>
                </a:lnTo>
                <a:lnTo>
                  <a:pt x="1832" y="10600"/>
                </a:lnTo>
                <a:lnTo>
                  <a:pt x="2125" y="10722"/>
                </a:lnTo>
                <a:lnTo>
                  <a:pt x="2419" y="10796"/>
                </a:lnTo>
                <a:lnTo>
                  <a:pt x="2712" y="10844"/>
                </a:lnTo>
                <a:lnTo>
                  <a:pt x="16486" y="10844"/>
                </a:lnTo>
                <a:lnTo>
                  <a:pt x="16779" y="10796"/>
                </a:lnTo>
                <a:lnTo>
                  <a:pt x="17072" y="10722"/>
                </a:lnTo>
                <a:lnTo>
                  <a:pt x="17365" y="10600"/>
                </a:lnTo>
                <a:lnTo>
                  <a:pt x="17610" y="10478"/>
                </a:lnTo>
                <a:lnTo>
                  <a:pt x="17878" y="10332"/>
                </a:lnTo>
                <a:lnTo>
                  <a:pt x="18098" y="10161"/>
                </a:lnTo>
                <a:lnTo>
                  <a:pt x="18318" y="9965"/>
                </a:lnTo>
                <a:lnTo>
                  <a:pt x="18513" y="9745"/>
                </a:lnTo>
                <a:lnTo>
                  <a:pt x="18684" y="9501"/>
                </a:lnTo>
                <a:lnTo>
                  <a:pt x="18831" y="9257"/>
                </a:lnTo>
                <a:lnTo>
                  <a:pt x="18977" y="8988"/>
                </a:lnTo>
                <a:lnTo>
                  <a:pt x="19075" y="8720"/>
                </a:lnTo>
                <a:lnTo>
                  <a:pt x="19148" y="8427"/>
                </a:lnTo>
                <a:lnTo>
                  <a:pt x="19197" y="8134"/>
                </a:lnTo>
                <a:lnTo>
                  <a:pt x="19197" y="7816"/>
                </a:lnTo>
                <a:lnTo>
                  <a:pt x="19197" y="7499"/>
                </a:lnTo>
                <a:lnTo>
                  <a:pt x="19148" y="7205"/>
                </a:lnTo>
                <a:lnTo>
                  <a:pt x="19075" y="6912"/>
                </a:lnTo>
                <a:lnTo>
                  <a:pt x="18977" y="6644"/>
                </a:lnTo>
                <a:lnTo>
                  <a:pt x="18831" y="6375"/>
                </a:lnTo>
                <a:lnTo>
                  <a:pt x="18684" y="6131"/>
                </a:lnTo>
                <a:lnTo>
                  <a:pt x="18513" y="5887"/>
                </a:lnTo>
                <a:lnTo>
                  <a:pt x="18318" y="5667"/>
                </a:lnTo>
                <a:lnTo>
                  <a:pt x="18098" y="5471"/>
                </a:lnTo>
                <a:lnTo>
                  <a:pt x="17878" y="5300"/>
                </a:lnTo>
                <a:lnTo>
                  <a:pt x="17610" y="5154"/>
                </a:lnTo>
                <a:lnTo>
                  <a:pt x="17365" y="5032"/>
                </a:lnTo>
                <a:lnTo>
                  <a:pt x="17072" y="4910"/>
                </a:lnTo>
                <a:lnTo>
                  <a:pt x="16779" y="4836"/>
                </a:lnTo>
                <a:lnTo>
                  <a:pt x="16486" y="4788"/>
                </a:lnTo>
                <a:lnTo>
                  <a:pt x="15412" y="4788"/>
                </a:lnTo>
                <a:lnTo>
                  <a:pt x="15436" y="4494"/>
                </a:lnTo>
                <a:lnTo>
                  <a:pt x="15412" y="4201"/>
                </a:lnTo>
                <a:lnTo>
                  <a:pt x="15387" y="3933"/>
                </a:lnTo>
                <a:lnTo>
                  <a:pt x="15314" y="3664"/>
                </a:lnTo>
                <a:lnTo>
                  <a:pt x="15216" y="3420"/>
                </a:lnTo>
                <a:lnTo>
                  <a:pt x="15094" y="3176"/>
                </a:lnTo>
                <a:lnTo>
                  <a:pt x="14972" y="2956"/>
                </a:lnTo>
                <a:lnTo>
                  <a:pt x="14801" y="2736"/>
                </a:lnTo>
                <a:lnTo>
                  <a:pt x="14630" y="2541"/>
                </a:lnTo>
                <a:lnTo>
                  <a:pt x="14435" y="2370"/>
                </a:lnTo>
                <a:lnTo>
                  <a:pt x="14215" y="2199"/>
                </a:lnTo>
                <a:lnTo>
                  <a:pt x="13995" y="2077"/>
                </a:lnTo>
                <a:lnTo>
                  <a:pt x="13751" y="1954"/>
                </a:lnTo>
                <a:lnTo>
                  <a:pt x="13507" y="1857"/>
                </a:lnTo>
                <a:lnTo>
                  <a:pt x="13238" y="1784"/>
                </a:lnTo>
                <a:lnTo>
                  <a:pt x="12969" y="1759"/>
                </a:lnTo>
                <a:lnTo>
                  <a:pt x="12676" y="1735"/>
                </a:lnTo>
                <a:lnTo>
                  <a:pt x="12334" y="1759"/>
                </a:lnTo>
                <a:lnTo>
                  <a:pt x="11992" y="1832"/>
                </a:lnTo>
                <a:lnTo>
                  <a:pt x="11650" y="1930"/>
                </a:lnTo>
                <a:lnTo>
                  <a:pt x="11357" y="2077"/>
                </a:lnTo>
                <a:lnTo>
                  <a:pt x="11186" y="1857"/>
                </a:lnTo>
                <a:lnTo>
                  <a:pt x="11015" y="1637"/>
                </a:lnTo>
                <a:lnTo>
                  <a:pt x="10844" y="1417"/>
                </a:lnTo>
                <a:lnTo>
                  <a:pt x="10649" y="1222"/>
                </a:lnTo>
                <a:lnTo>
                  <a:pt x="10454" y="1051"/>
                </a:lnTo>
                <a:lnTo>
                  <a:pt x="10234" y="880"/>
                </a:lnTo>
                <a:lnTo>
                  <a:pt x="9990" y="709"/>
                </a:lnTo>
                <a:lnTo>
                  <a:pt x="9745" y="562"/>
                </a:lnTo>
                <a:lnTo>
                  <a:pt x="9501" y="440"/>
                </a:lnTo>
                <a:lnTo>
                  <a:pt x="9257" y="318"/>
                </a:lnTo>
                <a:lnTo>
                  <a:pt x="8988" y="220"/>
                </a:lnTo>
                <a:lnTo>
                  <a:pt x="8720" y="147"/>
                </a:lnTo>
                <a:lnTo>
                  <a:pt x="8427" y="74"/>
                </a:lnTo>
                <a:lnTo>
                  <a:pt x="8158" y="25"/>
                </a:lnTo>
                <a:lnTo>
                  <a:pt x="7865" y="1"/>
                </a:lnTo>
                <a:lnTo>
                  <a:pt x="7572" y="1"/>
                </a:lnTo>
                <a:close/>
              </a:path>
            </a:pathLst>
          </a:custGeom>
          <a:noFill/>
          <a:ln w="9525" cap="flat" cmpd="sng">
            <a:solidFill>
              <a:srgbClr val="6D9EEB"/>
            </a:solidFill>
            <a:prstDash val="dot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sp>
        <p:nvSpPr>
          <p:cNvPr id="544" name="Google Shape;544;p31">
            <a:extLst>
              <a:ext uri="{FF2B5EF4-FFF2-40B4-BE49-F238E27FC236}">
                <a16:creationId xmlns:a16="http://schemas.microsoft.com/office/drawing/2014/main" id="{53829D7A-0849-5B47-AFA7-7673656AEB89}"/>
              </a:ext>
            </a:extLst>
          </p:cNvPr>
          <p:cNvSpPr txBox="1"/>
          <p:nvPr/>
        </p:nvSpPr>
        <p:spPr>
          <a:xfrm>
            <a:off x="5867400" y="693738"/>
            <a:ext cx="2592388" cy="15255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>
              <a:buSzPts val="1100"/>
            </a:pPr>
            <a:r>
              <a:rPr lang="zh-CN" altLang="zh-CN" sz="900" b="1">
                <a:latin typeface="Work Sans" pitchFamily="2" charset="0"/>
                <a:sym typeface="Work Sans" pitchFamily="2" charset="0"/>
              </a:rPr>
              <a:t>SlidesCarnival icons are editable shapes</a:t>
            </a:r>
            <a:r>
              <a:rPr lang="zh-CN" altLang="zh-CN" sz="900">
                <a:latin typeface="Work Sans" pitchFamily="2" charset="0"/>
                <a:sym typeface="Work Sans" pitchFamily="2" charset="0"/>
              </a:rPr>
              <a:t>. </a:t>
            </a:r>
          </a:p>
          <a:p>
            <a:pPr eaLnBrk="1" hangingPunct="1">
              <a:buSzPts val="1100"/>
            </a:pPr>
            <a:endParaRPr lang="zh-CN" altLang="zh-CN" sz="900">
              <a:latin typeface="Work Sans" pitchFamily="2" charset="0"/>
              <a:sym typeface="Work Sans" pitchFamily="2" charset="0"/>
            </a:endParaRPr>
          </a:p>
          <a:p>
            <a:pPr eaLnBrk="1" hangingPunct="1">
              <a:buSzPts val="1100"/>
            </a:pPr>
            <a:r>
              <a:rPr lang="zh-CN" altLang="zh-CN" sz="900">
                <a:latin typeface="Work Sans" pitchFamily="2" charset="0"/>
                <a:sym typeface="Work Sans" pitchFamily="2" charset="0"/>
              </a:rPr>
              <a:t>This means that you can:</a:t>
            </a:r>
          </a:p>
          <a:p>
            <a:pPr eaLnBrk="1" hangingPunct="1">
              <a:buSzPts val="900"/>
              <a:buFont typeface="Work Sans" pitchFamily="2" charset="0"/>
              <a:buChar char="●"/>
            </a:pPr>
            <a:r>
              <a:rPr lang="zh-CN" altLang="zh-CN" sz="900">
                <a:latin typeface="Work Sans" pitchFamily="2" charset="0"/>
                <a:sym typeface="Work Sans" pitchFamily="2" charset="0"/>
              </a:rPr>
              <a:t>Resize them without losing quality.</a:t>
            </a:r>
          </a:p>
          <a:p>
            <a:pPr eaLnBrk="1" hangingPunct="1">
              <a:buSzPts val="900"/>
              <a:buFont typeface="Work Sans" pitchFamily="2" charset="0"/>
              <a:buChar char="●"/>
            </a:pPr>
            <a:r>
              <a:rPr lang="zh-CN" altLang="zh-CN" sz="900">
                <a:latin typeface="Work Sans" pitchFamily="2" charset="0"/>
                <a:sym typeface="Work Sans" pitchFamily="2" charset="0"/>
              </a:rPr>
              <a:t>Change fill color and opacity.</a:t>
            </a:r>
          </a:p>
          <a:p>
            <a:pPr eaLnBrk="1" hangingPunct="1">
              <a:buSzPts val="900"/>
              <a:buFont typeface="Work Sans" pitchFamily="2" charset="0"/>
              <a:buChar char="●"/>
            </a:pPr>
            <a:r>
              <a:rPr lang="zh-CN" altLang="zh-CN" sz="900">
                <a:latin typeface="Work Sans" pitchFamily="2" charset="0"/>
                <a:sym typeface="Work Sans" pitchFamily="2" charset="0"/>
              </a:rPr>
              <a:t>Change line color, width and style.</a:t>
            </a:r>
          </a:p>
          <a:p>
            <a:pPr eaLnBrk="1" hangingPunct="1"/>
            <a:endParaRPr lang="zh-CN" altLang="zh-CN" sz="900">
              <a:latin typeface="Work Sans" pitchFamily="2" charset="0"/>
              <a:sym typeface="Work Sans" pitchFamily="2" charset="0"/>
            </a:endParaRPr>
          </a:p>
          <a:p>
            <a:pPr eaLnBrk="1" hangingPunct="1"/>
            <a:r>
              <a:rPr lang="zh-CN" altLang="zh-CN" sz="900">
                <a:latin typeface="Work Sans" pitchFamily="2" charset="0"/>
                <a:sym typeface="Work Sans" pitchFamily="2" charset="0"/>
              </a:rPr>
              <a:t>Isn’t that nice? :)</a:t>
            </a:r>
          </a:p>
          <a:p>
            <a:pPr eaLnBrk="1" hangingPunct="1"/>
            <a:endParaRPr lang="zh-CN" altLang="zh-CN" sz="900">
              <a:latin typeface="Work Sans" pitchFamily="2" charset="0"/>
              <a:sym typeface="Work Sans" pitchFamily="2" charset="0"/>
            </a:endParaRPr>
          </a:p>
          <a:p>
            <a:pPr eaLnBrk="1" hangingPunct="1"/>
            <a:r>
              <a:rPr lang="zh-CN" altLang="zh-CN" sz="900">
                <a:latin typeface="Work Sans" pitchFamily="2" charset="0"/>
                <a:sym typeface="Work Sans" pitchFamily="2" charset="0"/>
              </a:rPr>
              <a:t>Examples:</a:t>
            </a:r>
          </a:p>
          <a:p>
            <a:pPr eaLnBrk="1" hangingPunct="1">
              <a:buSzPts val="1100"/>
            </a:pPr>
            <a:endParaRPr lang="zh-CN" altLang="zh-CN" sz="900">
              <a:latin typeface="Work Sans" pitchFamily="2" charset="0"/>
              <a:sym typeface="Work Sans" pitchFamily="2" charset="0"/>
            </a:endParaRPr>
          </a:p>
          <a:p>
            <a:pPr eaLnBrk="1" hangingPunct="1"/>
            <a:endParaRPr lang="zh-CN" altLang="zh-CN" sz="900">
              <a:latin typeface="Work Sans" pitchFamily="2" charset="0"/>
              <a:sym typeface="Work Sans" pitchFamily="2" charset="0"/>
            </a:endParaRPr>
          </a:p>
        </p:txBody>
      </p:sp>
      <p:sp>
        <p:nvSpPr>
          <p:cNvPr id="52313" name="Google Shape;545;p31">
            <a:extLst>
              <a:ext uri="{FF2B5EF4-FFF2-40B4-BE49-F238E27FC236}">
                <a16:creationId xmlns:a16="http://schemas.microsoft.com/office/drawing/2014/main" id="{02B10A3E-725A-F14D-B6EE-B4845B219601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fld id="{C7D5307D-571B-DA4B-B607-6B8C8AD20D1A}" type="slidenum">
              <a:rPr lang="zh-CN" altLang="zh-CN" sz="1300">
                <a:latin typeface="Work Sans" pitchFamily="2" charset="0"/>
                <a:sym typeface="Work Sans" pitchFamily="2" charset="0"/>
              </a:rPr>
              <a:pPr/>
              <a:t>20</a:t>
            </a:fld>
            <a:endParaRPr lang="zh-CN" altLang="zh-CN" sz="1300">
              <a:latin typeface="Work Sans" pitchFamily="2" charset="0"/>
              <a:sym typeface="Work Sans" pitchFamily="2" charset="0"/>
            </a:endParaRPr>
          </a:p>
        </p:txBody>
      </p:sp>
    </p:spTree>
  </p:cSld>
  <p:clrMapOvr>
    <a:masterClrMapping/>
  </p:clrMapOvr>
  <p:transition>
    <p:fade thruBlk="1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Google Shape;550;p32">
            <a:extLst>
              <a:ext uri="{FF2B5EF4-FFF2-40B4-BE49-F238E27FC236}">
                <a16:creationId xmlns:a16="http://schemas.microsoft.com/office/drawing/2014/main" id="{0471CAA7-337F-7047-81FB-AAD8A7DEA3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87563" y="914400"/>
            <a:ext cx="6677025" cy="138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91425" rIns="91425" bIns="91425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>
              <a:buSzPts val="1100"/>
            </a:pPr>
            <a:r>
              <a:rPr lang="zh-CN" altLang="zh-CN">
                <a:latin typeface="Work Sans Light" pitchFamily="2" charset="0"/>
                <a:sym typeface="Work Sans Light" pitchFamily="2" charset="0"/>
              </a:rPr>
              <a:t>Now you can use any emoji as an icon!</a:t>
            </a:r>
          </a:p>
          <a:p>
            <a:pPr eaLnBrk="1" hangingPunct="1">
              <a:buSzPts val="1100"/>
            </a:pPr>
            <a:r>
              <a:rPr lang="zh-CN" altLang="zh-CN">
                <a:latin typeface="Work Sans Light" pitchFamily="2" charset="0"/>
                <a:sym typeface="Work Sans Light" pitchFamily="2" charset="0"/>
              </a:rPr>
              <a:t>And of course it resizes without losing quality and you can change the color.</a:t>
            </a:r>
          </a:p>
          <a:p>
            <a:pPr eaLnBrk="1" hangingPunct="1"/>
            <a:endParaRPr lang="zh-CN" altLang="zh-CN">
              <a:latin typeface="Work Sans Light" pitchFamily="2" charset="0"/>
              <a:sym typeface="Work Sans Light" pitchFamily="2" charset="0"/>
            </a:endParaRPr>
          </a:p>
          <a:p>
            <a:pPr eaLnBrk="1" hangingPunct="1"/>
            <a:r>
              <a:rPr lang="zh-CN" altLang="zh-CN">
                <a:latin typeface="Work Sans Light" pitchFamily="2" charset="0"/>
                <a:sym typeface="Work Sans Light" pitchFamily="2" charset="0"/>
              </a:rPr>
              <a:t>How? Follow Google instructions </a:t>
            </a:r>
            <a:r>
              <a:rPr lang="zh-CN" altLang="zh-CN" u="sng">
                <a:latin typeface="Work Sans Light" pitchFamily="2" charset="0"/>
                <a:sym typeface="Work Sans Light" pitchFamily="2" charset="0"/>
                <a:hlinkClick r:id="rId3"/>
              </a:rPr>
              <a:t>https://twitter.com/googledocs/status/730087240156643328</a:t>
            </a:r>
            <a:endParaRPr lang="zh-CN" altLang="zh-CN">
              <a:latin typeface="Work Sans Light" pitchFamily="2" charset="0"/>
              <a:sym typeface="Work Sans Light" pitchFamily="2" charset="0"/>
            </a:endParaRPr>
          </a:p>
          <a:p>
            <a:pPr eaLnBrk="1" hangingPunct="1"/>
            <a:endParaRPr lang="zh-CN" altLang="zh-CN">
              <a:latin typeface="Work Sans Light" pitchFamily="2" charset="0"/>
              <a:sym typeface="Work Sans Light" pitchFamily="2" charset="0"/>
            </a:endParaRPr>
          </a:p>
          <a:p>
            <a:pPr eaLnBrk="1" hangingPunct="1"/>
            <a:endParaRPr lang="zh-CN" altLang="zh-CN">
              <a:latin typeface="Work Sans Light" pitchFamily="2" charset="0"/>
              <a:sym typeface="Work Sans Light" pitchFamily="2" charset="0"/>
            </a:endParaRPr>
          </a:p>
          <a:p>
            <a:pPr eaLnBrk="1" hangingPunct="1">
              <a:buSzPts val="1100"/>
            </a:pPr>
            <a:endParaRPr lang="zh-CN" altLang="zh-CN">
              <a:latin typeface="Work Sans Light" pitchFamily="2" charset="0"/>
              <a:sym typeface="Work Sans Light" pitchFamily="2" charset="0"/>
            </a:endParaRPr>
          </a:p>
          <a:p>
            <a:pPr eaLnBrk="1" hangingPunct="1"/>
            <a:endParaRPr lang="zh-CN" altLang="zh-CN">
              <a:latin typeface="Work Sans Light" pitchFamily="2" charset="0"/>
              <a:sym typeface="Work Sans Light" pitchFamily="2" charset="0"/>
            </a:endParaRPr>
          </a:p>
        </p:txBody>
      </p:sp>
      <p:sp>
        <p:nvSpPr>
          <p:cNvPr id="551" name="Google Shape;551;p32">
            <a:extLst>
              <a:ext uri="{FF2B5EF4-FFF2-40B4-BE49-F238E27FC236}">
                <a16:creationId xmlns:a16="http://schemas.microsoft.com/office/drawing/2014/main" id="{9B45BAF7-E5DE-D745-87AB-BFAD6E948714}"/>
              </a:ext>
            </a:extLst>
          </p:cNvPr>
          <p:cNvSpPr txBox="1"/>
          <p:nvPr/>
        </p:nvSpPr>
        <p:spPr>
          <a:xfrm>
            <a:off x="731900" y="2374250"/>
            <a:ext cx="7327500" cy="2570700"/>
          </a:xfrm>
          <a:prstGeom prst="rect">
            <a:avLst/>
          </a:prstGeom>
          <a:noFill/>
          <a:ln>
            <a:noFill/>
          </a:ln>
        </p:spPr>
        <p:txBody>
          <a:bodyPr spcFirstLastPara="1" lIns="91425" tIns="91425" rIns="91425" bIns="91425"/>
          <a:lstStyle/>
          <a:p>
            <a:pPr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r>
              <a:rPr lang="en" sz="3600" kern="0">
                <a:latin typeface="Arial"/>
                <a:ea typeface="Arial"/>
                <a:cs typeface="Arial"/>
                <a:sym typeface="Arial"/>
              </a:rPr>
              <a:t>✋👆👉👍👤👦👧👨👩👪💃🏃💑❤😂😉😋😒😭👶😸🐟🍒🍔💣📌📖🔨🎃🎈🎨🏈🏰🌏🔌🔑</a:t>
            </a:r>
            <a:r>
              <a:rPr lang="en" sz="2400" b="1" kern="0">
                <a:solidFill>
                  <a:srgbClr val="FFFFFF"/>
                </a:solidFill>
                <a:highlight>
                  <a:srgbClr val="000000"/>
                </a:highlight>
                <a:latin typeface="Work Sans"/>
                <a:ea typeface="Work Sans"/>
                <a:cs typeface="Work Sans"/>
                <a:sym typeface="Work Sans"/>
              </a:rPr>
              <a:t> and many more...</a:t>
            </a:r>
            <a:endParaRPr sz="2400" b="1" kern="0">
              <a:solidFill>
                <a:srgbClr val="FFFFFF"/>
              </a:solidFill>
              <a:highlight>
                <a:srgbClr val="000000"/>
              </a:highlight>
              <a:latin typeface="Work Sans"/>
              <a:ea typeface="Work Sans"/>
              <a:cs typeface="Work Sans"/>
              <a:sym typeface="Work Sans"/>
            </a:endParaRPr>
          </a:p>
        </p:txBody>
      </p:sp>
      <p:sp>
        <p:nvSpPr>
          <p:cNvPr id="54276" name="Google Shape;552;p32">
            <a:extLst>
              <a:ext uri="{FF2B5EF4-FFF2-40B4-BE49-F238E27FC236}">
                <a16:creationId xmlns:a16="http://schemas.microsoft.com/office/drawing/2014/main" id="{66130387-DC88-2440-9109-FC90B25D1B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3088" y="855663"/>
            <a:ext cx="1439862" cy="129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 hangingPunct="1">
              <a:buSzPts val="1100"/>
            </a:pPr>
            <a:r>
              <a:rPr lang="zh-CN" altLang="zh-CN" sz="9600"/>
              <a:t>😉</a:t>
            </a:r>
          </a:p>
        </p:txBody>
      </p:sp>
      <p:sp>
        <p:nvSpPr>
          <p:cNvPr id="54277" name="Google Shape;553;p32">
            <a:extLst>
              <a:ext uri="{FF2B5EF4-FFF2-40B4-BE49-F238E27FC236}">
                <a16:creationId xmlns:a16="http://schemas.microsoft.com/office/drawing/2014/main" id="{03EFC34E-E3E2-834E-B633-FBC350D386C3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fld id="{0B48281C-E3C8-694F-888B-54F388395787}" type="slidenum">
              <a:rPr lang="zh-CN" altLang="zh-CN" sz="1300">
                <a:latin typeface="Work Sans" pitchFamily="2" charset="0"/>
                <a:sym typeface="Work Sans" pitchFamily="2" charset="0"/>
              </a:rPr>
              <a:pPr/>
              <a:t>21</a:t>
            </a:fld>
            <a:endParaRPr lang="zh-CN" altLang="zh-CN" sz="1300">
              <a:latin typeface="Work Sans" pitchFamily="2" charset="0"/>
              <a:sym typeface="Work Sans" pitchFamily="2" charset="0"/>
            </a:endParaRPr>
          </a:p>
        </p:txBody>
      </p:sp>
    </p:spTree>
  </p:cSld>
  <p:clrMapOvr>
    <a:masterClrMapping/>
  </p:clrMapOvr>
  <p:transition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Google Shape;72;p14">
            <a:extLst>
              <a:ext uri="{FF2B5EF4-FFF2-40B4-BE49-F238E27FC236}">
                <a16:creationId xmlns:a16="http://schemas.microsoft.com/office/drawing/2014/main" id="{6AA292EC-699C-1D4D-BEB4-C402DE1E546D}"/>
              </a:ext>
            </a:extLst>
          </p:cNvPr>
          <p:cNvSpPr txBox="1">
            <a:spLocks noGrp="1" noChangeArrowheads="1"/>
          </p:cNvSpPr>
          <p:nvPr>
            <p:ph type="ctrTitle"/>
          </p:nvPr>
        </p:nvSpPr>
        <p:spPr>
          <a:xfrm>
            <a:off x="1012825" y="2497138"/>
            <a:ext cx="4949825" cy="1160462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Font typeface="Work Sans" pitchFamily="2" charset="0"/>
              <a:buNone/>
            </a:pPr>
            <a:r>
              <a:rPr lang="zh-CN" altLang="zh-CN" sz="4000" b="1">
                <a:latin typeface="Work Sans" pitchFamily="2" charset="0"/>
                <a:ea typeface="宋体" panose="02010600030101010101" pitchFamily="2" charset="-122"/>
                <a:cs typeface="Arial" panose="020B0604020202020204" pitchFamily="34" charset="0"/>
                <a:sym typeface="Work Sans" pitchFamily="2" charset="0"/>
              </a:rPr>
              <a:t>Transition headline</a:t>
            </a:r>
            <a:endParaRPr lang="zh-CN" altLang="zh-CN" sz="4000" b="1">
              <a:latin typeface="Work Sans" pitchFamily="2" charset="0"/>
              <a:cs typeface="Arial" panose="020B0604020202020204" pitchFamily="34" charset="0"/>
              <a:sym typeface="Work Sans" pitchFamily="2" charset="0"/>
            </a:endParaRPr>
          </a:p>
        </p:txBody>
      </p:sp>
      <p:sp>
        <p:nvSpPr>
          <p:cNvPr id="17410" name="Google Shape;73;p14">
            <a:extLst>
              <a:ext uri="{FF2B5EF4-FFF2-40B4-BE49-F238E27FC236}">
                <a16:creationId xmlns:a16="http://schemas.microsoft.com/office/drawing/2014/main" id="{632129FC-DF2F-F145-BFAD-2AC4E1B1C549}"/>
              </a:ext>
            </a:extLst>
          </p:cNvPr>
          <p:cNvSpPr txBox="1">
            <a:spLocks noGrp="1" noChangeArrowheads="1"/>
          </p:cNvSpPr>
          <p:nvPr>
            <p:ph type="subTitle" idx="1"/>
          </p:nvPr>
        </p:nvSpPr>
        <p:spPr>
          <a:xfrm>
            <a:off x="1012825" y="3678238"/>
            <a:ext cx="4949825" cy="784225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Font typeface="Work Sans Light" pitchFamily="2" charset="0"/>
              <a:buNone/>
            </a:pPr>
            <a:r>
              <a:rPr lang="zh-CN" altLang="zh-CN" sz="2000">
                <a:latin typeface="Work Sans Light" pitchFamily="2" charset="0"/>
                <a:ea typeface="宋体" panose="02010600030101010101" pitchFamily="2" charset="-122"/>
                <a:cs typeface="Arial" panose="020B0604020202020204" pitchFamily="34" charset="0"/>
                <a:sym typeface="Work Sans Light" pitchFamily="2" charset="0"/>
              </a:rPr>
              <a:t>Let’s start with the first set of slides</a:t>
            </a:r>
            <a:endParaRPr lang="zh-CN" altLang="zh-CN" sz="2000">
              <a:latin typeface="Work Sans Light" pitchFamily="2" charset="0"/>
              <a:cs typeface="Arial" panose="020B0604020202020204" pitchFamily="34" charset="0"/>
              <a:sym typeface="Work Sans Light" pitchFamily="2" charset="0"/>
            </a:endParaRPr>
          </a:p>
        </p:txBody>
      </p:sp>
      <p:sp>
        <p:nvSpPr>
          <p:cNvPr id="17411" name="Google Shape;74;p14">
            <a:extLst>
              <a:ext uri="{FF2B5EF4-FFF2-40B4-BE49-F238E27FC236}">
                <a16:creationId xmlns:a16="http://schemas.microsoft.com/office/drawing/2014/main" id="{6545DBB8-8D23-9C44-9E2E-F9EB504533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19825" y="338138"/>
            <a:ext cx="2230438" cy="193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91425" rIns="91425" bIns="91425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r" eaLnBrk="1" hangingPunct="1">
              <a:buSzPts val="1100"/>
            </a:pPr>
            <a:r>
              <a:rPr lang="zh-CN" altLang="zh-CN" sz="12000" b="1">
                <a:latin typeface="Work Sans" pitchFamily="2" charset="0"/>
                <a:sym typeface="Work Sans" pitchFamily="2" charset="0"/>
              </a:rPr>
              <a:t>1</a:t>
            </a:r>
            <a:r>
              <a:rPr lang="zh-CN" altLang="zh-CN" sz="9600" b="1">
                <a:latin typeface="Work Sans" pitchFamily="2" charset="0"/>
                <a:sym typeface="Work Sans" pitchFamily="2" charset="0"/>
              </a:rPr>
              <a:t>.</a:t>
            </a:r>
          </a:p>
        </p:txBody>
      </p:sp>
    </p:spTree>
  </p:cSld>
  <p:clrMapOvr>
    <a:masterClrMapping/>
  </p:clrMapOvr>
  <p:transition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Google Shape;79;p15">
            <a:extLst>
              <a:ext uri="{FF2B5EF4-FFF2-40B4-BE49-F238E27FC236}">
                <a16:creationId xmlns:a16="http://schemas.microsoft.com/office/drawing/2014/main" id="{7E3454CE-007A-9C46-8787-F91A3161EAD1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>
          <a:xfrm>
            <a:off x="1804988" y="854075"/>
            <a:ext cx="5151437" cy="3505200"/>
          </a:xfrm>
        </p:spPr>
        <p:txBody>
          <a:bodyPr/>
          <a:lstStyle/>
          <a:p>
            <a:pPr marL="0" indent="0" eaLnBrk="1" hangingPunct="1">
              <a:spcAft>
                <a:spcPct val="0"/>
              </a:spcAft>
              <a:buFont typeface="Work Sans Light" pitchFamily="2" charset="0"/>
              <a:buNone/>
            </a:pPr>
            <a:r>
              <a:rPr lang="zh-CN" altLang="zh-CN">
                <a:latin typeface="Work Sans Light" pitchFamily="2" charset="0"/>
                <a:ea typeface="宋体" panose="02010600030101010101" pitchFamily="2" charset="-122"/>
                <a:cs typeface="Arial" panose="020B0604020202020204" pitchFamily="34" charset="0"/>
                <a:sym typeface="Work Sans Light" pitchFamily="2" charset="0"/>
              </a:rPr>
              <a:t>Quotations are commonly printed as a means of inspiration and to invoke philosophical thoughts from the reader.</a:t>
            </a:r>
            <a:endParaRPr lang="zh-CN" altLang="zh-CN">
              <a:latin typeface="Work Sans Light" pitchFamily="2" charset="0"/>
              <a:cs typeface="Arial" panose="020B0604020202020204" pitchFamily="34" charset="0"/>
              <a:sym typeface="Work Sans Light" pitchFamily="2" charset="0"/>
            </a:endParaRPr>
          </a:p>
        </p:txBody>
      </p:sp>
      <p:sp>
        <p:nvSpPr>
          <p:cNvPr id="19458" name="Google Shape;80;p15">
            <a:extLst>
              <a:ext uri="{FF2B5EF4-FFF2-40B4-BE49-F238E27FC236}">
                <a16:creationId xmlns:a16="http://schemas.microsoft.com/office/drawing/2014/main" id="{EC493638-B291-3446-85D4-408254F951E5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fld id="{FA4C6634-8731-0846-A9E7-1A6CC340615A}" type="slidenum">
              <a:rPr lang="zh-CN" altLang="zh-CN" sz="1300">
                <a:latin typeface="Work Sans" pitchFamily="2" charset="0"/>
                <a:sym typeface="Work Sans" pitchFamily="2" charset="0"/>
              </a:rPr>
              <a:pPr/>
              <a:t>4</a:t>
            </a:fld>
            <a:endParaRPr lang="zh-CN" altLang="zh-CN" sz="1300">
              <a:latin typeface="Work Sans" pitchFamily="2" charset="0"/>
              <a:sym typeface="Work Sans" pitchFamily="2" charset="0"/>
            </a:endParaRPr>
          </a:p>
        </p:txBody>
      </p:sp>
    </p:spTree>
  </p:cSld>
  <p:clrMapOvr>
    <a:masterClrMapping/>
  </p:clrMapOvr>
  <p:transition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Google Shape;85;p16">
            <a:extLst>
              <a:ext uri="{FF2B5EF4-FFF2-40B4-BE49-F238E27FC236}">
                <a16:creationId xmlns:a16="http://schemas.microsoft.com/office/drawing/2014/main" id="{DDDD08E3-B95F-5C48-9803-71A0EBAE8C0F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>
          <a:xfrm>
            <a:off x="868363" y="847725"/>
            <a:ext cx="5092700" cy="1360488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Font typeface="Work Sans" pitchFamily="2" charset="0"/>
              <a:buNone/>
            </a:pPr>
            <a:r>
              <a:rPr lang="zh-CN" altLang="zh-CN" b="1">
                <a:latin typeface="Work Sans" pitchFamily="2" charset="0"/>
                <a:ea typeface="宋体" panose="02010600030101010101" pitchFamily="2" charset="-122"/>
                <a:cs typeface="Arial" panose="020B0604020202020204" pitchFamily="34" charset="0"/>
                <a:sym typeface="Work Sans" pitchFamily="2" charset="0"/>
              </a:rPr>
              <a:t>This is a slide title</a:t>
            </a:r>
            <a:endParaRPr lang="zh-CN" altLang="zh-CN" b="1">
              <a:latin typeface="Work Sans" pitchFamily="2" charset="0"/>
              <a:cs typeface="Arial" panose="020B0604020202020204" pitchFamily="34" charset="0"/>
              <a:sym typeface="Work Sans" pitchFamily="2" charset="0"/>
            </a:endParaRPr>
          </a:p>
        </p:txBody>
      </p:sp>
      <p:sp>
        <p:nvSpPr>
          <p:cNvPr id="86" name="Google Shape;86;p16">
            <a:extLst>
              <a:ext uri="{FF2B5EF4-FFF2-40B4-BE49-F238E27FC236}">
                <a16:creationId xmlns:a16="http://schemas.microsoft.com/office/drawing/2014/main" id="{1AB12D54-026F-4141-A212-2F6CE9EA9E4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68363" y="2312988"/>
            <a:ext cx="7407275" cy="2003425"/>
          </a:xfrm>
        </p:spPr>
        <p:txBody>
          <a:bodyPr/>
          <a:lstStyle/>
          <a:p>
            <a:pPr eaLnBrk="1" hangingPunct="1">
              <a:spcAft>
                <a:spcPct val="0"/>
              </a:spcAft>
              <a:buFont typeface="Work Sans Light" pitchFamily="2" charset="0"/>
              <a:buChar char="▪"/>
            </a:pPr>
            <a:r>
              <a:rPr lang="zh-CN" altLang="zh-CN" sz="2000">
                <a:latin typeface="Work Sans Light" pitchFamily="2" charset="0"/>
                <a:ea typeface="宋体" panose="02010600030101010101" pitchFamily="2" charset="-122"/>
                <a:cs typeface="Arial" panose="020B0604020202020204" pitchFamily="34" charset="0"/>
                <a:sym typeface="Work Sans Light" pitchFamily="2" charset="0"/>
              </a:rPr>
              <a:t>Here you have a list of items</a:t>
            </a:r>
            <a:endParaRPr lang="zh-CN" altLang="zh-CN" sz="2000">
              <a:latin typeface="Work Sans Light" pitchFamily="2" charset="0"/>
              <a:cs typeface="Arial" panose="020B0604020202020204" pitchFamily="34" charset="0"/>
              <a:sym typeface="Work Sans Light" pitchFamily="2" charset="0"/>
            </a:endParaRPr>
          </a:p>
          <a:p>
            <a:pPr eaLnBrk="1" hangingPunct="1">
              <a:spcBef>
                <a:spcPct val="0"/>
              </a:spcBef>
              <a:spcAft>
                <a:spcPct val="0"/>
              </a:spcAft>
              <a:buFont typeface="Work Sans Light" pitchFamily="2" charset="0"/>
              <a:buChar char="▪"/>
            </a:pPr>
            <a:r>
              <a:rPr lang="zh-CN" altLang="zh-CN" sz="2000">
                <a:latin typeface="Work Sans Light" pitchFamily="2" charset="0"/>
                <a:ea typeface="宋体" panose="02010600030101010101" pitchFamily="2" charset="-122"/>
                <a:cs typeface="Arial" panose="020B0604020202020204" pitchFamily="34" charset="0"/>
                <a:sym typeface="Work Sans Light" pitchFamily="2" charset="0"/>
              </a:rPr>
              <a:t>And some text</a:t>
            </a:r>
            <a:endParaRPr lang="zh-CN" altLang="zh-CN" sz="2000">
              <a:latin typeface="Work Sans Light" pitchFamily="2" charset="0"/>
              <a:cs typeface="Arial" panose="020B0604020202020204" pitchFamily="34" charset="0"/>
              <a:sym typeface="Work Sans Light" pitchFamily="2" charset="0"/>
            </a:endParaRPr>
          </a:p>
          <a:p>
            <a:pPr eaLnBrk="1" hangingPunct="1">
              <a:spcBef>
                <a:spcPct val="0"/>
              </a:spcBef>
              <a:spcAft>
                <a:spcPct val="0"/>
              </a:spcAft>
              <a:buFont typeface="Work Sans Light" pitchFamily="2" charset="0"/>
              <a:buChar char="▪"/>
            </a:pPr>
            <a:r>
              <a:rPr lang="zh-CN" altLang="zh-CN" sz="2000">
                <a:latin typeface="Work Sans Light" pitchFamily="2" charset="0"/>
                <a:ea typeface="宋体" panose="02010600030101010101" pitchFamily="2" charset="-122"/>
                <a:cs typeface="Arial" panose="020B0604020202020204" pitchFamily="34" charset="0"/>
                <a:sym typeface="Work Sans Light" pitchFamily="2" charset="0"/>
              </a:rPr>
              <a:t>But remember not to overload your slides with content</a:t>
            </a:r>
            <a:endParaRPr lang="zh-CN" altLang="zh-CN" sz="2000">
              <a:latin typeface="Work Sans Light" pitchFamily="2" charset="0"/>
              <a:cs typeface="Arial" panose="020B0604020202020204" pitchFamily="34" charset="0"/>
              <a:sym typeface="Work Sans Light" pitchFamily="2" charset="0"/>
            </a:endParaRPr>
          </a:p>
          <a:p>
            <a:pPr eaLnBrk="1" hangingPunct="1">
              <a:spcAft>
                <a:spcPct val="0"/>
              </a:spcAft>
              <a:buFont typeface="Work Sans Light" pitchFamily="2" charset="0"/>
              <a:buNone/>
            </a:pPr>
            <a:r>
              <a:rPr lang="zh-CN" altLang="zh-CN" sz="2000">
                <a:latin typeface="Work Sans Light" pitchFamily="2" charset="0"/>
                <a:ea typeface="宋体" panose="02010600030101010101" pitchFamily="2" charset="-122"/>
                <a:cs typeface="Arial" panose="020B0604020202020204" pitchFamily="34" charset="0"/>
                <a:sym typeface="Work Sans Light" pitchFamily="2" charset="0"/>
              </a:rPr>
              <a:t>Your audience will listen to you or read the content, but won’t do both. </a:t>
            </a:r>
            <a:endParaRPr lang="zh-CN" altLang="zh-CN" sz="2000">
              <a:latin typeface="Work Sans Light" pitchFamily="2" charset="0"/>
              <a:cs typeface="Arial" panose="020B0604020202020204" pitchFamily="34" charset="0"/>
              <a:sym typeface="Work Sans Light" pitchFamily="2" charset="0"/>
            </a:endParaRPr>
          </a:p>
        </p:txBody>
      </p:sp>
      <p:grpSp>
        <p:nvGrpSpPr>
          <p:cNvPr id="21507" name="Google Shape;87;p16">
            <a:extLst>
              <a:ext uri="{FF2B5EF4-FFF2-40B4-BE49-F238E27FC236}">
                <a16:creationId xmlns:a16="http://schemas.microsoft.com/office/drawing/2014/main" id="{9C5F4A35-2468-BD4A-AFD6-5981F835BEFC}"/>
              </a:ext>
            </a:extLst>
          </p:cNvPr>
          <p:cNvGrpSpPr>
            <a:grpSpLocks/>
          </p:cNvGrpSpPr>
          <p:nvPr/>
        </p:nvGrpSpPr>
        <p:grpSpPr bwMode="auto">
          <a:xfrm>
            <a:off x="7516813" y="711200"/>
            <a:ext cx="903287" cy="903288"/>
            <a:chOff x="2594325" y="1627175"/>
            <a:chExt cx="440850" cy="440850"/>
          </a:xfrm>
        </p:grpSpPr>
        <p:sp>
          <p:nvSpPr>
            <p:cNvPr id="21509" name="Google Shape;88;p16">
              <a:extLst>
                <a:ext uri="{FF2B5EF4-FFF2-40B4-BE49-F238E27FC236}">
                  <a16:creationId xmlns:a16="http://schemas.microsoft.com/office/drawing/2014/main" id="{4B4A45A2-3CB9-2240-9954-9EE8428EDF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4325" y="1890950"/>
              <a:ext cx="177075" cy="177075"/>
            </a:xfrm>
            <a:custGeom>
              <a:avLst/>
              <a:gdLst>
                <a:gd name="T0" fmla="*/ 5544 w 7083"/>
                <a:gd name="T1" fmla="*/ 0 h 7083"/>
                <a:gd name="T2" fmla="*/ 538 w 7083"/>
                <a:gd name="T3" fmla="*/ 5984 h 7083"/>
                <a:gd name="T4" fmla="*/ 0 w 7083"/>
                <a:gd name="T5" fmla="*/ 7083 h 7083"/>
                <a:gd name="T6" fmla="*/ 1099 w 7083"/>
                <a:gd name="T7" fmla="*/ 6546 h 7083"/>
                <a:gd name="T8" fmla="*/ 7083 w 7083"/>
                <a:gd name="T9" fmla="*/ 1539 h 7083"/>
                <a:gd name="T10" fmla="*/ 5544 w 7083"/>
                <a:gd name="T11" fmla="*/ 0 h 7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21510" name="Google Shape;89;p16">
              <a:extLst>
                <a:ext uri="{FF2B5EF4-FFF2-40B4-BE49-F238E27FC236}">
                  <a16:creationId xmlns:a16="http://schemas.microsoft.com/office/drawing/2014/main" id="{8F2762A5-E308-134C-AF8E-B9EDEFF18BED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8700" y="1627175"/>
              <a:ext cx="176475" cy="176475"/>
            </a:xfrm>
            <a:custGeom>
              <a:avLst/>
              <a:gdLst>
                <a:gd name="T0" fmla="*/ 904 w 7059"/>
                <a:gd name="T1" fmla="*/ 1 h 7059"/>
                <a:gd name="T2" fmla="*/ 782 w 7059"/>
                <a:gd name="T3" fmla="*/ 25 h 7059"/>
                <a:gd name="T4" fmla="*/ 684 w 7059"/>
                <a:gd name="T5" fmla="*/ 98 h 7059"/>
                <a:gd name="T6" fmla="*/ 611 w 7059"/>
                <a:gd name="T7" fmla="*/ 147 h 7059"/>
                <a:gd name="T8" fmla="*/ 489 w 7059"/>
                <a:gd name="T9" fmla="*/ 294 h 7059"/>
                <a:gd name="T10" fmla="*/ 367 w 7059"/>
                <a:gd name="T11" fmla="*/ 440 h 7059"/>
                <a:gd name="T12" fmla="*/ 294 w 7059"/>
                <a:gd name="T13" fmla="*/ 587 h 7059"/>
                <a:gd name="T14" fmla="*/ 196 w 7059"/>
                <a:gd name="T15" fmla="*/ 733 h 7059"/>
                <a:gd name="T16" fmla="*/ 74 w 7059"/>
                <a:gd name="T17" fmla="*/ 1051 h 7059"/>
                <a:gd name="T18" fmla="*/ 0 w 7059"/>
                <a:gd name="T19" fmla="*/ 1393 h 7059"/>
                <a:gd name="T20" fmla="*/ 0 w 7059"/>
                <a:gd name="T21" fmla="*/ 1735 h 7059"/>
                <a:gd name="T22" fmla="*/ 25 w 7059"/>
                <a:gd name="T23" fmla="*/ 2052 h 7059"/>
                <a:gd name="T24" fmla="*/ 123 w 7059"/>
                <a:gd name="T25" fmla="*/ 2394 h 7059"/>
                <a:gd name="T26" fmla="*/ 269 w 7059"/>
                <a:gd name="T27" fmla="*/ 2711 h 7059"/>
                <a:gd name="T28" fmla="*/ 4348 w 7059"/>
                <a:gd name="T29" fmla="*/ 6790 h 7059"/>
                <a:gd name="T30" fmla="*/ 4665 w 7059"/>
                <a:gd name="T31" fmla="*/ 6937 h 7059"/>
                <a:gd name="T32" fmla="*/ 5007 w 7059"/>
                <a:gd name="T33" fmla="*/ 7034 h 7059"/>
                <a:gd name="T34" fmla="*/ 5325 w 7059"/>
                <a:gd name="T35" fmla="*/ 7059 h 7059"/>
                <a:gd name="T36" fmla="*/ 5667 w 7059"/>
                <a:gd name="T37" fmla="*/ 7059 h 7059"/>
                <a:gd name="T38" fmla="*/ 6008 w 7059"/>
                <a:gd name="T39" fmla="*/ 6986 h 7059"/>
                <a:gd name="T40" fmla="*/ 6326 w 7059"/>
                <a:gd name="T41" fmla="*/ 6863 h 7059"/>
                <a:gd name="T42" fmla="*/ 6473 w 7059"/>
                <a:gd name="T43" fmla="*/ 6766 h 7059"/>
                <a:gd name="T44" fmla="*/ 6619 w 7059"/>
                <a:gd name="T45" fmla="*/ 6692 h 7059"/>
                <a:gd name="T46" fmla="*/ 6766 w 7059"/>
                <a:gd name="T47" fmla="*/ 6570 h 7059"/>
                <a:gd name="T48" fmla="*/ 6912 w 7059"/>
                <a:gd name="T49" fmla="*/ 6448 h 7059"/>
                <a:gd name="T50" fmla="*/ 6961 w 7059"/>
                <a:gd name="T51" fmla="*/ 6375 h 7059"/>
                <a:gd name="T52" fmla="*/ 7034 w 7059"/>
                <a:gd name="T53" fmla="*/ 6277 h 7059"/>
                <a:gd name="T54" fmla="*/ 7059 w 7059"/>
                <a:gd name="T55" fmla="*/ 6155 h 7059"/>
                <a:gd name="T56" fmla="*/ 7059 w 7059"/>
                <a:gd name="T57" fmla="*/ 6057 h 7059"/>
                <a:gd name="T58" fmla="*/ 7059 w 7059"/>
                <a:gd name="T59" fmla="*/ 5960 h 7059"/>
                <a:gd name="T60" fmla="*/ 7034 w 7059"/>
                <a:gd name="T61" fmla="*/ 5862 h 7059"/>
                <a:gd name="T62" fmla="*/ 6961 w 7059"/>
                <a:gd name="T63" fmla="*/ 5764 h 7059"/>
                <a:gd name="T64" fmla="*/ 6912 w 7059"/>
                <a:gd name="T65" fmla="*/ 5667 h 7059"/>
                <a:gd name="T66" fmla="*/ 1393 w 7059"/>
                <a:gd name="T67" fmla="*/ 147 h 7059"/>
                <a:gd name="T68" fmla="*/ 1295 w 7059"/>
                <a:gd name="T69" fmla="*/ 98 h 7059"/>
                <a:gd name="T70" fmla="*/ 1197 w 7059"/>
                <a:gd name="T71" fmla="*/ 25 h 7059"/>
                <a:gd name="T72" fmla="*/ 1099 w 7059"/>
                <a:gd name="T73" fmla="*/ 1 h 7059"/>
                <a:gd name="T74" fmla="*/ 904 w 7059"/>
                <a:gd name="T75" fmla="*/ 1 h 70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lnTo>
                    <a:pt x="904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21511" name="Google Shape;90;p16">
              <a:extLst>
                <a:ext uri="{FF2B5EF4-FFF2-40B4-BE49-F238E27FC236}">
                  <a16:creationId xmlns:a16="http://schemas.microsoft.com/office/drawing/2014/main" id="{76B6E365-0E21-D846-B665-3EFF2F666A6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3325" y="1702275"/>
              <a:ext cx="296750" cy="296775"/>
            </a:xfrm>
            <a:custGeom>
              <a:avLst/>
              <a:gdLst>
                <a:gd name="T0" fmla="*/ 7815 w 11870"/>
                <a:gd name="T1" fmla="*/ 1319 h 11871"/>
                <a:gd name="T2" fmla="*/ 7938 w 11870"/>
                <a:gd name="T3" fmla="*/ 1442 h 11871"/>
                <a:gd name="T4" fmla="*/ 7938 w 11870"/>
                <a:gd name="T5" fmla="*/ 1588 h 11871"/>
                <a:gd name="T6" fmla="*/ 5862 w 11870"/>
                <a:gd name="T7" fmla="*/ 3664 h 11871"/>
                <a:gd name="T8" fmla="*/ 5715 w 11870"/>
                <a:gd name="T9" fmla="*/ 3737 h 11871"/>
                <a:gd name="T10" fmla="*/ 5569 w 11870"/>
                <a:gd name="T11" fmla="*/ 3664 h 11871"/>
                <a:gd name="T12" fmla="*/ 5495 w 11870"/>
                <a:gd name="T13" fmla="*/ 3517 h 11871"/>
                <a:gd name="T14" fmla="*/ 5569 w 11870"/>
                <a:gd name="T15" fmla="*/ 3371 h 11871"/>
                <a:gd name="T16" fmla="*/ 7644 w 11870"/>
                <a:gd name="T17" fmla="*/ 1319 h 11871"/>
                <a:gd name="T18" fmla="*/ 7767 w 11870"/>
                <a:gd name="T19" fmla="*/ 1 h 11871"/>
                <a:gd name="T20" fmla="*/ 4640 w 11870"/>
                <a:gd name="T21" fmla="*/ 2809 h 11871"/>
                <a:gd name="T22" fmla="*/ 4103 w 11870"/>
                <a:gd name="T23" fmla="*/ 2614 h 11871"/>
                <a:gd name="T24" fmla="*/ 3493 w 11870"/>
                <a:gd name="T25" fmla="*/ 2492 h 11871"/>
                <a:gd name="T26" fmla="*/ 2858 w 11870"/>
                <a:gd name="T27" fmla="*/ 2418 h 11871"/>
                <a:gd name="T28" fmla="*/ 1954 w 11870"/>
                <a:gd name="T29" fmla="*/ 2443 h 11871"/>
                <a:gd name="T30" fmla="*/ 1319 w 11870"/>
                <a:gd name="T31" fmla="*/ 2565 h 11871"/>
                <a:gd name="T32" fmla="*/ 708 w 11870"/>
                <a:gd name="T33" fmla="*/ 2809 h 11871"/>
                <a:gd name="T34" fmla="*/ 147 w 11870"/>
                <a:gd name="T35" fmla="*/ 3224 h 11871"/>
                <a:gd name="T36" fmla="*/ 24 w 11870"/>
                <a:gd name="T37" fmla="*/ 3395 h 11871"/>
                <a:gd name="T38" fmla="*/ 0 w 11870"/>
                <a:gd name="T39" fmla="*/ 3615 h 11871"/>
                <a:gd name="T40" fmla="*/ 24 w 11870"/>
                <a:gd name="T41" fmla="*/ 3811 h 11871"/>
                <a:gd name="T42" fmla="*/ 147 w 11870"/>
                <a:gd name="T43" fmla="*/ 4006 h 11871"/>
                <a:gd name="T44" fmla="*/ 7962 w 11870"/>
                <a:gd name="T45" fmla="*/ 11797 h 11871"/>
                <a:gd name="T46" fmla="*/ 8157 w 11870"/>
                <a:gd name="T47" fmla="*/ 11870 h 11871"/>
                <a:gd name="T48" fmla="*/ 8475 w 11870"/>
                <a:gd name="T49" fmla="*/ 11846 h 11871"/>
                <a:gd name="T50" fmla="*/ 8646 w 11870"/>
                <a:gd name="T51" fmla="*/ 11724 h 11871"/>
                <a:gd name="T52" fmla="*/ 9061 w 11870"/>
                <a:gd name="T53" fmla="*/ 11162 h 11871"/>
                <a:gd name="T54" fmla="*/ 9305 w 11870"/>
                <a:gd name="T55" fmla="*/ 10551 h 11871"/>
                <a:gd name="T56" fmla="*/ 9427 w 11870"/>
                <a:gd name="T57" fmla="*/ 9916 h 11871"/>
                <a:gd name="T58" fmla="*/ 9452 w 11870"/>
                <a:gd name="T59" fmla="*/ 9330 h 11871"/>
                <a:gd name="T60" fmla="*/ 9427 w 11870"/>
                <a:gd name="T61" fmla="*/ 8695 h 11871"/>
                <a:gd name="T62" fmla="*/ 9305 w 11870"/>
                <a:gd name="T63" fmla="*/ 8060 h 11871"/>
                <a:gd name="T64" fmla="*/ 9159 w 11870"/>
                <a:gd name="T65" fmla="*/ 7474 h 11871"/>
                <a:gd name="T66" fmla="*/ 8963 w 11870"/>
                <a:gd name="T67" fmla="*/ 6986 h 11871"/>
                <a:gd name="T68" fmla="*/ 7767 w 11870"/>
                <a:gd name="T69" fmla="*/ 1 h 11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sp>
        <p:nvSpPr>
          <p:cNvPr id="21508" name="Google Shape;91;p16">
            <a:extLst>
              <a:ext uri="{FF2B5EF4-FFF2-40B4-BE49-F238E27FC236}">
                <a16:creationId xmlns:a16="http://schemas.microsoft.com/office/drawing/2014/main" id="{1555B5F2-2878-AE4B-998F-BE2D8C4FF7B2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fld id="{E3C6B9EB-3919-D14F-8372-EFD106DE28BC}" type="slidenum">
              <a:rPr lang="zh-CN" altLang="zh-CN" sz="1300">
                <a:latin typeface="Work Sans" pitchFamily="2" charset="0"/>
                <a:sym typeface="Work Sans" pitchFamily="2" charset="0"/>
              </a:rPr>
              <a:pPr/>
              <a:t>5</a:t>
            </a:fld>
            <a:endParaRPr lang="zh-CN" altLang="zh-CN" sz="1300">
              <a:latin typeface="Work Sans" pitchFamily="2" charset="0"/>
              <a:sym typeface="Work Sans" pitchFamily="2" charset="0"/>
            </a:endParaRPr>
          </a:p>
        </p:txBody>
      </p:sp>
    </p:spTree>
  </p:cSld>
  <p:clrMapOvr>
    <a:masterClrMapping/>
  </p:clrMapOvr>
  <p:transition>
    <p:fade thruBlk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Google Shape;96;p17">
            <a:extLst>
              <a:ext uri="{FF2B5EF4-FFF2-40B4-BE49-F238E27FC236}">
                <a16:creationId xmlns:a16="http://schemas.microsoft.com/office/drawing/2014/main" id="{583D41D3-7E46-EA4E-AABE-449766FDDB02}"/>
              </a:ext>
            </a:extLst>
          </p:cNvPr>
          <p:cNvSpPr txBox="1">
            <a:spLocks noGrp="1" noChangeArrowheads="1"/>
          </p:cNvSpPr>
          <p:nvPr>
            <p:ph type="ctrTitle" idx="4294967295"/>
          </p:nvPr>
        </p:nvSpPr>
        <p:spPr>
          <a:xfrm>
            <a:off x="685800" y="2573338"/>
            <a:ext cx="5089525" cy="1160462"/>
          </a:xfrm>
        </p:spPr>
        <p:txBody>
          <a:bodyPr/>
          <a:lstStyle/>
          <a:p>
            <a:pPr eaLnBrk="1" hangingPunct="1">
              <a:buSzPts val="4000"/>
              <a:buFont typeface="Work Sans" pitchFamily="2" charset="0"/>
              <a:buNone/>
            </a:pPr>
            <a:r>
              <a:rPr lang="zh-CN" altLang="zh-CN" sz="8000" b="1">
                <a:solidFill>
                  <a:srgbClr val="FFFFFF"/>
                </a:solidFill>
                <a:latin typeface="Work Sans" pitchFamily="2" charset="0"/>
                <a:ea typeface="宋体" panose="02010600030101010101" pitchFamily="2" charset="-122"/>
                <a:cs typeface="Arial" panose="020B0604020202020204" pitchFamily="34" charset="0"/>
                <a:sym typeface="Work Sans" pitchFamily="2" charset="0"/>
              </a:rPr>
              <a:t>BIG CONCEPT</a:t>
            </a:r>
            <a:endParaRPr lang="zh-CN" altLang="zh-CN" sz="8000" b="1">
              <a:solidFill>
                <a:srgbClr val="FFFFFF"/>
              </a:solidFill>
              <a:latin typeface="Work Sans" pitchFamily="2" charset="0"/>
              <a:cs typeface="Arial" panose="020B0604020202020204" pitchFamily="34" charset="0"/>
              <a:sym typeface="Work Sans" pitchFamily="2" charset="0"/>
            </a:endParaRPr>
          </a:p>
        </p:txBody>
      </p:sp>
      <p:sp>
        <p:nvSpPr>
          <p:cNvPr id="23554" name="Google Shape;97;p17">
            <a:extLst>
              <a:ext uri="{FF2B5EF4-FFF2-40B4-BE49-F238E27FC236}">
                <a16:creationId xmlns:a16="http://schemas.microsoft.com/office/drawing/2014/main" id="{81619F3B-A71B-974D-A1C0-ECBB8F32B565}"/>
              </a:ext>
            </a:extLst>
          </p:cNvPr>
          <p:cNvSpPr txBox="1">
            <a:spLocks noGrp="1" noChangeArrowheads="1"/>
          </p:cNvSpPr>
          <p:nvPr>
            <p:ph type="subTitle" idx="4294967295"/>
          </p:nvPr>
        </p:nvSpPr>
        <p:spPr>
          <a:xfrm>
            <a:off x="685800" y="3411538"/>
            <a:ext cx="5089525" cy="784225"/>
          </a:xfrm>
        </p:spPr>
        <p:txBody>
          <a:bodyPr/>
          <a:lstStyle/>
          <a:p>
            <a:pPr eaLnBrk="1" hangingPunct="1">
              <a:spcBef>
                <a:spcPts val="600"/>
              </a:spcBef>
              <a:buSzPts val="2000"/>
              <a:buFont typeface="Work Sans Light" pitchFamily="2" charset="0"/>
              <a:buNone/>
            </a:pPr>
            <a:r>
              <a:rPr lang="zh-CN" altLang="zh-CN" sz="2000">
                <a:solidFill>
                  <a:srgbClr val="FFFFFF"/>
                </a:solidFill>
                <a:latin typeface="Work Sans Light" pitchFamily="2" charset="0"/>
                <a:ea typeface="宋体" panose="02010600030101010101" pitchFamily="2" charset="-122"/>
                <a:cs typeface="Arial" panose="020B0604020202020204" pitchFamily="34" charset="0"/>
                <a:sym typeface="Work Sans Light" pitchFamily="2" charset="0"/>
              </a:rPr>
              <a:t>Bring the attention of your audience over a key concept using icons or illustrations</a:t>
            </a:r>
            <a:endParaRPr lang="zh-CN" altLang="zh-CN" sz="2000">
              <a:solidFill>
                <a:srgbClr val="FFFFFF"/>
              </a:solidFill>
              <a:latin typeface="Work Sans Light" pitchFamily="2" charset="0"/>
              <a:cs typeface="Arial" panose="020B0604020202020204" pitchFamily="34" charset="0"/>
              <a:sym typeface="Work Sans Light" pitchFamily="2" charset="0"/>
            </a:endParaRPr>
          </a:p>
        </p:txBody>
      </p:sp>
      <p:sp>
        <p:nvSpPr>
          <p:cNvPr id="23555" name="Google Shape;98;p17">
            <a:extLst>
              <a:ext uri="{FF2B5EF4-FFF2-40B4-BE49-F238E27FC236}">
                <a16:creationId xmlns:a16="http://schemas.microsoft.com/office/drawing/2014/main" id="{A7A6D036-B542-EA4B-ABEE-F031A44D3EE0}"/>
              </a:ext>
            </a:extLst>
          </p:cNvPr>
          <p:cNvSpPr>
            <a:spLocks/>
          </p:cNvSpPr>
          <p:nvPr/>
        </p:nvSpPr>
        <p:spPr bwMode="auto">
          <a:xfrm>
            <a:off x="7415213" y="2689225"/>
            <a:ext cx="257175" cy="244475"/>
          </a:xfrm>
          <a:custGeom>
            <a:avLst/>
            <a:gdLst>
              <a:gd name="T0" fmla="*/ 7499 w 15144"/>
              <a:gd name="T1" fmla="*/ 25 h 14460"/>
              <a:gd name="T2" fmla="*/ 7328 w 15144"/>
              <a:gd name="T3" fmla="*/ 172 h 14460"/>
              <a:gd name="T4" fmla="*/ 5594 w 15144"/>
              <a:gd name="T5" fmla="*/ 4104 h 14460"/>
              <a:gd name="T6" fmla="*/ 5398 w 15144"/>
              <a:gd name="T7" fmla="*/ 4373 h 14460"/>
              <a:gd name="T8" fmla="*/ 5130 w 15144"/>
              <a:gd name="T9" fmla="*/ 4617 h 14460"/>
              <a:gd name="T10" fmla="*/ 4812 w 15144"/>
              <a:gd name="T11" fmla="*/ 4788 h 14460"/>
              <a:gd name="T12" fmla="*/ 4495 w 15144"/>
              <a:gd name="T13" fmla="*/ 4886 h 14460"/>
              <a:gd name="T14" fmla="*/ 245 w 15144"/>
              <a:gd name="T15" fmla="*/ 5325 h 14460"/>
              <a:gd name="T16" fmla="*/ 50 w 15144"/>
              <a:gd name="T17" fmla="*/ 5423 h 14460"/>
              <a:gd name="T18" fmla="*/ 1 w 15144"/>
              <a:gd name="T19" fmla="*/ 5594 h 14460"/>
              <a:gd name="T20" fmla="*/ 74 w 15144"/>
              <a:gd name="T21" fmla="*/ 5789 h 14460"/>
              <a:gd name="T22" fmla="*/ 3274 w 15144"/>
              <a:gd name="T23" fmla="*/ 8647 h 14460"/>
              <a:gd name="T24" fmla="*/ 3493 w 15144"/>
              <a:gd name="T25" fmla="*/ 8915 h 14460"/>
              <a:gd name="T26" fmla="*/ 3640 w 15144"/>
              <a:gd name="T27" fmla="*/ 9257 h 14460"/>
              <a:gd name="T28" fmla="*/ 3713 w 15144"/>
              <a:gd name="T29" fmla="*/ 9599 h 14460"/>
              <a:gd name="T30" fmla="*/ 3689 w 15144"/>
              <a:gd name="T31" fmla="*/ 9941 h 14460"/>
              <a:gd name="T32" fmla="*/ 2785 w 15144"/>
              <a:gd name="T33" fmla="*/ 14142 h 14460"/>
              <a:gd name="T34" fmla="*/ 2834 w 15144"/>
              <a:gd name="T35" fmla="*/ 14337 h 14460"/>
              <a:gd name="T36" fmla="*/ 2981 w 15144"/>
              <a:gd name="T37" fmla="*/ 14435 h 14460"/>
              <a:gd name="T38" fmla="*/ 3200 w 15144"/>
              <a:gd name="T39" fmla="*/ 14411 h 14460"/>
              <a:gd name="T40" fmla="*/ 6888 w 15144"/>
              <a:gd name="T41" fmla="*/ 12261 h 14460"/>
              <a:gd name="T42" fmla="*/ 7206 w 15144"/>
              <a:gd name="T43" fmla="*/ 12139 h 14460"/>
              <a:gd name="T44" fmla="*/ 7743 w 15144"/>
              <a:gd name="T45" fmla="*/ 12115 h 14460"/>
              <a:gd name="T46" fmla="*/ 8109 w 15144"/>
              <a:gd name="T47" fmla="*/ 12188 h 14460"/>
              <a:gd name="T48" fmla="*/ 11822 w 15144"/>
              <a:gd name="T49" fmla="*/ 14362 h 14460"/>
              <a:gd name="T50" fmla="*/ 12066 w 15144"/>
              <a:gd name="T51" fmla="*/ 14459 h 14460"/>
              <a:gd name="T52" fmla="*/ 12261 w 15144"/>
              <a:gd name="T53" fmla="*/ 14411 h 14460"/>
              <a:gd name="T54" fmla="*/ 12335 w 15144"/>
              <a:gd name="T55" fmla="*/ 14240 h 14460"/>
              <a:gd name="T56" fmla="*/ 12335 w 15144"/>
              <a:gd name="T57" fmla="*/ 13995 h 14460"/>
              <a:gd name="T58" fmla="*/ 11431 w 15144"/>
              <a:gd name="T59" fmla="*/ 9770 h 14460"/>
              <a:gd name="T60" fmla="*/ 11455 w 15144"/>
              <a:gd name="T61" fmla="*/ 9428 h 14460"/>
              <a:gd name="T62" fmla="*/ 11577 w 15144"/>
              <a:gd name="T63" fmla="*/ 9086 h 14460"/>
              <a:gd name="T64" fmla="*/ 11748 w 15144"/>
              <a:gd name="T65" fmla="*/ 8769 h 14460"/>
              <a:gd name="T66" fmla="*/ 14948 w 15144"/>
              <a:gd name="T67" fmla="*/ 5911 h 14460"/>
              <a:gd name="T68" fmla="*/ 15119 w 15144"/>
              <a:gd name="T69" fmla="*/ 5692 h 14460"/>
              <a:gd name="T70" fmla="*/ 15143 w 15144"/>
              <a:gd name="T71" fmla="*/ 5521 h 14460"/>
              <a:gd name="T72" fmla="*/ 15021 w 15144"/>
              <a:gd name="T73" fmla="*/ 5374 h 14460"/>
              <a:gd name="T74" fmla="*/ 14752 w 15144"/>
              <a:gd name="T75" fmla="*/ 5301 h 14460"/>
              <a:gd name="T76" fmla="*/ 10478 w 15144"/>
              <a:gd name="T77" fmla="*/ 4861 h 14460"/>
              <a:gd name="T78" fmla="*/ 10161 w 15144"/>
              <a:gd name="T79" fmla="*/ 4715 h 14460"/>
              <a:gd name="T80" fmla="*/ 9868 w 15144"/>
              <a:gd name="T81" fmla="*/ 4495 h 14460"/>
              <a:gd name="T82" fmla="*/ 9624 w 15144"/>
              <a:gd name="T83" fmla="*/ 4226 h 14460"/>
              <a:gd name="T84" fmla="*/ 7890 w 15144"/>
              <a:gd name="T85" fmla="*/ 294 h 14460"/>
              <a:gd name="T86" fmla="*/ 7743 w 15144"/>
              <a:gd name="T87" fmla="*/ 74 h 14460"/>
              <a:gd name="T88" fmla="*/ 7572 w 15144"/>
              <a:gd name="T89" fmla="*/ 1 h 144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grpSp>
        <p:nvGrpSpPr>
          <p:cNvPr id="23556" name="Google Shape;99;p17">
            <a:extLst>
              <a:ext uri="{FF2B5EF4-FFF2-40B4-BE49-F238E27FC236}">
                <a16:creationId xmlns:a16="http://schemas.microsoft.com/office/drawing/2014/main" id="{2B5E672A-03E6-F840-843C-81E88DDC9026}"/>
              </a:ext>
            </a:extLst>
          </p:cNvPr>
          <p:cNvGrpSpPr>
            <a:grpSpLocks/>
          </p:cNvGrpSpPr>
          <p:nvPr/>
        </p:nvGrpSpPr>
        <p:grpSpPr bwMode="auto">
          <a:xfrm>
            <a:off x="7096125" y="1308100"/>
            <a:ext cx="1101725" cy="1103313"/>
            <a:chOff x="6654650" y="3665275"/>
            <a:chExt cx="409100" cy="409125"/>
          </a:xfrm>
        </p:grpSpPr>
        <p:sp>
          <p:nvSpPr>
            <p:cNvPr id="23567" name="Google Shape;100;p17">
              <a:extLst>
                <a:ext uri="{FF2B5EF4-FFF2-40B4-BE49-F238E27FC236}">
                  <a16:creationId xmlns:a16="http://schemas.microsoft.com/office/drawing/2014/main" id="{0AEF8148-B984-DE4F-BF24-7BF6AA2FA97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8525" y="3819150"/>
              <a:ext cx="211875" cy="211900"/>
            </a:xfrm>
            <a:custGeom>
              <a:avLst/>
              <a:gdLst>
                <a:gd name="T0" fmla="*/ 8157 w 8475"/>
                <a:gd name="T1" fmla="*/ 0 h 8476"/>
                <a:gd name="T2" fmla="*/ 7327 w 8475"/>
                <a:gd name="T3" fmla="*/ 1075 h 8476"/>
                <a:gd name="T4" fmla="*/ 6399 w 8475"/>
                <a:gd name="T5" fmla="*/ 2150 h 8476"/>
                <a:gd name="T6" fmla="*/ 5422 w 8475"/>
                <a:gd name="T7" fmla="*/ 3249 h 8476"/>
                <a:gd name="T8" fmla="*/ 4347 w 8475"/>
                <a:gd name="T9" fmla="*/ 4348 h 8476"/>
                <a:gd name="T10" fmla="*/ 3248 w 8475"/>
                <a:gd name="T11" fmla="*/ 5422 h 8476"/>
                <a:gd name="T12" fmla="*/ 2149 w 8475"/>
                <a:gd name="T13" fmla="*/ 6399 h 8476"/>
                <a:gd name="T14" fmla="*/ 1075 w 8475"/>
                <a:gd name="T15" fmla="*/ 7327 h 8476"/>
                <a:gd name="T16" fmla="*/ 0 w 8475"/>
                <a:gd name="T17" fmla="*/ 8158 h 8476"/>
                <a:gd name="T18" fmla="*/ 440 w 8475"/>
                <a:gd name="T19" fmla="*/ 8280 h 8476"/>
                <a:gd name="T20" fmla="*/ 855 w 8475"/>
                <a:gd name="T21" fmla="*/ 8377 h 8476"/>
                <a:gd name="T22" fmla="*/ 1294 w 8475"/>
                <a:gd name="T23" fmla="*/ 8426 h 8476"/>
                <a:gd name="T24" fmla="*/ 1734 w 8475"/>
                <a:gd name="T25" fmla="*/ 8475 h 8476"/>
                <a:gd name="T26" fmla="*/ 2174 w 8475"/>
                <a:gd name="T27" fmla="*/ 8475 h 8476"/>
                <a:gd name="T28" fmla="*/ 2613 w 8475"/>
                <a:gd name="T29" fmla="*/ 8451 h 8476"/>
                <a:gd name="T30" fmla="*/ 3028 w 8475"/>
                <a:gd name="T31" fmla="*/ 8402 h 8476"/>
                <a:gd name="T32" fmla="*/ 3468 w 8475"/>
                <a:gd name="T33" fmla="*/ 8304 h 8476"/>
                <a:gd name="T34" fmla="*/ 3883 w 8475"/>
                <a:gd name="T35" fmla="*/ 8207 h 8476"/>
                <a:gd name="T36" fmla="*/ 4323 w 8475"/>
                <a:gd name="T37" fmla="*/ 8060 h 8476"/>
                <a:gd name="T38" fmla="*/ 4714 w 8475"/>
                <a:gd name="T39" fmla="*/ 7889 h 8476"/>
                <a:gd name="T40" fmla="*/ 5129 w 8475"/>
                <a:gd name="T41" fmla="*/ 7694 h 8476"/>
                <a:gd name="T42" fmla="*/ 5520 w 8475"/>
                <a:gd name="T43" fmla="*/ 7449 h 8476"/>
                <a:gd name="T44" fmla="*/ 5886 w 8475"/>
                <a:gd name="T45" fmla="*/ 7205 h 8476"/>
                <a:gd name="T46" fmla="*/ 6252 w 8475"/>
                <a:gd name="T47" fmla="*/ 6912 h 8476"/>
                <a:gd name="T48" fmla="*/ 6594 w 8475"/>
                <a:gd name="T49" fmla="*/ 6595 h 8476"/>
                <a:gd name="T50" fmla="*/ 6912 w 8475"/>
                <a:gd name="T51" fmla="*/ 6253 h 8476"/>
                <a:gd name="T52" fmla="*/ 7205 w 8475"/>
                <a:gd name="T53" fmla="*/ 5886 h 8476"/>
                <a:gd name="T54" fmla="*/ 7449 w 8475"/>
                <a:gd name="T55" fmla="*/ 5520 h 8476"/>
                <a:gd name="T56" fmla="*/ 7693 w 8475"/>
                <a:gd name="T57" fmla="*/ 5129 h 8476"/>
                <a:gd name="T58" fmla="*/ 7889 w 8475"/>
                <a:gd name="T59" fmla="*/ 4714 h 8476"/>
                <a:gd name="T60" fmla="*/ 8060 w 8475"/>
                <a:gd name="T61" fmla="*/ 4323 h 8476"/>
                <a:gd name="T62" fmla="*/ 8206 w 8475"/>
                <a:gd name="T63" fmla="*/ 3884 h 8476"/>
                <a:gd name="T64" fmla="*/ 8304 w 8475"/>
                <a:gd name="T65" fmla="*/ 3468 h 8476"/>
                <a:gd name="T66" fmla="*/ 8402 w 8475"/>
                <a:gd name="T67" fmla="*/ 3029 h 8476"/>
                <a:gd name="T68" fmla="*/ 8450 w 8475"/>
                <a:gd name="T69" fmla="*/ 2614 h 8476"/>
                <a:gd name="T70" fmla="*/ 8475 w 8475"/>
                <a:gd name="T71" fmla="*/ 2174 h 8476"/>
                <a:gd name="T72" fmla="*/ 8475 w 8475"/>
                <a:gd name="T73" fmla="*/ 1734 h 8476"/>
                <a:gd name="T74" fmla="*/ 8426 w 8475"/>
                <a:gd name="T75" fmla="*/ 1295 h 8476"/>
                <a:gd name="T76" fmla="*/ 8377 w 8475"/>
                <a:gd name="T77" fmla="*/ 855 h 8476"/>
                <a:gd name="T78" fmla="*/ 8279 w 8475"/>
                <a:gd name="T79" fmla="*/ 440 h 8476"/>
                <a:gd name="T80" fmla="*/ 8157 w 8475"/>
                <a:gd name="T81" fmla="*/ 0 h 8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475" h="8476" extrusionOk="0">
                  <a:moveTo>
                    <a:pt x="8157" y="0"/>
                  </a:moveTo>
                  <a:lnTo>
                    <a:pt x="7327" y="1075"/>
                  </a:lnTo>
                  <a:lnTo>
                    <a:pt x="6399" y="2150"/>
                  </a:lnTo>
                  <a:lnTo>
                    <a:pt x="5422" y="3249"/>
                  </a:lnTo>
                  <a:lnTo>
                    <a:pt x="4347" y="4348"/>
                  </a:lnTo>
                  <a:lnTo>
                    <a:pt x="3248" y="5422"/>
                  </a:lnTo>
                  <a:lnTo>
                    <a:pt x="2149" y="6399"/>
                  </a:lnTo>
                  <a:lnTo>
                    <a:pt x="1075" y="7327"/>
                  </a:lnTo>
                  <a:lnTo>
                    <a:pt x="0" y="8158"/>
                  </a:lnTo>
                  <a:lnTo>
                    <a:pt x="440" y="8280"/>
                  </a:lnTo>
                  <a:lnTo>
                    <a:pt x="855" y="8377"/>
                  </a:lnTo>
                  <a:lnTo>
                    <a:pt x="1294" y="8426"/>
                  </a:lnTo>
                  <a:lnTo>
                    <a:pt x="1734" y="8475"/>
                  </a:lnTo>
                  <a:lnTo>
                    <a:pt x="2174" y="8475"/>
                  </a:lnTo>
                  <a:lnTo>
                    <a:pt x="2613" y="8451"/>
                  </a:lnTo>
                  <a:lnTo>
                    <a:pt x="3028" y="8402"/>
                  </a:lnTo>
                  <a:lnTo>
                    <a:pt x="3468" y="8304"/>
                  </a:lnTo>
                  <a:lnTo>
                    <a:pt x="3883" y="8207"/>
                  </a:lnTo>
                  <a:lnTo>
                    <a:pt x="4323" y="8060"/>
                  </a:lnTo>
                  <a:lnTo>
                    <a:pt x="4714" y="7889"/>
                  </a:lnTo>
                  <a:lnTo>
                    <a:pt x="5129" y="7694"/>
                  </a:lnTo>
                  <a:lnTo>
                    <a:pt x="5520" y="7449"/>
                  </a:lnTo>
                  <a:lnTo>
                    <a:pt x="5886" y="7205"/>
                  </a:lnTo>
                  <a:lnTo>
                    <a:pt x="6252" y="6912"/>
                  </a:lnTo>
                  <a:lnTo>
                    <a:pt x="6594" y="6595"/>
                  </a:lnTo>
                  <a:lnTo>
                    <a:pt x="6912" y="6253"/>
                  </a:lnTo>
                  <a:lnTo>
                    <a:pt x="7205" y="5886"/>
                  </a:lnTo>
                  <a:lnTo>
                    <a:pt x="7449" y="5520"/>
                  </a:lnTo>
                  <a:lnTo>
                    <a:pt x="7693" y="5129"/>
                  </a:lnTo>
                  <a:lnTo>
                    <a:pt x="7889" y="4714"/>
                  </a:lnTo>
                  <a:lnTo>
                    <a:pt x="8060" y="4323"/>
                  </a:lnTo>
                  <a:lnTo>
                    <a:pt x="8206" y="3884"/>
                  </a:lnTo>
                  <a:lnTo>
                    <a:pt x="8304" y="3468"/>
                  </a:lnTo>
                  <a:lnTo>
                    <a:pt x="8402" y="3029"/>
                  </a:lnTo>
                  <a:lnTo>
                    <a:pt x="8450" y="2614"/>
                  </a:lnTo>
                  <a:lnTo>
                    <a:pt x="8475" y="2174"/>
                  </a:lnTo>
                  <a:lnTo>
                    <a:pt x="8475" y="1734"/>
                  </a:lnTo>
                  <a:lnTo>
                    <a:pt x="8426" y="1295"/>
                  </a:lnTo>
                  <a:lnTo>
                    <a:pt x="8377" y="855"/>
                  </a:lnTo>
                  <a:lnTo>
                    <a:pt x="8279" y="440"/>
                  </a:lnTo>
                  <a:lnTo>
                    <a:pt x="815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23568" name="Google Shape;101;p17">
              <a:extLst>
                <a:ext uri="{FF2B5EF4-FFF2-40B4-BE49-F238E27FC236}">
                  <a16:creationId xmlns:a16="http://schemas.microsoft.com/office/drawing/2014/main" id="{36F98F92-FA8D-7842-BE73-CBAD3E917D9C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4650" y="3665275"/>
              <a:ext cx="409100" cy="409125"/>
            </a:xfrm>
            <a:custGeom>
              <a:avLst/>
              <a:gdLst>
                <a:gd name="T0" fmla="*/ 13848 w 16364"/>
                <a:gd name="T1" fmla="*/ 1832 h 16365"/>
                <a:gd name="T2" fmla="*/ 13995 w 16364"/>
                <a:gd name="T3" fmla="*/ 2174 h 16365"/>
                <a:gd name="T4" fmla="*/ 13677 w 16364"/>
                <a:gd name="T5" fmla="*/ 3371 h 16365"/>
                <a:gd name="T6" fmla="*/ 12749 w 16364"/>
                <a:gd name="T7" fmla="*/ 3615 h 16365"/>
                <a:gd name="T8" fmla="*/ 11308 w 16364"/>
                <a:gd name="T9" fmla="*/ 2541 h 16365"/>
                <a:gd name="T10" fmla="*/ 12920 w 16364"/>
                <a:gd name="T11" fmla="*/ 1759 h 16365"/>
                <a:gd name="T12" fmla="*/ 9794 w 16364"/>
                <a:gd name="T13" fmla="*/ 3615 h 16365"/>
                <a:gd name="T14" fmla="*/ 10038 w 16364"/>
                <a:gd name="T15" fmla="*/ 3982 h 16365"/>
                <a:gd name="T16" fmla="*/ 9794 w 16364"/>
                <a:gd name="T17" fmla="*/ 4348 h 16365"/>
                <a:gd name="T18" fmla="*/ 9379 w 16364"/>
                <a:gd name="T19" fmla="*/ 4250 h 16365"/>
                <a:gd name="T20" fmla="*/ 9257 w 16364"/>
                <a:gd name="T21" fmla="*/ 3908 h 16365"/>
                <a:gd name="T22" fmla="*/ 9574 w 16364"/>
                <a:gd name="T23" fmla="*/ 3591 h 16365"/>
                <a:gd name="T24" fmla="*/ 8402 w 16364"/>
                <a:gd name="T25" fmla="*/ 3371 h 16365"/>
                <a:gd name="T26" fmla="*/ 8719 w 16364"/>
                <a:gd name="T27" fmla="*/ 3689 h 16365"/>
                <a:gd name="T28" fmla="*/ 8719 w 16364"/>
                <a:gd name="T29" fmla="*/ 4153 h 16365"/>
                <a:gd name="T30" fmla="*/ 8402 w 16364"/>
                <a:gd name="T31" fmla="*/ 4446 h 16365"/>
                <a:gd name="T32" fmla="*/ 7865 w 16364"/>
                <a:gd name="T33" fmla="*/ 4397 h 16365"/>
                <a:gd name="T34" fmla="*/ 7596 w 16364"/>
                <a:gd name="T35" fmla="*/ 4031 h 16365"/>
                <a:gd name="T36" fmla="*/ 7694 w 16364"/>
                <a:gd name="T37" fmla="*/ 3591 h 16365"/>
                <a:gd name="T38" fmla="*/ 8060 w 16364"/>
                <a:gd name="T39" fmla="*/ 3347 h 16365"/>
                <a:gd name="T40" fmla="*/ 9281 w 16364"/>
                <a:gd name="T41" fmla="*/ 4885 h 16365"/>
                <a:gd name="T42" fmla="*/ 9379 w 16364"/>
                <a:gd name="T43" fmla="*/ 5227 h 16365"/>
                <a:gd name="T44" fmla="*/ 9086 w 16364"/>
                <a:gd name="T45" fmla="*/ 5545 h 16365"/>
                <a:gd name="T46" fmla="*/ 8646 w 16364"/>
                <a:gd name="T47" fmla="*/ 5301 h 16365"/>
                <a:gd name="T48" fmla="*/ 8646 w 16364"/>
                <a:gd name="T49" fmla="*/ 5007 h 16365"/>
                <a:gd name="T50" fmla="*/ 9086 w 16364"/>
                <a:gd name="T51" fmla="*/ 4763 h 16365"/>
                <a:gd name="T52" fmla="*/ 3298 w 16364"/>
                <a:gd name="T53" fmla="*/ 12408 h 16365"/>
                <a:gd name="T54" fmla="*/ 3762 w 16364"/>
                <a:gd name="T55" fmla="*/ 13482 h 16365"/>
                <a:gd name="T56" fmla="*/ 2418 w 16364"/>
                <a:gd name="T57" fmla="*/ 13995 h 16365"/>
                <a:gd name="T58" fmla="*/ 1905 w 16364"/>
                <a:gd name="T59" fmla="*/ 13897 h 16365"/>
                <a:gd name="T60" fmla="*/ 1686 w 16364"/>
                <a:gd name="T61" fmla="*/ 13580 h 16365"/>
                <a:gd name="T62" fmla="*/ 1881 w 16364"/>
                <a:gd name="T63" fmla="*/ 12554 h 16365"/>
                <a:gd name="T64" fmla="*/ 15362 w 16364"/>
                <a:gd name="T65" fmla="*/ 1 h 16365"/>
                <a:gd name="T66" fmla="*/ 14141 w 16364"/>
                <a:gd name="T67" fmla="*/ 294 h 16365"/>
                <a:gd name="T68" fmla="*/ 12578 w 16364"/>
                <a:gd name="T69" fmla="*/ 1051 h 16365"/>
                <a:gd name="T70" fmla="*/ 9843 w 16364"/>
                <a:gd name="T71" fmla="*/ 1955 h 16365"/>
                <a:gd name="T72" fmla="*/ 7962 w 16364"/>
                <a:gd name="T73" fmla="*/ 1735 h 16365"/>
                <a:gd name="T74" fmla="*/ 6106 w 16364"/>
                <a:gd name="T75" fmla="*/ 2077 h 16365"/>
                <a:gd name="T76" fmla="*/ 4397 w 16364"/>
                <a:gd name="T77" fmla="*/ 2980 h 16365"/>
                <a:gd name="T78" fmla="*/ 2980 w 16364"/>
                <a:gd name="T79" fmla="*/ 4397 h 16365"/>
                <a:gd name="T80" fmla="*/ 2076 w 16364"/>
                <a:gd name="T81" fmla="*/ 6107 h 16365"/>
                <a:gd name="T82" fmla="*/ 1734 w 16364"/>
                <a:gd name="T83" fmla="*/ 7963 h 16365"/>
                <a:gd name="T84" fmla="*/ 1954 w 16364"/>
                <a:gd name="T85" fmla="*/ 9843 h 16365"/>
                <a:gd name="T86" fmla="*/ 1051 w 16364"/>
                <a:gd name="T87" fmla="*/ 12579 h 16365"/>
                <a:gd name="T88" fmla="*/ 293 w 16364"/>
                <a:gd name="T89" fmla="*/ 14142 h 16365"/>
                <a:gd name="T90" fmla="*/ 0 w 16364"/>
                <a:gd name="T91" fmla="*/ 15363 h 16365"/>
                <a:gd name="T92" fmla="*/ 245 w 16364"/>
                <a:gd name="T93" fmla="*/ 16120 h 16365"/>
                <a:gd name="T94" fmla="*/ 806 w 16364"/>
                <a:gd name="T95" fmla="*/ 16364 h 16365"/>
                <a:gd name="T96" fmla="*/ 2150 w 16364"/>
                <a:gd name="T97" fmla="*/ 16120 h 16365"/>
                <a:gd name="T98" fmla="*/ 4665 w 16364"/>
                <a:gd name="T99" fmla="*/ 14752 h 16365"/>
                <a:gd name="T100" fmla="*/ 7718 w 16364"/>
                <a:gd name="T101" fmla="*/ 12432 h 16365"/>
                <a:gd name="T102" fmla="*/ 10966 w 16364"/>
                <a:gd name="T103" fmla="*/ 9330 h 16365"/>
                <a:gd name="T104" fmla="*/ 13702 w 16364"/>
                <a:gd name="T105" fmla="*/ 6131 h 16365"/>
                <a:gd name="T106" fmla="*/ 15582 w 16364"/>
                <a:gd name="T107" fmla="*/ 3322 h 16365"/>
                <a:gd name="T108" fmla="*/ 16315 w 16364"/>
                <a:gd name="T109" fmla="*/ 1393 h 16365"/>
                <a:gd name="T110" fmla="*/ 16339 w 16364"/>
                <a:gd name="T111" fmla="*/ 636 h 16365"/>
                <a:gd name="T112" fmla="*/ 15973 w 16364"/>
                <a:gd name="T113" fmla="*/ 123 h 16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364" h="16365" extrusionOk="0">
                  <a:moveTo>
                    <a:pt x="13580" y="1686"/>
                  </a:moveTo>
                  <a:lnTo>
                    <a:pt x="13677" y="1735"/>
                  </a:lnTo>
                  <a:lnTo>
                    <a:pt x="13775" y="1759"/>
                  </a:lnTo>
                  <a:lnTo>
                    <a:pt x="13848" y="1832"/>
                  </a:lnTo>
                  <a:lnTo>
                    <a:pt x="13897" y="1906"/>
                  </a:lnTo>
                  <a:lnTo>
                    <a:pt x="13946" y="1979"/>
                  </a:lnTo>
                  <a:lnTo>
                    <a:pt x="13970" y="2077"/>
                  </a:lnTo>
                  <a:lnTo>
                    <a:pt x="13995" y="2174"/>
                  </a:lnTo>
                  <a:lnTo>
                    <a:pt x="13995" y="2419"/>
                  </a:lnTo>
                  <a:lnTo>
                    <a:pt x="13922" y="2687"/>
                  </a:lnTo>
                  <a:lnTo>
                    <a:pt x="13824" y="3029"/>
                  </a:lnTo>
                  <a:lnTo>
                    <a:pt x="13677" y="3371"/>
                  </a:lnTo>
                  <a:lnTo>
                    <a:pt x="13482" y="3762"/>
                  </a:lnTo>
                  <a:lnTo>
                    <a:pt x="13238" y="4177"/>
                  </a:lnTo>
                  <a:lnTo>
                    <a:pt x="12993" y="3908"/>
                  </a:lnTo>
                  <a:lnTo>
                    <a:pt x="12749" y="3615"/>
                  </a:lnTo>
                  <a:lnTo>
                    <a:pt x="12407" y="3298"/>
                  </a:lnTo>
                  <a:lnTo>
                    <a:pt x="12041" y="3029"/>
                  </a:lnTo>
                  <a:lnTo>
                    <a:pt x="11675" y="2761"/>
                  </a:lnTo>
                  <a:lnTo>
                    <a:pt x="11308" y="2541"/>
                  </a:lnTo>
                  <a:lnTo>
                    <a:pt x="11748" y="2272"/>
                  </a:lnTo>
                  <a:lnTo>
                    <a:pt x="12187" y="2052"/>
                  </a:lnTo>
                  <a:lnTo>
                    <a:pt x="12554" y="1881"/>
                  </a:lnTo>
                  <a:lnTo>
                    <a:pt x="12920" y="1759"/>
                  </a:lnTo>
                  <a:lnTo>
                    <a:pt x="13213" y="1686"/>
                  </a:lnTo>
                  <a:lnTo>
                    <a:pt x="13580" y="1686"/>
                  </a:lnTo>
                  <a:close/>
                  <a:moveTo>
                    <a:pt x="9721" y="3591"/>
                  </a:moveTo>
                  <a:lnTo>
                    <a:pt x="9794" y="3615"/>
                  </a:lnTo>
                  <a:lnTo>
                    <a:pt x="9916" y="3713"/>
                  </a:lnTo>
                  <a:lnTo>
                    <a:pt x="10014" y="3835"/>
                  </a:lnTo>
                  <a:lnTo>
                    <a:pt x="10038" y="3908"/>
                  </a:lnTo>
                  <a:lnTo>
                    <a:pt x="10038" y="3982"/>
                  </a:lnTo>
                  <a:lnTo>
                    <a:pt x="10038" y="4055"/>
                  </a:lnTo>
                  <a:lnTo>
                    <a:pt x="10014" y="4128"/>
                  </a:lnTo>
                  <a:lnTo>
                    <a:pt x="9916" y="4250"/>
                  </a:lnTo>
                  <a:lnTo>
                    <a:pt x="9794" y="4348"/>
                  </a:lnTo>
                  <a:lnTo>
                    <a:pt x="9721" y="4372"/>
                  </a:lnTo>
                  <a:lnTo>
                    <a:pt x="9574" y="4372"/>
                  </a:lnTo>
                  <a:lnTo>
                    <a:pt x="9501" y="4348"/>
                  </a:lnTo>
                  <a:lnTo>
                    <a:pt x="9379" y="4250"/>
                  </a:lnTo>
                  <a:lnTo>
                    <a:pt x="9281" y="4128"/>
                  </a:lnTo>
                  <a:lnTo>
                    <a:pt x="9257" y="4055"/>
                  </a:lnTo>
                  <a:lnTo>
                    <a:pt x="9257" y="3982"/>
                  </a:lnTo>
                  <a:lnTo>
                    <a:pt x="9257" y="3908"/>
                  </a:lnTo>
                  <a:lnTo>
                    <a:pt x="9281" y="3835"/>
                  </a:lnTo>
                  <a:lnTo>
                    <a:pt x="9379" y="3713"/>
                  </a:lnTo>
                  <a:lnTo>
                    <a:pt x="9501" y="3615"/>
                  </a:lnTo>
                  <a:lnTo>
                    <a:pt x="9574" y="3591"/>
                  </a:lnTo>
                  <a:lnTo>
                    <a:pt x="9721" y="3591"/>
                  </a:lnTo>
                  <a:close/>
                  <a:moveTo>
                    <a:pt x="8182" y="3322"/>
                  </a:moveTo>
                  <a:lnTo>
                    <a:pt x="8304" y="3347"/>
                  </a:lnTo>
                  <a:lnTo>
                    <a:pt x="8402" y="3371"/>
                  </a:lnTo>
                  <a:lnTo>
                    <a:pt x="8500" y="3420"/>
                  </a:lnTo>
                  <a:lnTo>
                    <a:pt x="8597" y="3493"/>
                  </a:lnTo>
                  <a:lnTo>
                    <a:pt x="8671" y="3591"/>
                  </a:lnTo>
                  <a:lnTo>
                    <a:pt x="8719" y="3689"/>
                  </a:lnTo>
                  <a:lnTo>
                    <a:pt x="8768" y="3786"/>
                  </a:lnTo>
                  <a:lnTo>
                    <a:pt x="8768" y="3908"/>
                  </a:lnTo>
                  <a:lnTo>
                    <a:pt x="8768" y="4031"/>
                  </a:lnTo>
                  <a:lnTo>
                    <a:pt x="8719" y="4153"/>
                  </a:lnTo>
                  <a:lnTo>
                    <a:pt x="8671" y="4250"/>
                  </a:lnTo>
                  <a:lnTo>
                    <a:pt x="8597" y="4324"/>
                  </a:lnTo>
                  <a:lnTo>
                    <a:pt x="8500" y="4397"/>
                  </a:lnTo>
                  <a:lnTo>
                    <a:pt x="8402" y="4446"/>
                  </a:lnTo>
                  <a:lnTo>
                    <a:pt x="8304" y="4495"/>
                  </a:lnTo>
                  <a:lnTo>
                    <a:pt x="8060" y="4495"/>
                  </a:lnTo>
                  <a:lnTo>
                    <a:pt x="7962" y="4446"/>
                  </a:lnTo>
                  <a:lnTo>
                    <a:pt x="7865" y="4397"/>
                  </a:lnTo>
                  <a:lnTo>
                    <a:pt x="7767" y="4324"/>
                  </a:lnTo>
                  <a:lnTo>
                    <a:pt x="7694" y="4250"/>
                  </a:lnTo>
                  <a:lnTo>
                    <a:pt x="7645" y="4153"/>
                  </a:lnTo>
                  <a:lnTo>
                    <a:pt x="7596" y="4031"/>
                  </a:lnTo>
                  <a:lnTo>
                    <a:pt x="7596" y="3908"/>
                  </a:lnTo>
                  <a:lnTo>
                    <a:pt x="7596" y="3786"/>
                  </a:lnTo>
                  <a:lnTo>
                    <a:pt x="7645" y="3689"/>
                  </a:lnTo>
                  <a:lnTo>
                    <a:pt x="7694" y="3591"/>
                  </a:lnTo>
                  <a:lnTo>
                    <a:pt x="7767" y="3493"/>
                  </a:lnTo>
                  <a:lnTo>
                    <a:pt x="7865" y="3420"/>
                  </a:lnTo>
                  <a:lnTo>
                    <a:pt x="7962" y="3371"/>
                  </a:lnTo>
                  <a:lnTo>
                    <a:pt x="8060" y="3347"/>
                  </a:lnTo>
                  <a:lnTo>
                    <a:pt x="8182" y="3322"/>
                  </a:lnTo>
                  <a:close/>
                  <a:moveTo>
                    <a:pt x="9086" y="4763"/>
                  </a:moveTo>
                  <a:lnTo>
                    <a:pt x="9159" y="4788"/>
                  </a:lnTo>
                  <a:lnTo>
                    <a:pt x="9281" y="4885"/>
                  </a:lnTo>
                  <a:lnTo>
                    <a:pt x="9354" y="5007"/>
                  </a:lnTo>
                  <a:lnTo>
                    <a:pt x="9379" y="5081"/>
                  </a:lnTo>
                  <a:lnTo>
                    <a:pt x="9379" y="5154"/>
                  </a:lnTo>
                  <a:lnTo>
                    <a:pt x="9379" y="5227"/>
                  </a:lnTo>
                  <a:lnTo>
                    <a:pt x="9354" y="5301"/>
                  </a:lnTo>
                  <a:lnTo>
                    <a:pt x="9281" y="5423"/>
                  </a:lnTo>
                  <a:lnTo>
                    <a:pt x="9159" y="5520"/>
                  </a:lnTo>
                  <a:lnTo>
                    <a:pt x="9086" y="5545"/>
                  </a:lnTo>
                  <a:lnTo>
                    <a:pt x="8915" y="5545"/>
                  </a:lnTo>
                  <a:lnTo>
                    <a:pt x="8842" y="5520"/>
                  </a:lnTo>
                  <a:lnTo>
                    <a:pt x="8719" y="5423"/>
                  </a:lnTo>
                  <a:lnTo>
                    <a:pt x="8646" y="5301"/>
                  </a:lnTo>
                  <a:lnTo>
                    <a:pt x="8622" y="5227"/>
                  </a:lnTo>
                  <a:lnTo>
                    <a:pt x="8597" y="5154"/>
                  </a:lnTo>
                  <a:lnTo>
                    <a:pt x="8622" y="5081"/>
                  </a:lnTo>
                  <a:lnTo>
                    <a:pt x="8646" y="5007"/>
                  </a:lnTo>
                  <a:lnTo>
                    <a:pt x="8719" y="4885"/>
                  </a:lnTo>
                  <a:lnTo>
                    <a:pt x="8842" y="4788"/>
                  </a:lnTo>
                  <a:lnTo>
                    <a:pt x="8915" y="4763"/>
                  </a:lnTo>
                  <a:lnTo>
                    <a:pt x="9086" y="4763"/>
                  </a:lnTo>
                  <a:close/>
                  <a:moveTo>
                    <a:pt x="2540" y="11309"/>
                  </a:moveTo>
                  <a:lnTo>
                    <a:pt x="2760" y="11675"/>
                  </a:lnTo>
                  <a:lnTo>
                    <a:pt x="3029" y="12041"/>
                  </a:lnTo>
                  <a:lnTo>
                    <a:pt x="3298" y="12408"/>
                  </a:lnTo>
                  <a:lnTo>
                    <a:pt x="3615" y="12750"/>
                  </a:lnTo>
                  <a:lnTo>
                    <a:pt x="3908" y="12994"/>
                  </a:lnTo>
                  <a:lnTo>
                    <a:pt x="4177" y="13238"/>
                  </a:lnTo>
                  <a:lnTo>
                    <a:pt x="3762" y="13482"/>
                  </a:lnTo>
                  <a:lnTo>
                    <a:pt x="3371" y="13678"/>
                  </a:lnTo>
                  <a:lnTo>
                    <a:pt x="3029" y="13824"/>
                  </a:lnTo>
                  <a:lnTo>
                    <a:pt x="2687" y="13922"/>
                  </a:lnTo>
                  <a:lnTo>
                    <a:pt x="2418" y="13995"/>
                  </a:lnTo>
                  <a:lnTo>
                    <a:pt x="2174" y="13995"/>
                  </a:lnTo>
                  <a:lnTo>
                    <a:pt x="2076" y="13971"/>
                  </a:lnTo>
                  <a:lnTo>
                    <a:pt x="1979" y="13946"/>
                  </a:lnTo>
                  <a:lnTo>
                    <a:pt x="1905" y="13897"/>
                  </a:lnTo>
                  <a:lnTo>
                    <a:pt x="1832" y="13849"/>
                  </a:lnTo>
                  <a:lnTo>
                    <a:pt x="1759" y="13775"/>
                  </a:lnTo>
                  <a:lnTo>
                    <a:pt x="1734" y="13678"/>
                  </a:lnTo>
                  <a:lnTo>
                    <a:pt x="1686" y="13580"/>
                  </a:lnTo>
                  <a:lnTo>
                    <a:pt x="1686" y="13482"/>
                  </a:lnTo>
                  <a:lnTo>
                    <a:pt x="1686" y="13214"/>
                  </a:lnTo>
                  <a:lnTo>
                    <a:pt x="1759" y="12921"/>
                  </a:lnTo>
                  <a:lnTo>
                    <a:pt x="1881" y="12554"/>
                  </a:lnTo>
                  <a:lnTo>
                    <a:pt x="2052" y="12188"/>
                  </a:lnTo>
                  <a:lnTo>
                    <a:pt x="2272" y="11748"/>
                  </a:lnTo>
                  <a:lnTo>
                    <a:pt x="2540" y="11309"/>
                  </a:lnTo>
                  <a:close/>
                  <a:moveTo>
                    <a:pt x="15362" y="1"/>
                  </a:moveTo>
                  <a:lnTo>
                    <a:pt x="15094" y="25"/>
                  </a:lnTo>
                  <a:lnTo>
                    <a:pt x="14801" y="74"/>
                  </a:lnTo>
                  <a:lnTo>
                    <a:pt x="14483" y="172"/>
                  </a:lnTo>
                  <a:lnTo>
                    <a:pt x="14141" y="294"/>
                  </a:lnTo>
                  <a:lnTo>
                    <a:pt x="13775" y="440"/>
                  </a:lnTo>
                  <a:lnTo>
                    <a:pt x="13384" y="611"/>
                  </a:lnTo>
                  <a:lnTo>
                    <a:pt x="12993" y="831"/>
                  </a:lnTo>
                  <a:lnTo>
                    <a:pt x="12578" y="1051"/>
                  </a:lnTo>
                  <a:lnTo>
                    <a:pt x="11699" y="1613"/>
                  </a:lnTo>
                  <a:lnTo>
                    <a:pt x="10747" y="2272"/>
                  </a:lnTo>
                  <a:lnTo>
                    <a:pt x="10307" y="2101"/>
                  </a:lnTo>
                  <a:lnTo>
                    <a:pt x="9843" y="1955"/>
                  </a:lnTo>
                  <a:lnTo>
                    <a:pt x="9379" y="1857"/>
                  </a:lnTo>
                  <a:lnTo>
                    <a:pt x="8915" y="1784"/>
                  </a:lnTo>
                  <a:lnTo>
                    <a:pt x="8451" y="1735"/>
                  </a:lnTo>
                  <a:lnTo>
                    <a:pt x="7962" y="1735"/>
                  </a:lnTo>
                  <a:lnTo>
                    <a:pt x="7498" y="1784"/>
                  </a:lnTo>
                  <a:lnTo>
                    <a:pt x="7034" y="1832"/>
                  </a:lnTo>
                  <a:lnTo>
                    <a:pt x="6570" y="1930"/>
                  </a:lnTo>
                  <a:lnTo>
                    <a:pt x="6106" y="2077"/>
                  </a:lnTo>
                  <a:lnTo>
                    <a:pt x="5667" y="2248"/>
                  </a:lnTo>
                  <a:lnTo>
                    <a:pt x="5227" y="2443"/>
                  </a:lnTo>
                  <a:lnTo>
                    <a:pt x="4787" y="2687"/>
                  </a:lnTo>
                  <a:lnTo>
                    <a:pt x="4397" y="2980"/>
                  </a:lnTo>
                  <a:lnTo>
                    <a:pt x="4006" y="3273"/>
                  </a:lnTo>
                  <a:lnTo>
                    <a:pt x="3615" y="3615"/>
                  </a:lnTo>
                  <a:lnTo>
                    <a:pt x="3273" y="4006"/>
                  </a:lnTo>
                  <a:lnTo>
                    <a:pt x="2980" y="4397"/>
                  </a:lnTo>
                  <a:lnTo>
                    <a:pt x="2687" y="4788"/>
                  </a:lnTo>
                  <a:lnTo>
                    <a:pt x="2443" y="5227"/>
                  </a:lnTo>
                  <a:lnTo>
                    <a:pt x="2247" y="5667"/>
                  </a:lnTo>
                  <a:lnTo>
                    <a:pt x="2076" y="6107"/>
                  </a:lnTo>
                  <a:lnTo>
                    <a:pt x="1930" y="6571"/>
                  </a:lnTo>
                  <a:lnTo>
                    <a:pt x="1832" y="7035"/>
                  </a:lnTo>
                  <a:lnTo>
                    <a:pt x="1783" y="7499"/>
                  </a:lnTo>
                  <a:lnTo>
                    <a:pt x="1734" y="7963"/>
                  </a:lnTo>
                  <a:lnTo>
                    <a:pt x="1734" y="8451"/>
                  </a:lnTo>
                  <a:lnTo>
                    <a:pt x="1783" y="8915"/>
                  </a:lnTo>
                  <a:lnTo>
                    <a:pt x="1857" y="9379"/>
                  </a:lnTo>
                  <a:lnTo>
                    <a:pt x="1954" y="9843"/>
                  </a:lnTo>
                  <a:lnTo>
                    <a:pt x="2101" y="10307"/>
                  </a:lnTo>
                  <a:lnTo>
                    <a:pt x="2272" y="10747"/>
                  </a:lnTo>
                  <a:lnTo>
                    <a:pt x="1612" y="11699"/>
                  </a:lnTo>
                  <a:lnTo>
                    <a:pt x="1051" y="12579"/>
                  </a:lnTo>
                  <a:lnTo>
                    <a:pt x="831" y="12994"/>
                  </a:lnTo>
                  <a:lnTo>
                    <a:pt x="611" y="13385"/>
                  </a:lnTo>
                  <a:lnTo>
                    <a:pt x="440" y="13775"/>
                  </a:lnTo>
                  <a:lnTo>
                    <a:pt x="293" y="14142"/>
                  </a:lnTo>
                  <a:lnTo>
                    <a:pt x="171" y="14484"/>
                  </a:lnTo>
                  <a:lnTo>
                    <a:pt x="74" y="14801"/>
                  </a:lnTo>
                  <a:lnTo>
                    <a:pt x="25" y="15094"/>
                  </a:lnTo>
                  <a:lnTo>
                    <a:pt x="0" y="15363"/>
                  </a:lnTo>
                  <a:lnTo>
                    <a:pt x="0" y="15583"/>
                  </a:lnTo>
                  <a:lnTo>
                    <a:pt x="49" y="15802"/>
                  </a:lnTo>
                  <a:lnTo>
                    <a:pt x="123" y="15973"/>
                  </a:lnTo>
                  <a:lnTo>
                    <a:pt x="245" y="16120"/>
                  </a:lnTo>
                  <a:lnTo>
                    <a:pt x="342" y="16218"/>
                  </a:lnTo>
                  <a:lnTo>
                    <a:pt x="489" y="16291"/>
                  </a:lnTo>
                  <a:lnTo>
                    <a:pt x="635" y="16340"/>
                  </a:lnTo>
                  <a:lnTo>
                    <a:pt x="806" y="16364"/>
                  </a:lnTo>
                  <a:lnTo>
                    <a:pt x="1173" y="16364"/>
                  </a:lnTo>
                  <a:lnTo>
                    <a:pt x="1393" y="16315"/>
                  </a:lnTo>
                  <a:lnTo>
                    <a:pt x="1637" y="16267"/>
                  </a:lnTo>
                  <a:lnTo>
                    <a:pt x="2150" y="16120"/>
                  </a:lnTo>
                  <a:lnTo>
                    <a:pt x="2711" y="15876"/>
                  </a:lnTo>
                  <a:lnTo>
                    <a:pt x="3322" y="15583"/>
                  </a:lnTo>
                  <a:lnTo>
                    <a:pt x="3957" y="15192"/>
                  </a:lnTo>
                  <a:lnTo>
                    <a:pt x="4665" y="14752"/>
                  </a:lnTo>
                  <a:lnTo>
                    <a:pt x="5373" y="14264"/>
                  </a:lnTo>
                  <a:lnTo>
                    <a:pt x="6131" y="13702"/>
                  </a:lnTo>
                  <a:lnTo>
                    <a:pt x="6912" y="13092"/>
                  </a:lnTo>
                  <a:lnTo>
                    <a:pt x="7718" y="12432"/>
                  </a:lnTo>
                  <a:lnTo>
                    <a:pt x="8524" y="11724"/>
                  </a:lnTo>
                  <a:lnTo>
                    <a:pt x="9330" y="10967"/>
                  </a:lnTo>
                  <a:lnTo>
                    <a:pt x="10160" y="10161"/>
                  </a:lnTo>
                  <a:lnTo>
                    <a:pt x="10966" y="9330"/>
                  </a:lnTo>
                  <a:lnTo>
                    <a:pt x="11723" y="8524"/>
                  </a:lnTo>
                  <a:lnTo>
                    <a:pt x="12432" y="7718"/>
                  </a:lnTo>
                  <a:lnTo>
                    <a:pt x="13091" y="6912"/>
                  </a:lnTo>
                  <a:lnTo>
                    <a:pt x="13702" y="6131"/>
                  </a:lnTo>
                  <a:lnTo>
                    <a:pt x="14263" y="5374"/>
                  </a:lnTo>
                  <a:lnTo>
                    <a:pt x="14752" y="4666"/>
                  </a:lnTo>
                  <a:lnTo>
                    <a:pt x="15192" y="3957"/>
                  </a:lnTo>
                  <a:lnTo>
                    <a:pt x="15582" y="3322"/>
                  </a:lnTo>
                  <a:lnTo>
                    <a:pt x="15875" y="2712"/>
                  </a:lnTo>
                  <a:lnTo>
                    <a:pt x="16120" y="2150"/>
                  </a:lnTo>
                  <a:lnTo>
                    <a:pt x="16266" y="1637"/>
                  </a:lnTo>
                  <a:lnTo>
                    <a:pt x="16315" y="1393"/>
                  </a:lnTo>
                  <a:lnTo>
                    <a:pt x="16364" y="1173"/>
                  </a:lnTo>
                  <a:lnTo>
                    <a:pt x="16364" y="978"/>
                  </a:lnTo>
                  <a:lnTo>
                    <a:pt x="16364" y="807"/>
                  </a:lnTo>
                  <a:lnTo>
                    <a:pt x="16339" y="636"/>
                  </a:lnTo>
                  <a:lnTo>
                    <a:pt x="16291" y="489"/>
                  </a:lnTo>
                  <a:lnTo>
                    <a:pt x="16217" y="343"/>
                  </a:lnTo>
                  <a:lnTo>
                    <a:pt x="16120" y="245"/>
                  </a:lnTo>
                  <a:lnTo>
                    <a:pt x="15973" y="123"/>
                  </a:lnTo>
                  <a:lnTo>
                    <a:pt x="15802" y="50"/>
                  </a:lnTo>
                  <a:lnTo>
                    <a:pt x="15582" y="1"/>
                  </a:lnTo>
                  <a:lnTo>
                    <a:pt x="1536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23557" name="Google Shape;102;p17">
            <a:extLst>
              <a:ext uri="{FF2B5EF4-FFF2-40B4-BE49-F238E27FC236}">
                <a16:creationId xmlns:a16="http://schemas.microsoft.com/office/drawing/2014/main" id="{EC7DA302-58C4-5549-8FF6-745CB48CB020}"/>
              </a:ext>
            </a:extLst>
          </p:cNvPr>
          <p:cNvGrpSpPr>
            <a:grpSpLocks/>
          </p:cNvGrpSpPr>
          <p:nvPr/>
        </p:nvGrpSpPr>
        <p:grpSpPr bwMode="auto">
          <a:xfrm rot="2580127">
            <a:off x="5934075" y="1589088"/>
            <a:ext cx="727075" cy="728662"/>
            <a:chOff x="570875" y="4322250"/>
            <a:chExt cx="443300" cy="443325"/>
          </a:xfrm>
        </p:grpSpPr>
        <p:sp>
          <p:nvSpPr>
            <p:cNvPr id="23563" name="Google Shape;103;p17">
              <a:extLst>
                <a:ext uri="{FF2B5EF4-FFF2-40B4-BE49-F238E27FC236}">
                  <a16:creationId xmlns:a16="http://schemas.microsoft.com/office/drawing/2014/main" id="{C003D583-B67E-7348-BD70-96E5D714D73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875" y="4322250"/>
              <a:ext cx="443300" cy="443325"/>
            </a:xfrm>
            <a:custGeom>
              <a:avLst/>
              <a:gdLst>
                <a:gd name="T0" fmla="*/ 13506 w 17732"/>
                <a:gd name="T1" fmla="*/ 2785 h 17733"/>
                <a:gd name="T2" fmla="*/ 14068 w 17732"/>
                <a:gd name="T3" fmla="*/ 3054 h 17733"/>
                <a:gd name="T4" fmla="*/ 14556 w 17732"/>
                <a:gd name="T5" fmla="*/ 3493 h 17733"/>
                <a:gd name="T6" fmla="*/ 14874 w 17732"/>
                <a:gd name="T7" fmla="*/ 4031 h 17733"/>
                <a:gd name="T8" fmla="*/ 15021 w 17732"/>
                <a:gd name="T9" fmla="*/ 4641 h 17733"/>
                <a:gd name="T10" fmla="*/ 14996 w 17732"/>
                <a:gd name="T11" fmla="*/ 5252 h 17733"/>
                <a:gd name="T12" fmla="*/ 14776 w 17732"/>
                <a:gd name="T13" fmla="*/ 5838 h 17733"/>
                <a:gd name="T14" fmla="*/ 14410 w 17732"/>
                <a:gd name="T15" fmla="*/ 6375 h 17733"/>
                <a:gd name="T16" fmla="*/ 13189 w 17732"/>
                <a:gd name="T17" fmla="*/ 7499 h 17733"/>
                <a:gd name="T18" fmla="*/ 12725 w 17732"/>
                <a:gd name="T19" fmla="*/ 7548 h 17733"/>
                <a:gd name="T20" fmla="*/ 12334 w 17732"/>
                <a:gd name="T21" fmla="*/ 7328 h 17733"/>
                <a:gd name="T22" fmla="*/ 10234 w 17732"/>
                <a:gd name="T23" fmla="*/ 5154 h 17733"/>
                <a:gd name="T24" fmla="*/ 10185 w 17732"/>
                <a:gd name="T25" fmla="*/ 4690 h 17733"/>
                <a:gd name="T26" fmla="*/ 10405 w 17732"/>
                <a:gd name="T27" fmla="*/ 4299 h 17733"/>
                <a:gd name="T28" fmla="*/ 11699 w 17732"/>
                <a:gd name="T29" fmla="*/ 3054 h 17733"/>
                <a:gd name="T30" fmla="*/ 12261 w 17732"/>
                <a:gd name="T31" fmla="*/ 2785 h 17733"/>
                <a:gd name="T32" fmla="*/ 13091 w 17732"/>
                <a:gd name="T33" fmla="*/ 2712 h 17733"/>
                <a:gd name="T34" fmla="*/ 8548 w 17732"/>
                <a:gd name="T35" fmla="*/ 8915 h 17733"/>
                <a:gd name="T36" fmla="*/ 8768 w 17732"/>
                <a:gd name="T37" fmla="*/ 9086 h 17733"/>
                <a:gd name="T38" fmla="*/ 8866 w 17732"/>
                <a:gd name="T39" fmla="*/ 9355 h 17733"/>
                <a:gd name="T40" fmla="*/ 8768 w 17732"/>
                <a:gd name="T41" fmla="*/ 9624 h 17733"/>
                <a:gd name="T42" fmla="*/ 6106 w 17732"/>
                <a:gd name="T43" fmla="*/ 12310 h 17733"/>
                <a:gd name="T44" fmla="*/ 5740 w 17732"/>
                <a:gd name="T45" fmla="*/ 12383 h 17733"/>
                <a:gd name="T46" fmla="*/ 5496 w 17732"/>
                <a:gd name="T47" fmla="*/ 12237 h 17733"/>
                <a:gd name="T48" fmla="*/ 5349 w 17732"/>
                <a:gd name="T49" fmla="*/ 11993 h 17733"/>
                <a:gd name="T50" fmla="*/ 5373 w 17732"/>
                <a:gd name="T51" fmla="*/ 11700 h 17733"/>
                <a:gd name="T52" fmla="*/ 8036 w 17732"/>
                <a:gd name="T53" fmla="*/ 9013 h 17733"/>
                <a:gd name="T54" fmla="*/ 8280 w 17732"/>
                <a:gd name="T55" fmla="*/ 8891 h 17733"/>
                <a:gd name="T56" fmla="*/ 14288 w 17732"/>
                <a:gd name="T57" fmla="*/ 25 h 17733"/>
                <a:gd name="T58" fmla="*/ 12676 w 17732"/>
                <a:gd name="T59" fmla="*/ 245 h 17733"/>
                <a:gd name="T60" fmla="*/ 11235 w 17732"/>
                <a:gd name="T61" fmla="*/ 758 h 17733"/>
                <a:gd name="T62" fmla="*/ 10649 w 17732"/>
                <a:gd name="T63" fmla="*/ 1124 h 17733"/>
                <a:gd name="T64" fmla="*/ 391 w 17732"/>
                <a:gd name="T65" fmla="*/ 6229 h 17733"/>
                <a:gd name="T66" fmla="*/ 49 w 17732"/>
                <a:gd name="T67" fmla="*/ 6327 h 17733"/>
                <a:gd name="T68" fmla="*/ 25 w 17732"/>
                <a:gd name="T69" fmla="*/ 6571 h 17733"/>
                <a:gd name="T70" fmla="*/ 2589 w 17732"/>
                <a:gd name="T71" fmla="*/ 9184 h 17733"/>
                <a:gd name="T72" fmla="*/ 806 w 17732"/>
                <a:gd name="T73" fmla="*/ 9795 h 17733"/>
                <a:gd name="T74" fmla="*/ 562 w 17732"/>
                <a:gd name="T75" fmla="*/ 10014 h 17733"/>
                <a:gd name="T76" fmla="*/ 635 w 17732"/>
                <a:gd name="T77" fmla="*/ 10332 h 17733"/>
                <a:gd name="T78" fmla="*/ 7401 w 17732"/>
                <a:gd name="T79" fmla="*/ 17097 h 17733"/>
                <a:gd name="T80" fmla="*/ 7718 w 17732"/>
                <a:gd name="T81" fmla="*/ 17170 h 17733"/>
                <a:gd name="T82" fmla="*/ 7938 w 17732"/>
                <a:gd name="T83" fmla="*/ 16926 h 17733"/>
                <a:gd name="T84" fmla="*/ 8548 w 17732"/>
                <a:gd name="T85" fmla="*/ 15143 h 17733"/>
                <a:gd name="T86" fmla="*/ 11162 w 17732"/>
                <a:gd name="T87" fmla="*/ 17708 h 17733"/>
                <a:gd name="T88" fmla="*/ 11406 w 17732"/>
                <a:gd name="T89" fmla="*/ 17683 h 17733"/>
                <a:gd name="T90" fmla="*/ 11504 w 17732"/>
                <a:gd name="T91" fmla="*/ 17341 h 17733"/>
                <a:gd name="T92" fmla="*/ 16608 w 17732"/>
                <a:gd name="T93" fmla="*/ 7084 h 17733"/>
                <a:gd name="T94" fmla="*/ 16974 w 17732"/>
                <a:gd name="T95" fmla="*/ 6498 h 17733"/>
                <a:gd name="T96" fmla="*/ 17487 w 17732"/>
                <a:gd name="T97" fmla="*/ 5057 h 17733"/>
                <a:gd name="T98" fmla="*/ 17707 w 17732"/>
                <a:gd name="T99" fmla="*/ 3445 h 17733"/>
                <a:gd name="T100" fmla="*/ 17707 w 17732"/>
                <a:gd name="T101" fmla="*/ 1955 h 17733"/>
                <a:gd name="T102" fmla="*/ 17512 w 17732"/>
                <a:gd name="T103" fmla="*/ 831 h 17733"/>
                <a:gd name="T104" fmla="*/ 17292 w 17732"/>
                <a:gd name="T105" fmla="*/ 441 h 17733"/>
                <a:gd name="T106" fmla="*/ 16901 w 17732"/>
                <a:gd name="T107" fmla="*/ 221 h 17733"/>
                <a:gd name="T108" fmla="*/ 15778 w 17732"/>
                <a:gd name="T109" fmla="*/ 25 h 177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7732" h="17733" extrusionOk="0">
                  <a:moveTo>
                    <a:pt x="13091" y="2712"/>
                  </a:moveTo>
                  <a:lnTo>
                    <a:pt x="13286" y="2736"/>
                  </a:lnTo>
                  <a:lnTo>
                    <a:pt x="13506" y="2785"/>
                  </a:lnTo>
                  <a:lnTo>
                    <a:pt x="13702" y="2858"/>
                  </a:lnTo>
                  <a:lnTo>
                    <a:pt x="13873" y="2956"/>
                  </a:lnTo>
                  <a:lnTo>
                    <a:pt x="14068" y="3054"/>
                  </a:lnTo>
                  <a:lnTo>
                    <a:pt x="14239" y="3176"/>
                  </a:lnTo>
                  <a:lnTo>
                    <a:pt x="14410" y="3323"/>
                  </a:lnTo>
                  <a:lnTo>
                    <a:pt x="14556" y="3493"/>
                  </a:lnTo>
                  <a:lnTo>
                    <a:pt x="14679" y="3664"/>
                  </a:lnTo>
                  <a:lnTo>
                    <a:pt x="14776" y="3860"/>
                  </a:lnTo>
                  <a:lnTo>
                    <a:pt x="14874" y="4031"/>
                  </a:lnTo>
                  <a:lnTo>
                    <a:pt x="14947" y="4226"/>
                  </a:lnTo>
                  <a:lnTo>
                    <a:pt x="14996" y="4446"/>
                  </a:lnTo>
                  <a:lnTo>
                    <a:pt x="15021" y="4641"/>
                  </a:lnTo>
                  <a:lnTo>
                    <a:pt x="15021" y="4861"/>
                  </a:lnTo>
                  <a:lnTo>
                    <a:pt x="15021" y="5057"/>
                  </a:lnTo>
                  <a:lnTo>
                    <a:pt x="14996" y="5252"/>
                  </a:lnTo>
                  <a:lnTo>
                    <a:pt x="14947" y="5472"/>
                  </a:lnTo>
                  <a:lnTo>
                    <a:pt x="14874" y="5667"/>
                  </a:lnTo>
                  <a:lnTo>
                    <a:pt x="14776" y="5838"/>
                  </a:lnTo>
                  <a:lnTo>
                    <a:pt x="14679" y="6033"/>
                  </a:lnTo>
                  <a:lnTo>
                    <a:pt x="14556" y="6204"/>
                  </a:lnTo>
                  <a:lnTo>
                    <a:pt x="14410" y="6375"/>
                  </a:lnTo>
                  <a:lnTo>
                    <a:pt x="13433" y="7328"/>
                  </a:lnTo>
                  <a:lnTo>
                    <a:pt x="13311" y="7426"/>
                  </a:lnTo>
                  <a:lnTo>
                    <a:pt x="13189" y="7499"/>
                  </a:lnTo>
                  <a:lnTo>
                    <a:pt x="13042" y="7548"/>
                  </a:lnTo>
                  <a:lnTo>
                    <a:pt x="12871" y="7572"/>
                  </a:lnTo>
                  <a:lnTo>
                    <a:pt x="12725" y="7548"/>
                  </a:lnTo>
                  <a:lnTo>
                    <a:pt x="12578" y="7499"/>
                  </a:lnTo>
                  <a:lnTo>
                    <a:pt x="12456" y="7426"/>
                  </a:lnTo>
                  <a:lnTo>
                    <a:pt x="12334" y="7328"/>
                  </a:lnTo>
                  <a:lnTo>
                    <a:pt x="10405" y="5398"/>
                  </a:lnTo>
                  <a:lnTo>
                    <a:pt x="10307" y="5276"/>
                  </a:lnTo>
                  <a:lnTo>
                    <a:pt x="10234" y="5154"/>
                  </a:lnTo>
                  <a:lnTo>
                    <a:pt x="10185" y="5008"/>
                  </a:lnTo>
                  <a:lnTo>
                    <a:pt x="10160" y="4861"/>
                  </a:lnTo>
                  <a:lnTo>
                    <a:pt x="10185" y="4690"/>
                  </a:lnTo>
                  <a:lnTo>
                    <a:pt x="10234" y="4544"/>
                  </a:lnTo>
                  <a:lnTo>
                    <a:pt x="10307" y="4422"/>
                  </a:lnTo>
                  <a:lnTo>
                    <a:pt x="10405" y="4299"/>
                  </a:lnTo>
                  <a:lnTo>
                    <a:pt x="11357" y="3323"/>
                  </a:lnTo>
                  <a:lnTo>
                    <a:pt x="11528" y="3176"/>
                  </a:lnTo>
                  <a:lnTo>
                    <a:pt x="11699" y="3054"/>
                  </a:lnTo>
                  <a:lnTo>
                    <a:pt x="11894" y="2956"/>
                  </a:lnTo>
                  <a:lnTo>
                    <a:pt x="12065" y="2858"/>
                  </a:lnTo>
                  <a:lnTo>
                    <a:pt x="12261" y="2785"/>
                  </a:lnTo>
                  <a:lnTo>
                    <a:pt x="12481" y="2736"/>
                  </a:lnTo>
                  <a:lnTo>
                    <a:pt x="12676" y="2712"/>
                  </a:lnTo>
                  <a:lnTo>
                    <a:pt x="13091" y="2712"/>
                  </a:lnTo>
                  <a:close/>
                  <a:moveTo>
                    <a:pt x="8377" y="8867"/>
                  </a:moveTo>
                  <a:lnTo>
                    <a:pt x="8475" y="8891"/>
                  </a:lnTo>
                  <a:lnTo>
                    <a:pt x="8548" y="8915"/>
                  </a:lnTo>
                  <a:lnTo>
                    <a:pt x="8646" y="8964"/>
                  </a:lnTo>
                  <a:lnTo>
                    <a:pt x="8719" y="9013"/>
                  </a:lnTo>
                  <a:lnTo>
                    <a:pt x="8768" y="9086"/>
                  </a:lnTo>
                  <a:lnTo>
                    <a:pt x="8817" y="9184"/>
                  </a:lnTo>
                  <a:lnTo>
                    <a:pt x="8841" y="9257"/>
                  </a:lnTo>
                  <a:lnTo>
                    <a:pt x="8866" y="9355"/>
                  </a:lnTo>
                  <a:lnTo>
                    <a:pt x="8841" y="9453"/>
                  </a:lnTo>
                  <a:lnTo>
                    <a:pt x="8817" y="9550"/>
                  </a:lnTo>
                  <a:lnTo>
                    <a:pt x="8768" y="9624"/>
                  </a:lnTo>
                  <a:lnTo>
                    <a:pt x="8719" y="9697"/>
                  </a:lnTo>
                  <a:lnTo>
                    <a:pt x="6179" y="12237"/>
                  </a:lnTo>
                  <a:lnTo>
                    <a:pt x="6106" y="12310"/>
                  </a:lnTo>
                  <a:lnTo>
                    <a:pt x="6033" y="12359"/>
                  </a:lnTo>
                  <a:lnTo>
                    <a:pt x="5935" y="12383"/>
                  </a:lnTo>
                  <a:lnTo>
                    <a:pt x="5740" y="12383"/>
                  </a:lnTo>
                  <a:lnTo>
                    <a:pt x="5642" y="12359"/>
                  </a:lnTo>
                  <a:lnTo>
                    <a:pt x="5569" y="12310"/>
                  </a:lnTo>
                  <a:lnTo>
                    <a:pt x="5496" y="12237"/>
                  </a:lnTo>
                  <a:lnTo>
                    <a:pt x="5422" y="12164"/>
                  </a:lnTo>
                  <a:lnTo>
                    <a:pt x="5373" y="12090"/>
                  </a:lnTo>
                  <a:lnTo>
                    <a:pt x="5349" y="11993"/>
                  </a:lnTo>
                  <a:lnTo>
                    <a:pt x="5349" y="11895"/>
                  </a:lnTo>
                  <a:lnTo>
                    <a:pt x="5349" y="11797"/>
                  </a:lnTo>
                  <a:lnTo>
                    <a:pt x="5373" y="11700"/>
                  </a:lnTo>
                  <a:lnTo>
                    <a:pt x="5422" y="11626"/>
                  </a:lnTo>
                  <a:lnTo>
                    <a:pt x="5496" y="11553"/>
                  </a:lnTo>
                  <a:lnTo>
                    <a:pt x="8036" y="9013"/>
                  </a:lnTo>
                  <a:lnTo>
                    <a:pt x="8109" y="8964"/>
                  </a:lnTo>
                  <a:lnTo>
                    <a:pt x="8182" y="8915"/>
                  </a:lnTo>
                  <a:lnTo>
                    <a:pt x="8280" y="8891"/>
                  </a:lnTo>
                  <a:lnTo>
                    <a:pt x="8377" y="8867"/>
                  </a:lnTo>
                  <a:close/>
                  <a:moveTo>
                    <a:pt x="14825" y="1"/>
                  </a:moveTo>
                  <a:lnTo>
                    <a:pt x="14288" y="25"/>
                  </a:lnTo>
                  <a:lnTo>
                    <a:pt x="13751" y="50"/>
                  </a:lnTo>
                  <a:lnTo>
                    <a:pt x="13213" y="123"/>
                  </a:lnTo>
                  <a:lnTo>
                    <a:pt x="12676" y="245"/>
                  </a:lnTo>
                  <a:lnTo>
                    <a:pt x="12163" y="367"/>
                  </a:lnTo>
                  <a:lnTo>
                    <a:pt x="11675" y="538"/>
                  </a:lnTo>
                  <a:lnTo>
                    <a:pt x="11235" y="758"/>
                  </a:lnTo>
                  <a:lnTo>
                    <a:pt x="11015" y="856"/>
                  </a:lnTo>
                  <a:lnTo>
                    <a:pt x="10844" y="1002"/>
                  </a:lnTo>
                  <a:lnTo>
                    <a:pt x="10649" y="1124"/>
                  </a:lnTo>
                  <a:lnTo>
                    <a:pt x="10502" y="1271"/>
                  </a:lnTo>
                  <a:lnTo>
                    <a:pt x="5544" y="6229"/>
                  </a:lnTo>
                  <a:lnTo>
                    <a:pt x="391" y="6229"/>
                  </a:lnTo>
                  <a:lnTo>
                    <a:pt x="245" y="6253"/>
                  </a:lnTo>
                  <a:lnTo>
                    <a:pt x="147" y="6278"/>
                  </a:lnTo>
                  <a:lnTo>
                    <a:pt x="49" y="6327"/>
                  </a:lnTo>
                  <a:lnTo>
                    <a:pt x="0" y="6400"/>
                  </a:lnTo>
                  <a:lnTo>
                    <a:pt x="0" y="6473"/>
                  </a:lnTo>
                  <a:lnTo>
                    <a:pt x="25" y="6571"/>
                  </a:lnTo>
                  <a:lnTo>
                    <a:pt x="74" y="6668"/>
                  </a:lnTo>
                  <a:lnTo>
                    <a:pt x="171" y="6791"/>
                  </a:lnTo>
                  <a:lnTo>
                    <a:pt x="2589" y="9184"/>
                  </a:lnTo>
                  <a:lnTo>
                    <a:pt x="2272" y="9502"/>
                  </a:lnTo>
                  <a:lnTo>
                    <a:pt x="953" y="9746"/>
                  </a:lnTo>
                  <a:lnTo>
                    <a:pt x="806" y="9795"/>
                  </a:lnTo>
                  <a:lnTo>
                    <a:pt x="684" y="9843"/>
                  </a:lnTo>
                  <a:lnTo>
                    <a:pt x="611" y="9941"/>
                  </a:lnTo>
                  <a:lnTo>
                    <a:pt x="562" y="10014"/>
                  </a:lnTo>
                  <a:lnTo>
                    <a:pt x="562" y="10112"/>
                  </a:lnTo>
                  <a:lnTo>
                    <a:pt x="586" y="10234"/>
                  </a:lnTo>
                  <a:lnTo>
                    <a:pt x="635" y="10332"/>
                  </a:lnTo>
                  <a:lnTo>
                    <a:pt x="733" y="10454"/>
                  </a:lnTo>
                  <a:lnTo>
                    <a:pt x="7278" y="16999"/>
                  </a:lnTo>
                  <a:lnTo>
                    <a:pt x="7401" y="17097"/>
                  </a:lnTo>
                  <a:lnTo>
                    <a:pt x="7498" y="17146"/>
                  </a:lnTo>
                  <a:lnTo>
                    <a:pt x="7620" y="17170"/>
                  </a:lnTo>
                  <a:lnTo>
                    <a:pt x="7718" y="17170"/>
                  </a:lnTo>
                  <a:lnTo>
                    <a:pt x="7791" y="17122"/>
                  </a:lnTo>
                  <a:lnTo>
                    <a:pt x="7889" y="17048"/>
                  </a:lnTo>
                  <a:lnTo>
                    <a:pt x="7938" y="16926"/>
                  </a:lnTo>
                  <a:lnTo>
                    <a:pt x="7987" y="16780"/>
                  </a:lnTo>
                  <a:lnTo>
                    <a:pt x="8231" y="15461"/>
                  </a:lnTo>
                  <a:lnTo>
                    <a:pt x="8548" y="15143"/>
                  </a:lnTo>
                  <a:lnTo>
                    <a:pt x="10942" y="17561"/>
                  </a:lnTo>
                  <a:lnTo>
                    <a:pt x="11064" y="17659"/>
                  </a:lnTo>
                  <a:lnTo>
                    <a:pt x="11162" y="17708"/>
                  </a:lnTo>
                  <a:lnTo>
                    <a:pt x="11259" y="17732"/>
                  </a:lnTo>
                  <a:lnTo>
                    <a:pt x="11333" y="17732"/>
                  </a:lnTo>
                  <a:lnTo>
                    <a:pt x="11406" y="17683"/>
                  </a:lnTo>
                  <a:lnTo>
                    <a:pt x="11455" y="17586"/>
                  </a:lnTo>
                  <a:lnTo>
                    <a:pt x="11479" y="17488"/>
                  </a:lnTo>
                  <a:lnTo>
                    <a:pt x="11504" y="17341"/>
                  </a:lnTo>
                  <a:lnTo>
                    <a:pt x="11504" y="12188"/>
                  </a:lnTo>
                  <a:lnTo>
                    <a:pt x="16461" y="7230"/>
                  </a:lnTo>
                  <a:lnTo>
                    <a:pt x="16608" y="7084"/>
                  </a:lnTo>
                  <a:lnTo>
                    <a:pt x="16730" y="6888"/>
                  </a:lnTo>
                  <a:lnTo>
                    <a:pt x="16877" y="6693"/>
                  </a:lnTo>
                  <a:lnTo>
                    <a:pt x="16974" y="6498"/>
                  </a:lnTo>
                  <a:lnTo>
                    <a:pt x="17194" y="6058"/>
                  </a:lnTo>
                  <a:lnTo>
                    <a:pt x="17365" y="5569"/>
                  </a:lnTo>
                  <a:lnTo>
                    <a:pt x="17487" y="5057"/>
                  </a:lnTo>
                  <a:lnTo>
                    <a:pt x="17609" y="4519"/>
                  </a:lnTo>
                  <a:lnTo>
                    <a:pt x="17683" y="3982"/>
                  </a:lnTo>
                  <a:lnTo>
                    <a:pt x="17707" y="3445"/>
                  </a:lnTo>
                  <a:lnTo>
                    <a:pt x="17731" y="2907"/>
                  </a:lnTo>
                  <a:lnTo>
                    <a:pt x="17731" y="2419"/>
                  </a:lnTo>
                  <a:lnTo>
                    <a:pt x="17707" y="1955"/>
                  </a:lnTo>
                  <a:lnTo>
                    <a:pt x="17658" y="1515"/>
                  </a:lnTo>
                  <a:lnTo>
                    <a:pt x="17585" y="1149"/>
                  </a:lnTo>
                  <a:lnTo>
                    <a:pt x="17512" y="831"/>
                  </a:lnTo>
                  <a:lnTo>
                    <a:pt x="17414" y="587"/>
                  </a:lnTo>
                  <a:lnTo>
                    <a:pt x="17341" y="489"/>
                  </a:lnTo>
                  <a:lnTo>
                    <a:pt x="17292" y="441"/>
                  </a:lnTo>
                  <a:lnTo>
                    <a:pt x="17243" y="392"/>
                  </a:lnTo>
                  <a:lnTo>
                    <a:pt x="17145" y="318"/>
                  </a:lnTo>
                  <a:lnTo>
                    <a:pt x="16901" y="221"/>
                  </a:lnTo>
                  <a:lnTo>
                    <a:pt x="16584" y="148"/>
                  </a:lnTo>
                  <a:lnTo>
                    <a:pt x="16217" y="74"/>
                  </a:lnTo>
                  <a:lnTo>
                    <a:pt x="15778" y="25"/>
                  </a:lnTo>
                  <a:lnTo>
                    <a:pt x="15314" y="1"/>
                  </a:lnTo>
                  <a:lnTo>
                    <a:pt x="1482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23564" name="Google Shape;104;p17">
              <a:extLst>
                <a:ext uri="{FF2B5EF4-FFF2-40B4-BE49-F238E27FC236}">
                  <a16:creationId xmlns:a16="http://schemas.microsoft.com/office/drawing/2014/main" id="{63FEA347-E662-744D-961A-A55D3B1374B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725" y="4665400"/>
              <a:ext cx="73300" cy="73300"/>
            </a:xfrm>
            <a:custGeom>
              <a:avLst/>
              <a:gdLst>
                <a:gd name="T0" fmla="*/ 2028 w 2932"/>
                <a:gd name="T1" fmla="*/ 1 h 2932"/>
                <a:gd name="T2" fmla="*/ 1857 w 2932"/>
                <a:gd name="T3" fmla="*/ 25 h 2932"/>
                <a:gd name="T4" fmla="*/ 1686 w 2932"/>
                <a:gd name="T5" fmla="*/ 74 h 2932"/>
                <a:gd name="T6" fmla="*/ 1515 w 2932"/>
                <a:gd name="T7" fmla="*/ 147 h 2932"/>
                <a:gd name="T8" fmla="*/ 1369 w 2932"/>
                <a:gd name="T9" fmla="*/ 269 h 2932"/>
                <a:gd name="T10" fmla="*/ 1222 w 2932"/>
                <a:gd name="T11" fmla="*/ 489 h 2932"/>
                <a:gd name="T12" fmla="*/ 1002 w 2932"/>
                <a:gd name="T13" fmla="*/ 831 h 2932"/>
                <a:gd name="T14" fmla="*/ 563 w 2932"/>
                <a:gd name="T15" fmla="*/ 1735 h 2932"/>
                <a:gd name="T16" fmla="*/ 172 w 2932"/>
                <a:gd name="T17" fmla="*/ 2565 h 2932"/>
                <a:gd name="T18" fmla="*/ 1 w 2932"/>
                <a:gd name="T19" fmla="*/ 2932 h 2932"/>
                <a:gd name="T20" fmla="*/ 1 w 2932"/>
                <a:gd name="T21" fmla="*/ 2932 h 2932"/>
                <a:gd name="T22" fmla="*/ 367 w 2932"/>
                <a:gd name="T23" fmla="*/ 2761 h 2932"/>
                <a:gd name="T24" fmla="*/ 1198 w 2932"/>
                <a:gd name="T25" fmla="*/ 2370 h 2932"/>
                <a:gd name="T26" fmla="*/ 2101 w 2932"/>
                <a:gd name="T27" fmla="*/ 1930 h 2932"/>
                <a:gd name="T28" fmla="*/ 2443 w 2932"/>
                <a:gd name="T29" fmla="*/ 1710 h 2932"/>
                <a:gd name="T30" fmla="*/ 2663 w 2932"/>
                <a:gd name="T31" fmla="*/ 1564 h 2932"/>
                <a:gd name="T32" fmla="*/ 2785 w 2932"/>
                <a:gd name="T33" fmla="*/ 1417 h 2932"/>
                <a:gd name="T34" fmla="*/ 2858 w 2932"/>
                <a:gd name="T35" fmla="*/ 1246 h 2932"/>
                <a:gd name="T36" fmla="*/ 2907 w 2932"/>
                <a:gd name="T37" fmla="*/ 1075 h 2932"/>
                <a:gd name="T38" fmla="*/ 2932 w 2932"/>
                <a:gd name="T39" fmla="*/ 904 h 2932"/>
                <a:gd name="T40" fmla="*/ 2907 w 2932"/>
                <a:gd name="T41" fmla="*/ 733 h 2932"/>
                <a:gd name="T42" fmla="*/ 2858 w 2932"/>
                <a:gd name="T43" fmla="*/ 562 h 2932"/>
                <a:gd name="T44" fmla="*/ 2785 w 2932"/>
                <a:gd name="T45" fmla="*/ 416 h 2932"/>
                <a:gd name="T46" fmla="*/ 2663 w 2932"/>
                <a:gd name="T47" fmla="*/ 269 h 2932"/>
                <a:gd name="T48" fmla="*/ 2517 w 2932"/>
                <a:gd name="T49" fmla="*/ 147 h 2932"/>
                <a:gd name="T50" fmla="*/ 2370 w 2932"/>
                <a:gd name="T51" fmla="*/ 74 h 2932"/>
                <a:gd name="T52" fmla="*/ 2199 w 2932"/>
                <a:gd name="T53" fmla="*/ 25 h 2932"/>
                <a:gd name="T54" fmla="*/ 2028 w 2932"/>
                <a:gd name="T55" fmla="*/ 1 h 29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932" h="2932" extrusionOk="0">
                  <a:moveTo>
                    <a:pt x="2028" y="1"/>
                  </a:moveTo>
                  <a:lnTo>
                    <a:pt x="1857" y="25"/>
                  </a:lnTo>
                  <a:lnTo>
                    <a:pt x="1686" y="74"/>
                  </a:lnTo>
                  <a:lnTo>
                    <a:pt x="1515" y="147"/>
                  </a:lnTo>
                  <a:lnTo>
                    <a:pt x="1369" y="269"/>
                  </a:lnTo>
                  <a:lnTo>
                    <a:pt x="1222" y="489"/>
                  </a:lnTo>
                  <a:lnTo>
                    <a:pt x="1002" y="831"/>
                  </a:lnTo>
                  <a:lnTo>
                    <a:pt x="563" y="1735"/>
                  </a:lnTo>
                  <a:lnTo>
                    <a:pt x="172" y="2565"/>
                  </a:lnTo>
                  <a:lnTo>
                    <a:pt x="1" y="2932"/>
                  </a:lnTo>
                  <a:lnTo>
                    <a:pt x="367" y="2761"/>
                  </a:lnTo>
                  <a:lnTo>
                    <a:pt x="1198" y="2370"/>
                  </a:lnTo>
                  <a:lnTo>
                    <a:pt x="2101" y="1930"/>
                  </a:lnTo>
                  <a:lnTo>
                    <a:pt x="2443" y="1710"/>
                  </a:lnTo>
                  <a:lnTo>
                    <a:pt x="2663" y="1564"/>
                  </a:lnTo>
                  <a:lnTo>
                    <a:pt x="2785" y="1417"/>
                  </a:lnTo>
                  <a:lnTo>
                    <a:pt x="2858" y="1246"/>
                  </a:lnTo>
                  <a:lnTo>
                    <a:pt x="2907" y="1075"/>
                  </a:lnTo>
                  <a:lnTo>
                    <a:pt x="2932" y="904"/>
                  </a:lnTo>
                  <a:lnTo>
                    <a:pt x="2907" y="733"/>
                  </a:lnTo>
                  <a:lnTo>
                    <a:pt x="2858" y="562"/>
                  </a:lnTo>
                  <a:lnTo>
                    <a:pt x="2785" y="416"/>
                  </a:lnTo>
                  <a:lnTo>
                    <a:pt x="2663" y="269"/>
                  </a:lnTo>
                  <a:lnTo>
                    <a:pt x="2517" y="147"/>
                  </a:lnTo>
                  <a:lnTo>
                    <a:pt x="2370" y="74"/>
                  </a:lnTo>
                  <a:lnTo>
                    <a:pt x="2199" y="25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23565" name="Google Shape;105;p17">
              <a:extLst>
                <a:ext uri="{FF2B5EF4-FFF2-40B4-BE49-F238E27FC236}">
                  <a16:creationId xmlns:a16="http://schemas.microsoft.com/office/drawing/2014/main" id="{796B3F8F-5A0C-B449-A0B5-CFC900E30187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525" y="4708150"/>
              <a:ext cx="47025" cy="47025"/>
            </a:xfrm>
            <a:custGeom>
              <a:avLst/>
              <a:gdLst>
                <a:gd name="T0" fmla="*/ 1124 w 1881"/>
                <a:gd name="T1" fmla="*/ 0 h 1881"/>
                <a:gd name="T2" fmla="*/ 977 w 1881"/>
                <a:gd name="T3" fmla="*/ 25 h 1881"/>
                <a:gd name="T4" fmla="*/ 831 w 1881"/>
                <a:gd name="T5" fmla="*/ 74 h 1881"/>
                <a:gd name="T6" fmla="*/ 709 w 1881"/>
                <a:gd name="T7" fmla="*/ 147 h 1881"/>
                <a:gd name="T8" fmla="*/ 586 w 1881"/>
                <a:gd name="T9" fmla="*/ 245 h 1881"/>
                <a:gd name="T10" fmla="*/ 464 w 1881"/>
                <a:gd name="T11" fmla="*/ 391 h 1881"/>
                <a:gd name="T12" fmla="*/ 367 w 1881"/>
                <a:gd name="T13" fmla="*/ 611 h 1881"/>
                <a:gd name="T14" fmla="*/ 269 w 1881"/>
                <a:gd name="T15" fmla="*/ 880 h 1881"/>
                <a:gd name="T16" fmla="*/ 171 w 1881"/>
                <a:gd name="T17" fmla="*/ 1173 h 1881"/>
                <a:gd name="T18" fmla="*/ 49 w 1881"/>
                <a:gd name="T19" fmla="*/ 1686 h 1881"/>
                <a:gd name="T20" fmla="*/ 0 w 1881"/>
                <a:gd name="T21" fmla="*/ 1881 h 1881"/>
                <a:gd name="T22" fmla="*/ 0 w 1881"/>
                <a:gd name="T23" fmla="*/ 1881 h 1881"/>
                <a:gd name="T24" fmla="*/ 220 w 1881"/>
                <a:gd name="T25" fmla="*/ 1857 h 1881"/>
                <a:gd name="T26" fmla="*/ 733 w 1881"/>
                <a:gd name="T27" fmla="*/ 1710 h 1881"/>
                <a:gd name="T28" fmla="*/ 1002 w 1881"/>
                <a:gd name="T29" fmla="*/ 1637 h 1881"/>
                <a:gd name="T30" fmla="*/ 1270 w 1881"/>
                <a:gd name="T31" fmla="*/ 1539 h 1881"/>
                <a:gd name="T32" fmla="*/ 1515 w 1881"/>
                <a:gd name="T33" fmla="*/ 1417 h 1881"/>
                <a:gd name="T34" fmla="*/ 1661 w 1881"/>
                <a:gd name="T35" fmla="*/ 1319 h 1881"/>
                <a:gd name="T36" fmla="*/ 1759 w 1881"/>
                <a:gd name="T37" fmla="*/ 1197 h 1881"/>
                <a:gd name="T38" fmla="*/ 1832 w 1881"/>
                <a:gd name="T39" fmla="*/ 1051 h 1881"/>
                <a:gd name="T40" fmla="*/ 1881 w 1881"/>
                <a:gd name="T41" fmla="*/ 928 h 1881"/>
                <a:gd name="T42" fmla="*/ 1881 w 1881"/>
                <a:gd name="T43" fmla="*/ 782 h 1881"/>
                <a:gd name="T44" fmla="*/ 1881 w 1881"/>
                <a:gd name="T45" fmla="*/ 635 h 1881"/>
                <a:gd name="T46" fmla="*/ 1832 w 1881"/>
                <a:gd name="T47" fmla="*/ 489 h 1881"/>
                <a:gd name="T48" fmla="*/ 1759 w 1881"/>
                <a:gd name="T49" fmla="*/ 367 h 1881"/>
                <a:gd name="T50" fmla="*/ 1661 w 1881"/>
                <a:gd name="T51" fmla="*/ 245 h 1881"/>
                <a:gd name="T52" fmla="*/ 1539 w 1881"/>
                <a:gd name="T53" fmla="*/ 147 h 1881"/>
                <a:gd name="T54" fmla="*/ 1417 w 1881"/>
                <a:gd name="T55" fmla="*/ 74 h 1881"/>
                <a:gd name="T56" fmla="*/ 1270 w 1881"/>
                <a:gd name="T57" fmla="*/ 25 h 1881"/>
                <a:gd name="T58" fmla="*/ 1124 w 1881"/>
                <a:gd name="T59" fmla="*/ 0 h 18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881" h="1881" extrusionOk="0">
                  <a:moveTo>
                    <a:pt x="1124" y="0"/>
                  </a:moveTo>
                  <a:lnTo>
                    <a:pt x="977" y="25"/>
                  </a:lnTo>
                  <a:lnTo>
                    <a:pt x="831" y="74"/>
                  </a:lnTo>
                  <a:lnTo>
                    <a:pt x="709" y="147"/>
                  </a:lnTo>
                  <a:lnTo>
                    <a:pt x="586" y="245"/>
                  </a:lnTo>
                  <a:lnTo>
                    <a:pt x="464" y="391"/>
                  </a:lnTo>
                  <a:lnTo>
                    <a:pt x="367" y="611"/>
                  </a:lnTo>
                  <a:lnTo>
                    <a:pt x="269" y="880"/>
                  </a:lnTo>
                  <a:lnTo>
                    <a:pt x="171" y="1173"/>
                  </a:lnTo>
                  <a:lnTo>
                    <a:pt x="49" y="1686"/>
                  </a:lnTo>
                  <a:lnTo>
                    <a:pt x="0" y="1881"/>
                  </a:lnTo>
                  <a:lnTo>
                    <a:pt x="220" y="1857"/>
                  </a:lnTo>
                  <a:lnTo>
                    <a:pt x="733" y="1710"/>
                  </a:lnTo>
                  <a:lnTo>
                    <a:pt x="1002" y="1637"/>
                  </a:lnTo>
                  <a:lnTo>
                    <a:pt x="1270" y="1539"/>
                  </a:lnTo>
                  <a:lnTo>
                    <a:pt x="1515" y="1417"/>
                  </a:lnTo>
                  <a:lnTo>
                    <a:pt x="1661" y="1319"/>
                  </a:lnTo>
                  <a:lnTo>
                    <a:pt x="1759" y="1197"/>
                  </a:lnTo>
                  <a:lnTo>
                    <a:pt x="1832" y="1051"/>
                  </a:lnTo>
                  <a:lnTo>
                    <a:pt x="1881" y="928"/>
                  </a:lnTo>
                  <a:lnTo>
                    <a:pt x="1881" y="782"/>
                  </a:lnTo>
                  <a:lnTo>
                    <a:pt x="1881" y="635"/>
                  </a:lnTo>
                  <a:lnTo>
                    <a:pt x="1832" y="489"/>
                  </a:lnTo>
                  <a:lnTo>
                    <a:pt x="1759" y="367"/>
                  </a:lnTo>
                  <a:lnTo>
                    <a:pt x="1661" y="245"/>
                  </a:lnTo>
                  <a:lnTo>
                    <a:pt x="1539" y="147"/>
                  </a:lnTo>
                  <a:lnTo>
                    <a:pt x="1417" y="74"/>
                  </a:lnTo>
                  <a:lnTo>
                    <a:pt x="1270" y="25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23566" name="Google Shape;106;p17">
              <a:extLst>
                <a:ext uri="{FF2B5EF4-FFF2-40B4-BE49-F238E27FC236}">
                  <a16:creationId xmlns:a16="http://schemas.microsoft.com/office/drawing/2014/main" id="{15EE52D5-2515-714D-BAA9-3F33BB408C0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250" y="4634875"/>
              <a:ext cx="47050" cy="47050"/>
            </a:xfrm>
            <a:custGeom>
              <a:avLst/>
              <a:gdLst>
                <a:gd name="T0" fmla="*/ 953 w 1882"/>
                <a:gd name="T1" fmla="*/ 1 h 1882"/>
                <a:gd name="T2" fmla="*/ 831 w 1882"/>
                <a:gd name="T3" fmla="*/ 49 h 1882"/>
                <a:gd name="T4" fmla="*/ 684 w 1882"/>
                <a:gd name="T5" fmla="*/ 123 h 1882"/>
                <a:gd name="T6" fmla="*/ 562 w 1882"/>
                <a:gd name="T7" fmla="*/ 220 h 1882"/>
                <a:gd name="T8" fmla="*/ 465 w 1882"/>
                <a:gd name="T9" fmla="*/ 367 h 1882"/>
                <a:gd name="T10" fmla="*/ 342 w 1882"/>
                <a:gd name="T11" fmla="*/ 611 h 1882"/>
                <a:gd name="T12" fmla="*/ 245 w 1882"/>
                <a:gd name="T13" fmla="*/ 880 h 1882"/>
                <a:gd name="T14" fmla="*/ 171 w 1882"/>
                <a:gd name="T15" fmla="*/ 1148 h 1882"/>
                <a:gd name="T16" fmla="*/ 25 w 1882"/>
                <a:gd name="T17" fmla="*/ 1661 h 1882"/>
                <a:gd name="T18" fmla="*/ 1 w 1882"/>
                <a:gd name="T19" fmla="*/ 1881 h 1882"/>
                <a:gd name="T20" fmla="*/ 196 w 1882"/>
                <a:gd name="T21" fmla="*/ 1832 h 1882"/>
                <a:gd name="T22" fmla="*/ 709 w 1882"/>
                <a:gd name="T23" fmla="*/ 1710 h 1882"/>
                <a:gd name="T24" fmla="*/ 1002 w 1882"/>
                <a:gd name="T25" fmla="*/ 1613 h 1882"/>
                <a:gd name="T26" fmla="*/ 1271 w 1882"/>
                <a:gd name="T27" fmla="*/ 1515 h 1882"/>
                <a:gd name="T28" fmla="*/ 1490 w 1882"/>
                <a:gd name="T29" fmla="*/ 1417 h 1882"/>
                <a:gd name="T30" fmla="*/ 1637 w 1882"/>
                <a:gd name="T31" fmla="*/ 1295 h 1882"/>
                <a:gd name="T32" fmla="*/ 1735 w 1882"/>
                <a:gd name="T33" fmla="*/ 1173 h 1882"/>
                <a:gd name="T34" fmla="*/ 1808 w 1882"/>
                <a:gd name="T35" fmla="*/ 1051 h 1882"/>
                <a:gd name="T36" fmla="*/ 1857 w 1882"/>
                <a:gd name="T37" fmla="*/ 904 h 1882"/>
                <a:gd name="T38" fmla="*/ 1881 w 1882"/>
                <a:gd name="T39" fmla="*/ 758 h 1882"/>
                <a:gd name="T40" fmla="*/ 1857 w 1882"/>
                <a:gd name="T41" fmla="*/ 611 h 1882"/>
                <a:gd name="T42" fmla="*/ 1808 w 1882"/>
                <a:gd name="T43" fmla="*/ 465 h 1882"/>
                <a:gd name="T44" fmla="*/ 1735 w 1882"/>
                <a:gd name="T45" fmla="*/ 343 h 1882"/>
                <a:gd name="T46" fmla="*/ 1637 w 1882"/>
                <a:gd name="T47" fmla="*/ 220 h 1882"/>
                <a:gd name="T48" fmla="*/ 1515 w 1882"/>
                <a:gd name="T49" fmla="*/ 123 h 1882"/>
                <a:gd name="T50" fmla="*/ 1393 w 1882"/>
                <a:gd name="T51" fmla="*/ 49 h 1882"/>
                <a:gd name="T52" fmla="*/ 1246 w 1882"/>
                <a:gd name="T53" fmla="*/ 1 h 1882"/>
                <a:gd name="T54" fmla="*/ 953 w 1882"/>
                <a:gd name="T55" fmla="*/ 1 h 18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82" h="1882" extrusionOk="0">
                  <a:moveTo>
                    <a:pt x="953" y="1"/>
                  </a:moveTo>
                  <a:lnTo>
                    <a:pt x="831" y="49"/>
                  </a:lnTo>
                  <a:lnTo>
                    <a:pt x="684" y="123"/>
                  </a:lnTo>
                  <a:lnTo>
                    <a:pt x="562" y="220"/>
                  </a:lnTo>
                  <a:lnTo>
                    <a:pt x="465" y="367"/>
                  </a:lnTo>
                  <a:lnTo>
                    <a:pt x="342" y="611"/>
                  </a:lnTo>
                  <a:lnTo>
                    <a:pt x="245" y="880"/>
                  </a:lnTo>
                  <a:lnTo>
                    <a:pt x="171" y="1148"/>
                  </a:lnTo>
                  <a:lnTo>
                    <a:pt x="25" y="1661"/>
                  </a:lnTo>
                  <a:lnTo>
                    <a:pt x="1" y="1881"/>
                  </a:lnTo>
                  <a:lnTo>
                    <a:pt x="196" y="1832"/>
                  </a:lnTo>
                  <a:lnTo>
                    <a:pt x="709" y="1710"/>
                  </a:lnTo>
                  <a:lnTo>
                    <a:pt x="1002" y="1613"/>
                  </a:lnTo>
                  <a:lnTo>
                    <a:pt x="1271" y="1515"/>
                  </a:lnTo>
                  <a:lnTo>
                    <a:pt x="1490" y="1417"/>
                  </a:lnTo>
                  <a:lnTo>
                    <a:pt x="1637" y="1295"/>
                  </a:lnTo>
                  <a:lnTo>
                    <a:pt x="1735" y="1173"/>
                  </a:lnTo>
                  <a:lnTo>
                    <a:pt x="1808" y="1051"/>
                  </a:lnTo>
                  <a:lnTo>
                    <a:pt x="1857" y="904"/>
                  </a:lnTo>
                  <a:lnTo>
                    <a:pt x="1881" y="758"/>
                  </a:lnTo>
                  <a:lnTo>
                    <a:pt x="1857" y="611"/>
                  </a:lnTo>
                  <a:lnTo>
                    <a:pt x="1808" y="465"/>
                  </a:lnTo>
                  <a:lnTo>
                    <a:pt x="1735" y="343"/>
                  </a:lnTo>
                  <a:lnTo>
                    <a:pt x="1637" y="220"/>
                  </a:lnTo>
                  <a:lnTo>
                    <a:pt x="1515" y="123"/>
                  </a:lnTo>
                  <a:lnTo>
                    <a:pt x="1393" y="49"/>
                  </a:lnTo>
                  <a:lnTo>
                    <a:pt x="1246" y="1"/>
                  </a:lnTo>
                  <a:lnTo>
                    <a:pt x="95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sp>
        <p:nvSpPr>
          <p:cNvPr id="23558" name="Google Shape;107;p17">
            <a:extLst>
              <a:ext uri="{FF2B5EF4-FFF2-40B4-BE49-F238E27FC236}">
                <a16:creationId xmlns:a16="http://schemas.microsoft.com/office/drawing/2014/main" id="{1543DC39-35FE-CC43-86B6-6B6D60E2821A}"/>
              </a:ext>
            </a:extLst>
          </p:cNvPr>
          <p:cNvSpPr>
            <a:spLocks/>
          </p:cNvSpPr>
          <p:nvPr/>
        </p:nvSpPr>
        <p:spPr bwMode="auto">
          <a:xfrm rot="2466840">
            <a:off x="6273800" y="908050"/>
            <a:ext cx="357188" cy="341313"/>
          </a:xfrm>
          <a:custGeom>
            <a:avLst/>
            <a:gdLst>
              <a:gd name="T0" fmla="*/ 7499 w 15144"/>
              <a:gd name="T1" fmla="*/ 25 h 14460"/>
              <a:gd name="T2" fmla="*/ 7328 w 15144"/>
              <a:gd name="T3" fmla="*/ 172 h 14460"/>
              <a:gd name="T4" fmla="*/ 5594 w 15144"/>
              <a:gd name="T5" fmla="*/ 4104 h 14460"/>
              <a:gd name="T6" fmla="*/ 5398 w 15144"/>
              <a:gd name="T7" fmla="*/ 4373 h 14460"/>
              <a:gd name="T8" fmla="*/ 5130 w 15144"/>
              <a:gd name="T9" fmla="*/ 4617 h 14460"/>
              <a:gd name="T10" fmla="*/ 4812 w 15144"/>
              <a:gd name="T11" fmla="*/ 4788 h 14460"/>
              <a:gd name="T12" fmla="*/ 4495 w 15144"/>
              <a:gd name="T13" fmla="*/ 4886 h 14460"/>
              <a:gd name="T14" fmla="*/ 245 w 15144"/>
              <a:gd name="T15" fmla="*/ 5325 h 14460"/>
              <a:gd name="T16" fmla="*/ 50 w 15144"/>
              <a:gd name="T17" fmla="*/ 5423 h 14460"/>
              <a:gd name="T18" fmla="*/ 1 w 15144"/>
              <a:gd name="T19" fmla="*/ 5594 h 14460"/>
              <a:gd name="T20" fmla="*/ 74 w 15144"/>
              <a:gd name="T21" fmla="*/ 5789 h 14460"/>
              <a:gd name="T22" fmla="*/ 3274 w 15144"/>
              <a:gd name="T23" fmla="*/ 8647 h 14460"/>
              <a:gd name="T24" fmla="*/ 3493 w 15144"/>
              <a:gd name="T25" fmla="*/ 8915 h 14460"/>
              <a:gd name="T26" fmla="*/ 3640 w 15144"/>
              <a:gd name="T27" fmla="*/ 9257 h 14460"/>
              <a:gd name="T28" fmla="*/ 3713 w 15144"/>
              <a:gd name="T29" fmla="*/ 9599 h 14460"/>
              <a:gd name="T30" fmla="*/ 3689 w 15144"/>
              <a:gd name="T31" fmla="*/ 9941 h 14460"/>
              <a:gd name="T32" fmla="*/ 2785 w 15144"/>
              <a:gd name="T33" fmla="*/ 14142 h 14460"/>
              <a:gd name="T34" fmla="*/ 2834 w 15144"/>
              <a:gd name="T35" fmla="*/ 14337 h 14460"/>
              <a:gd name="T36" fmla="*/ 2981 w 15144"/>
              <a:gd name="T37" fmla="*/ 14435 h 14460"/>
              <a:gd name="T38" fmla="*/ 3200 w 15144"/>
              <a:gd name="T39" fmla="*/ 14411 h 14460"/>
              <a:gd name="T40" fmla="*/ 6888 w 15144"/>
              <a:gd name="T41" fmla="*/ 12261 h 14460"/>
              <a:gd name="T42" fmla="*/ 7206 w 15144"/>
              <a:gd name="T43" fmla="*/ 12139 h 14460"/>
              <a:gd name="T44" fmla="*/ 7743 w 15144"/>
              <a:gd name="T45" fmla="*/ 12115 h 14460"/>
              <a:gd name="T46" fmla="*/ 8109 w 15144"/>
              <a:gd name="T47" fmla="*/ 12188 h 14460"/>
              <a:gd name="T48" fmla="*/ 11822 w 15144"/>
              <a:gd name="T49" fmla="*/ 14362 h 14460"/>
              <a:gd name="T50" fmla="*/ 12066 w 15144"/>
              <a:gd name="T51" fmla="*/ 14459 h 14460"/>
              <a:gd name="T52" fmla="*/ 12261 w 15144"/>
              <a:gd name="T53" fmla="*/ 14411 h 14460"/>
              <a:gd name="T54" fmla="*/ 12335 w 15144"/>
              <a:gd name="T55" fmla="*/ 14240 h 14460"/>
              <a:gd name="T56" fmla="*/ 12335 w 15144"/>
              <a:gd name="T57" fmla="*/ 13995 h 14460"/>
              <a:gd name="T58" fmla="*/ 11431 w 15144"/>
              <a:gd name="T59" fmla="*/ 9770 h 14460"/>
              <a:gd name="T60" fmla="*/ 11455 w 15144"/>
              <a:gd name="T61" fmla="*/ 9428 h 14460"/>
              <a:gd name="T62" fmla="*/ 11577 w 15144"/>
              <a:gd name="T63" fmla="*/ 9086 h 14460"/>
              <a:gd name="T64" fmla="*/ 11748 w 15144"/>
              <a:gd name="T65" fmla="*/ 8769 h 14460"/>
              <a:gd name="T66" fmla="*/ 14948 w 15144"/>
              <a:gd name="T67" fmla="*/ 5911 h 14460"/>
              <a:gd name="T68" fmla="*/ 15119 w 15144"/>
              <a:gd name="T69" fmla="*/ 5692 h 14460"/>
              <a:gd name="T70" fmla="*/ 15143 w 15144"/>
              <a:gd name="T71" fmla="*/ 5521 h 14460"/>
              <a:gd name="T72" fmla="*/ 15021 w 15144"/>
              <a:gd name="T73" fmla="*/ 5374 h 14460"/>
              <a:gd name="T74" fmla="*/ 14752 w 15144"/>
              <a:gd name="T75" fmla="*/ 5301 h 14460"/>
              <a:gd name="T76" fmla="*/ 10478 w 15144"/>
              <a:gd name="T77" fmla="*/ 4861 h 14460"/>
              <a:gd name="T78" fmla="*/ 10161 w 15144"/>
              <a:gd name="T79" fmla="*/ 4715 h 14460"/>
              <a:gd name="T80" fmla="*/ 9868 w 15144"/>
              <a:gd name="T81" fmla="*/ 4495 h 14460"/>
              <a:gd name="T82" fmla="*/ 9624 w 15144"/>
              <a:gd name="T83" fmla="*/ 4226 h 14460"/>
              <a:gd name="T84" fmla="*/ 7890 w 15144"/>
              <a:gd name="T85" fmla="*/ 294 h 14460"/>
              <a:gd name="T86" fmla="*/ 7743 w 15144"/>
              <a:gd name="T87" fmla="*/ 74 h 14460"/>
              <a:gd name="T88" fmla="*/ 7572 w 15144"/>
              <a:gd name="T89" fmla="*/ 1 h 144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sp>
        <p:nvSpPr>
          <p:cNvPr id="23559" name="Google Shape;108;p17">
            <a:extLst>
              <a:ext uri="{FF2B5EF4-FFF2-40B4-BE49-F238E27FC236}">
                <a16:creationId xmlns:a16="http://schemas.microsoft.com/office/drawing/2014/main" id="{D45A9229-6521-FB42-999F-1BFCD2BFE6C6}"/>
              </a:ext>
            </a:extLst>
          </p:cNvPr>
          <p:cNvSpPr>
            <a:spLocks/>
          </p:cNvSpPr>
          <p:nvPr/>
        </p:nvSpPr>
        <p:spPr bwMode="auto">
          <a:xfrm rot="-1609288">
            <a:off x="6796088" y="1122363"/>
            <a:ext cx="257175" cy="246062"/>
          </a:xfrm>
          <a:custGeom>
            <a:avLst/>
            <a:gdLst>
              <a:gd name="T0" fmla="*/ 7499 w 15144"/>
              <a:gd name="T1" fmla="*/ 25 h 14460"/>
              <a:gd name="T2" fmla="*/ 7328 w 15144"/>
              <a:gd name="T3" fmla="*/ 172 h 14460"/>
              <a:gd name="T4" fmla="*/ 5594 w 15144"/>
              <a:gd name="T5" fmla="*/ 4104 h 14460"/>
              <a:gd name="T6" fmla="*/ 5398 w 15144"/>
              <a:gd name="T7" fmla="*/ 4373 h 14460"/>
              <a:gd name="T8" fmla="*/ 5130 w 15144"/>
              <a:gd name="T9" fmla="*/ 4617 h 14460"/>
              <a:gd name="T10" fmla="*/ 4812 w 15144"/>
              <a:gd name="T11" fmla="*/ 4788 h 14460"/>
              <a:gd name="T12" fmla="*/ 4495 w 15144"/>
              <a:gd name="T13" fmla="*/ 4886 h 14460"/>
              <a:gd name="T14" fmla="*/ 245 w 15144"/>
              <a:gd name="T15" fmla="*/ 5325 h 14460"/>
              <a:gd name="T16" fmla="*/ 50 w 15144"/>
              <a:gd name="T17" fmla="*/ 5423 h 14460"/>
              <a:gd name="T18" fmla="*/ 1 w 15144"/>
              <a:gd name="T19" fmla="*/ 5594 h 14460"/>
              <a:gd name="T20" fmla="*/ 74 w 15144"/>
              <a:gd name="T21" fmla="*/ 5789 h 14460"/>
              <a:gd name="T22" fmla="*/ 3274 w 15144"/>
              <a:gd name="T23" fmla="*/ 8647 h 14460"/>
              <a:gd name="T24" fmla="*/ 3493 w 15144"/>
              <a:gd name="T25" fmla="*/ 8915 h 14460"/>
              <a:gd name="T26" fmla="*/ 3640 w 15144"/>
              <a:gd name="T27" fmla="*/ 9257 h 14460"/>
              <a:gd name="T28" fmla="*/ 3713 w 15144"/>
              <a:gd name="T29" fmla="*/ 9599 h 14460"/>
              <a:gd name="T30" fmla="*/ 3689 w 15144"/>
              <a:gd name="T31" fmla="*/ 9941 h 14460"/>
              <a:gd name="T32" fmla="*/ 2785 w 15144"/>
              <a:gd name="T33" fmla="*/ 14142 h 14460"/>
              <a:gd name="T34" fmla="*/ 2834 w 15144"/>
              <a:gd name="T35" fmla="*/ 14337 h 14460"/>
              <a:gd name="T36" fmla="*/ 2981 w 15144"/>
              <a:gd name="T37" fmla="*/ 14435 h 14460"/>
              <a:gd name="T38" fmla="*/ 3200 w 15144"/>
              <a:gd name="T39" fmla="*/ 14411 h 14460"/>
              <a:gd name="T40" fmla="*/ 6888 w 15144"/>
              <a:gd name="T41" fmla="*/ 12261 h 14460"/>
              <a:gd name="T42" fmla="*/ 7206 w 15144"/>
              <a:gd name="T43" fmla="*/ 12139 h 14460"/>
              <a:gd name="T44" fmla="*/ 7743 w 15144"/>
              <a:gd name="T45" fmla="*/ 12115 h 14460"/>
              <a:gd name="T46" fmla="*/ 8109 w 15144"/>
              <a:gd name="T47" fmla="*/ 12188 h 14460"/>
              <a:gd name="T48" fmla="*/ 11822 w 15144"/>
              <a:gd name="T49" fmla="*/ 14362 h 14460"/>
              <a:gd name="T50" fmla="*/ 12066 w 15144"/>
              <a:gd name="T51" fmla="*/ 14459 h 14460"/>
              <a:gd name="T52" fmla="*/ 12261 w 15144"/>
              <a:gd name="T53" fmla="*/ 14411 h 14460"/>
              <a:gd name="T54" fmla="*/ 12335 w 15144"/>
              <a:gd name="T55" fmla="*/ 14240 h 14460"/>
              <a:gd name="T56" fmla="*/ 12335 w 15144"/>
              <a:gd name="T57" fmla="*/ 13995 h 14460"/>
              <a:gd name="T58" fmla="*/ 11431 w 15144"/>
              <a:gd name="T59" fmla="*/ 9770 h 14460"/>
              <a:gd name="T60" fmla="*/ 11455 w 15144"/>
              <a:gd name="T61" fmla="*/ 9428 h 14460"/>
              <a:gd name="T62" fmla="*/ 11577 w 15144"/>
              <a:gd name="T63" fmla="*/ 9086 h 14460"/>
              <a:gd name="T64" fmla="*/ 11748 w 15144"/>
              <a:gd name="T65" fmla="*/ 8769 h 14460"/>
              <a:gd name="T66" fmla="*/ 14948 w 15144"/>
              <a:gd name="T67" fmla="*/ 5911 h 14460"/>
              <a:gd name="T68" fmla="*/ 15119 w 15144"/>
              <a:gd name="T69" fmla="*/ 5692 h 14460"/>
              <a:gd name="T70" fmla="*/ 15143 w 15144"/>
              <a:gd name="T71" fmla="*/ 5521 h 14460"/>
              <a:gd name="T72" fmla="*/ 15021 w 15144"/>
              <a:gd name="T73" fmla="*/ 5374 h 14460"/>
              <a:gd name="T74" fmla="*/ 14752 w 15144"/>
              <a:gd name="T75" fmla="*/ 5301 h 14460"/>
              <a:gd name="T76" fmla="*/ 10478 w 15144"/>
              <a:gd name="T77" fmla="*/ 4861 h 14460"/>
              <a:gd name="T78" fmla="*/ 10161 w 15144"/>
              <a:gd name="T79" fmla="*/ 4715 h 14460"/>
              <a:gd name="T80" fmla="*/ 9868 w 15144"/>
              <a:gd name="T81" fmla="*/ 4495 h 14460"/>
              <a:gd name="T82" fmla="*/ 9624 w 15144"/>
              <a:gd name="T83" fmla="*/ 4226 h 14460"/>
              <a:gd name="T84" fmla="*/ 7890 w 15144"/>
              <a:gd name="T85" fmla="*/ 294 h 14460"/>
              <a:gd name="T86" fmla="*/ 7743 w 15144"/>
              <a:gd name="T87" fmla="*/ 74 h 14460"/>
              <a:gd name="T88" fmla="*/ 7572 w 15144"/>
              <a:gd name="T89" fmla="*/ 1 h 144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sp>
        <p:nvSpPr>
          <p:cNvPr id="23560" name="Google Shape;109;p17">
            <a:extLst>
              <a:ext uri="{FF2B5EF4-FFF2-40B4-BE49-F238E27FC236}">
                <a16:creationId xmlns:a16="http://schemas.microsoft.com/office/drawing/2014/main" id="{E12ECD79-77FD-004B-B38D-EC9092182B18}"/>
              </a:ext>
            </a:extLst>
          </p:cNvPr>
          <p:cNvSpPr>
            <a:spLocks/>
          </p:cNvSpPr>
          <p:nvPr/>
        </p:nvSpPr>
        <p:spPr bwMode="auto">
          <a:xfrm rot="2926112">
            <a:off x="8197850" y="1931988"/>
            <a:ext cx="193675" cy="184150"/>
          </a:xfrm>
          <a:custGeom>
            <a:avLst/>
            <a:gdLst>
              <a:gd name="T0" fmla="*/ 7499 w 15144"/>
              <a:gd name="T1" fmla="*/ 25 h 14460"/>
              <a:gd name="T2" fmla="*/ 7328 w 15144"/>
              <a:gd name="T3" fmla="*/ 172 h 14460"/>
              <a:gd name="T4" fmla="*/ 5594 w 15144"/>
              <a:gd name="T5" fmla="*/ 4104 h 14460"/>
              <a:gd name="T6" fmla="*/ 5398 w 15144"/>
              <a:gd name="T7" fmla="*/ 4373 h 14460"/>
              <a:gd name="T8" fmla="*/ 5130 w 15144"/>
              <a:gd name="T9" fmla="*/ 4617 h 14460"/>
              <a:gd name="T10" fmla="*/ 4812 w 15144"/>
              <a:gd name="T11" fmla="*/ 4788 h 14460"/>
              <a:gd name="T12" fmla="*/ 4495 w 15144"/>
              <a:gd name="T13" fmla="*/ 4886 h 14460"/>
              <a:gd name="T14" fmla="*/ 245 w 15144"/>
              <a:gd name="T15" fmla="*/ 5325 h 14460"/>
              <a:gd name="T16" fmla="*/ 50 w 15144"/>
              <a:gd name="T17" fmla="*/ 5423 h 14460"/>
              <a:gd name="T18" fmla="*/ 1 w 15144"/>
              <a:gd name="T19" fmla="*/ 5594 h 14460"/>
              <a:gd name="T20" fmla="*/ 74 w 15144"/>
              <a:gd name="T21" fmla="*/ 5789 h 14460"/>
              <a:gd name="T22" fmla="*/ 3274 w 15144"/>
              <a:gd name="T23" fmla="*/ 8647 h 14460"/>
              <a:gd name="T24" fmla="*/ 3493 w 15144"/>
              <a:gd name="T25" fmla="*/ 8915 h 14460"/>
              <a:gd name="T26" fmla="*/ 3640 w 15144"/>
              <a:gd name="T27" fmla="*/ 9257 h 14460"/>
              <a:gd name="T28" fmla="*/ 3713 w 15144"/>
              <a:gd name="T29" fmla="*/ 9599 h 14460"/>
              <a:gd name="T30" fmla="*/ 3689 w 15144"/>
              <a:gd name="T31" fmla="*/ 9941 h 14460"/>
              <a:gd name="T32" fmla="*/ 2785 w 15144"/>
              <a:gd name="T33" fmla="*/ 14142 h 14460"/>
              <a:gd name="T34" fmla="*/ 2834 w 15144"/>
              <a:gd name="T35" fmla="*/ 14337 h 14460"/>
              <a:gd name="T36" fmla="*/ 2981 w 15144"/>
              <a:gd name="T37" fmla="*/ 14435 h 14460"/>
              <a:gd name="T38" fmla="*/ 3200 w 15144"/>
              <a:gd name="T39" fmla="*/ 14411 h 14460"/>
              <a:gd name="T40" fmla="*/ 6888 w 15144"/>
              <a:gd name="T41" fmla="*/ 12261 h 14460"/>
              <a:gd name="T42" fmla="*/ 7206 w 15144"/>
              <a:gd name="T43" fmla="*/ 12139 h 14460"/>
              <a:gd name="T44" fmla="*/ 7743 w 15144"/>
              <a:gd name="T45" fmla="*/ 12115 h 14460"/>
              <a:gd name="T46" fmla="*/ 8109 w 15144"/>
              <a:gd name="T47" fmla="*/ 12188 h 14460"/>
              <a:gd name="T48" fmla="*/ 11822 w 15144"/>
              <a:gd name="T49" fmla="*/ 14362 h 14460"/>
              <a:gd name="T50" fmla="*/ 12066 w 15144"/>
              <a:gd name="T51" fmla="*/ 14459 h 14460"/>
              <a:gd name="T52" fmla="*/ 12261 w 15144"/>
              <a:gd name="T53" fmla="*/ 14411 h 14460"/>
              <a:gd name="T54" fmla="*/ 12335 w 15144"/>
              <a:gd name="T55" fmla="*/ 14240 h 14460"/>
              <a:gd name="T56" fmla="*/ 12335 w 15144"/>
              <a:gd name="T57" fmla="*/ 13995 h 14460"/>
              <a:gd name="T58" fmla="*/ 11431 w 15144"/>
              <a:gd name="T59" fmla="*/ 9770 h 14460"/>
              <a:gd name="T60" fmla="*/ 11455 w 15144"/>
              <a:gd name="T61" fmla="*/ 9428 h 14460"/>
              <a:gd name="T62" fmla="*/ 11577 w 15144"/>
              <a:gd name="T63" fmla="*/ 9086 h 14460"/>
              <a:gd name="T64" fmla="*/ 11748 w 15144"/>
              <a:gd name="T65" fmla="*/ 8769 h 14460"/>
              <a:gd name="T66" fmla="*/ 14948 w 15144"/>
              <a:gd name="T67" fmla="*/ 5911 h 14460"/>
              <a:gd name="T68" fmla="*/ 15119 w 15144"/>
              <a:gd name="T69" fmla="*/ 5692 h 14460"/>
              <a:gd name="T70" fmla="*/ 15143 w 15144"/>
              <a:gd name="T71" fmla="*/ 5521 h 14460"/>
              <a:gd name="T72" fmla="*/ 15021 w 15144"/>
              <a:gd name="T73" fmla="*/ 5374 h 14460"/>
              <a:gd name="T74" fmla="*/ 14752 w 15144"/>
              <a:gd name="T75" fmla="*/ 5301 h 14460"/>
              <a:gd name="T76" fmla="*/ 10478 w 15144"/>
              <a:gd name="T77" fmla="*/ 4861 h 14460"/>
              <a:gd name="T78" fmla="*/ 10161 w 15144"/>
              <a:gd name="T79" fmla="*/ 4715 h 14460"/>
              <a:gd name="T80" fmla="*/ 9868 w 15144"/>
              <a:gd name="T81" fmla="*/ 4495 h 14460"/>
              <a:gd name="T82" fmla="*/ 9624 w 15144"/>
              <a:gd name="T83" fmla="*/ 4226 h 14460"/>
              <a:gd name="T84" fmla="*/ 7890 w 15144"/>
              <a:gd name="T85" fmla="*/ 294 h 14460"/>
              <a:gd name="T86" fmla="*/ 7743 w 15144"/>
              <a:gd name="T87" fmla="*/ 74 h 14460"/>
              <a:gd name="T88" fmla="*/ 7572 w 15144"/>
              <a:gd name="T89" fmla="*/ 1 h 144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sp>
        <p:nvSpPr>
          <p:cNvPr id="23561" name="Google Shape;110;p17">
            <a:extLst>
              <a:ext uri="{FF2B5EF4-FFF2-40B4-BE49-F238E27FC236}">
                <a16:creationId xmlns:a16="http://schemas.microsoft.com/office/drawing/2014/main" id="{6784C34E-1E30-8041-926F-772D28E9218D}"/>
              </a:ext>
            </a:extLst>
          </p:cNvPr>
          <p:cNvSpPr>
            <a:spLocks/>
          </p:cNvSpPr>
          <p:nvPr/>
        </p:nvSpPr>
        <p:spPr bwMode="auto">
          <a:xfrm rot="-1609326">
            <a:off x="7396163" y="700088"/>
            <a:ext cx="173037" cy="165100"/>
          </a:xfrm>
          <a:custGeom>
            <a:avLst/>
            <a:gdLst>
              <a:gd name="T0" fmla="*/ 7499 w 15144"/>
              <a:gd name="T1" fmla="*/ 25 h 14460"/>
              <a:gd name="T2" fmla="*/ 7328 w 15144"/>
              <a:gd name="T3" fmla="*/ 172 h 14460"/>
              <a:gd name="T4" fmla="*/ 5594 w 15144"/>
              <a:gd name="T5" fmla="*/ 4104 h 14460"/>
              <a:gd name="T6" fmla="*/ 5398 w 15144"/>
              <a:gd name="T7" fmla="*/ 4373 h 14460"/>
              <a:gd name="T8" fmla="*/ 5130 w 15144"/>
              <a:gd name="T9" fmla="*/ 4617 h 14460"/>
              <a:gd name="T10" fmla="*/ 4812 w 15144"/>
              <a:gd name="T11" fmla="*/ 4788 h 14460"/>
              <a:gd name="T12" fmla="*/ 4495 w 15144"/>
              <a:gd name="T13" fmla="*/ 4886 h 14460"/>
              <a:gd name="T14" fmla="*/ 245 w 15144"/>
              <a:gd name="T15" fmla="*/ 5325 h 14460"/>
              <a:gd name="T16" fmla="*/ 50 w 15144"/>
              <a:gd name="T17" fmla="*/ 5423 h 14460"/>
              <a:gd name="T18" fmla="*/ 1 w 15144"/>
              <a:gd name="T19" fmla="*/ 5594 h 14460"/>
              <a:gd name="T20" fmla="*/ 74 w 15144"/>
              <a:gd name="T21" fmla="*/ 5789 h 14460"/>
              <a:gd name="T22" fmla="*/ 3274 w 15144"/>
              <a:gd name="T23" fmla="*/ 8647 h 14460"/>
              <a:gd name="T24" fmla="*/ 3493 w 15144"/>
              <a:gd name="T25" fmla="*/ 8915 h 14460"/>
              <a:gd name="T26" fmla="*/ 3640 w 15144"/>
              <a:gd name="T27" fmla="*/ 9257 h 14460"/>
              <a:gd name="T28" fmla="*/ 3713 w 15144"/>
              <a:gd name="T29" fmla="*/ 9599 h 14460"/>
              <a:gd name="T30" fmla="*/ 3689 w 15144"/>
              <a:gd name="T31" fmla="*/ 9941 h 14460"/>
              <a:gd name="T32" fmla="*/ 2785 w 15144"/>
              <a:gd name="T33" fmla="*/ 14142 h 14460"/>
              <a:gd name="T34" fmla="*/ 2834 w 15144"/>
              <a:gd name="T35" fmla="*/ 14337 h 14460"/>
              <a:gd name="T36" fmla="*/ 2981 w 15144"/>
              <a:gd name="T37" fmla="*/ 14435 h 14460"/>
              <a:gd name="T38" fmla="*/ 3200 w 15144"/>
              <a:gd name="T39" fmla="*/ 14411 h 14460"/>
              <a:gd name="T40" fmla="*/ 6888 w 15144"/>
              <a:gd name="T41" fmla="*/ 12261 h 14460"/>
              <a:gd name="T42" fmla="*/ 7206 w 15144"/>
              <a:gd name="T43" fmla="*/ 12139 h 14460"/>
              <a:gd name="T44" fmla="*/ 7743 w 15144"/>
              <a:gd name="T45" fmla="*/ 12115 h 14460"/>
              <a:gd name="T46" fmla="*/ 8109 w 15144"/>
              <a:gd name="T47" fmla="*/ 12188 h 14460"/>
              <a:gd name="T48" fmla="*/ 11822 w 15144"/>
              <a:gd name="T49" fmla="*/ 14362 h 14460"/>
              <a:gd name="T50" fmla="*/ 12066 w 15144"/>
              <a:gd name="T51" fmla="*/ 14459 h 14460"/>
              <a:gd name="T52" fmla="*/ 12261 w 15144"/>
              <a:gd name="T53" fmla="*/ 14411 h 14460"/>
              <a:gd name="T54" fmla="*/ 12335 w 15144"/>
              <a:gd name="T55" fmla="*/ 14240 h 14460"/>
              <a:gd name="T56" fmla="*/ 12335 w 15144"/>
              <a:gd name="T57" fmla="*/ 13995 h 14460"/>
              <a:gd name="T58" fmla="*/ 11431 w 15144"/>
              <a:gd name="T59" fmla="*/ 9770 h 14460"/>
              <a:gd name="T60" fmla="*/ 11455 w 15144"/>
              <a:gd name="T61" fmla="*/ 9428 h 14460"/>
              <a:gd name="T62" fmla="*/ 11577 w 15144"/>
              <a:gd name="T63" fmla="*/ 9086 h 14460"/>
              <a:gd name="T64" fmla="*/ 11748 w 15144"/>
              <a:gd name="T65" fmla="*/ 8769 h 14460"/>
              <a:gd name="T66" fmla="*/ 14948 w 15144"/>
              <a:gd name="T67" fmla="*/ 5911 h 14460"/>
              <a:gd name="T68" fmla="*/ 15119 w 15144"/>
              <a:gd name="T69" fmla="*/ 5692 h 14460"/>
              <a:gd name="T70" fmla="*/ 15143 w 15144"/>
              <a:gd name="T71" fmla="*/ 5521 h 14460"/>
              <a:gd name="T72" fmla="*/ 15021 w 15144"/>
              <a:gd name="T73" fmla="*/ 5374 h 14460"/>
              <a:gd name="T74" fmla="*/ 14752 w 15144"/>
              <a:gd name="T75" fmla="*/ 5301 h 14460"/>
              <a:gd name="T76" fmla="*/ 10478 w 15144"/>
              <a:gd name="T77" fmla="*/ 4861 h 14460"/>
              <a:gd name="T78" fmla="*/ 10161 w 15144"/>
              <a:gd name="T79" fmla="*/ 4715 h 14460"/>
              <a:gd name="T80" fmla="*/ 9868 w 15144"/>
              <a:gd name="T81" fmla="*/ 4495 h 14460"/>
              <a:gd name="T82" fmla="*/ 9624 w 15144"/>
              <a:gd name="T83" fmla="*/ 4226 h 14460"/>
              <a:gd name="T84" fmla="*/ 7890 w 15144"/>
              <a:gd name="T85" fmla="*/ 294 h 14460"/>
              <a:gd name="T86" fmla="*/ 7743 w 15144"/>
              <a:gd name="T87" fmla="*/ 74 h 14460"/>
              <a:gd name="T88" fmla="*/ 7572 w 15144"/>
              <a:gd name="T89" fmla="*/ 1 h 144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sp>
        <p:nvSpPr>
          <p:cNvPr id="23562" name="Google Shape;111;p17">
            <a:extLst>
              <a:ext uri="{FF2B5EF4-FFF2-40B4-BE49-F238E27FC236}">
                <a16:creationId xmlns:a16="http://schemas.microsoft.com/office/drawing/2014/main" id="{C1136F3B-9578-7447-9873-0A1EE63AEA7A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fld id="{4EA4795A-EAA5-9740-878F-ADAE50EE16AD}" type="slidenum">
              <a:rPr lang="zh-CN" altLang="zh-CN" sz="1300">
                <a:solidFill>
                  <a:srgbClr val="FFFFFF"/>
                </a:solidFill>
                <a:latin typeface="Work Sans" pitchFamily="2" charset="0"/>
                <a:sym typeface="Work Sans" pitchFamily="2" charset="0"/>
              </a:rPr>
              <a:pPr/>
              <a:t>6</a:t>
            </a:fld>
            <a:endParaRPr lang="zh-CN" altLang="zh-CN" sz="1300">
              <a:solidFill>
                <a:srgbClr val="FFFFFF"/>
              </a:solidFill>
              <a:latin typeface="Work Sans" pitchFamily="2" charset="0"/>
              <a:sym typeface="Work Sans" pitchFamily="2" charset="0"/>
            </a:endParaRPr>
          </a:p>
        </p:txBody>
      </p:sp>
    </p:spTree>
  </p:cSld>
  <p:clrMapOvr>
    <a:masterClrMapping/>
  </p:clrMapOvr>
  <p:transition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Google Shape;116;p18">
            <a:extLst>
              <a:ext uri="{FF2B5EF4-FFF2-40B4-BE49-F238E27FC236}">
                <a16:creationId xmlns:a16="http://schemas.microsoft.com/office/drawing/2014/main" id="{428A8F19-D062-AA47-B4D8-B238A139F722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>
          <a:xfrm>
            <a:off x="868363" y="2312988"/>
            <a:ext cx="3595687" cy="2133600"/>
          </a:xfrm>
        </p:spPr>
        <p:txBody>
          <a:bodyPr/>
          <a:lstStyle/>
          <a:p>
            <a:pPr marL="0" indent="0" eaLnBrk="1" hangingPunct="1">
              <a:spcAft>
                <a:spcPct val="0"/>
              </a:spcAft>
              <a:buFont typeface="Work Sans Light" pitchFamily="2" charset="0"/>
              <a:buNone/>
            </a:pPr>
            <a:r>
              <a:rPr lang="zh-CN" altLang="zh-CN" b="1">
                <a:latin typeface="Work Sans" pitchFamily="2" charset="0"/>
                <a:ea typeface="宋体" panose="02010600030101010101" pitchFamily="2" charset="-122"/>
                <a:cs typeface="Arial" panose="020B0604020202020204" pitchFamily="34" charset="0"/>
                <a:sym typeface="Work Sans" pitchFamily="2" charset="0"/>
              </a:rPr>
              <a:t>White</a:t>
            </a:r>
            <a:endParaRPr lang="zh-CN" altLang="zh-CN" b="1">
              <a:latin typeface="Work Sans" pitchFamily="2" charset="0"/>
              <a:cs typeface="Arial" panose="020B0604020202020204" pitchFamily="34" charset="0"/>
              <a:sym typeface="Work Sans" pitchFamily="2" charset="0"/>
            </a:endParaRPr>
          </a:p>
          <a:p>
            <a:pPr marL="0" indent="0" eaLnBrk="1" hangingPunct="1">
              <a:spcAft>
                <a:spcPct val="0"/>
              </a:spcAft>
              <a:buFont typeface="Work Sans Light" pitchFamily="2" charset="0"/>
              <a:buNone/>
            </a:pPr>
            <a:r>
              <a:rPr lang="zh-CN" altLang="zh-CN">
                <a:latin typeface="Work Sans Light" pitchFamily="2" charset="0"/>
                <a:ea typeface="宋体" panose="02010600030101010101" pitchFamily="2" charset="-122"/>
                <a:cs typeface="Arial" panose="020B0604020202020204" pitchFamily="34" charset="0"/>
                <a:sym typeface="Work Sans Light" pitchFamily="2" charset="0"/>
              </a:rPr>
              <a:t>Is the color of milk and fresh snow, the color produced by the combination of all the colors of the visible spectrum.</a:t>
            </a:r>
            <a:endParaRPr lang="zh-CN" altLang="zh-CN">
              <a:latin typeface="Work Sans Light" pitchFamily="2" charset="0"/>
              <a:cs typeface="Arial" panose="020B0604020202020204" pitchFamily="34" charset="0"/>
              <a:sym typeface="Work Sans Light" pitchFamily="2" charset="0"/>
            </a:endParaRPr>
          </a:p>
        </p:txBody>
      </p:sp>
      <p:sp>
        <p:nvSpPr>
          <p:cNvPr id="25602" name="Google Shape;117;p18">
            <a:extLst>
              <a:ext uri="{FF2B5EF4-FFF2-40B4-BE49-F238E27FC236}">
                <a16:creationId xmlns:a16="http://schemas.microsoft.com/office/drawing/2014/main" id="{9F0412E4-E91D-5A4A-B855-A7E393A6C8D6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>
          <a:xfrm>
            <a:off x="868363" y="847725"/>
            <a:ext cx="5092700" cy="1360488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Font typeface="Work Sans" pitchFamily="2" charset="0"/>
              <a:buNone/>
            </a:pPr>
            <a:r>
              <a:rPr lang="zh-CN" altLang="zh-CN" sz="4000" b="1">
                <a:latin typeface="Work Sans" pitchFamily="2" charset="0"/>
                <a:ea typeface="宋体" panose="02010600030101010101" pitchFamily="2" charset="-122"/>
                <a:cs typeface="Arial" panose="020B0604020202020204" pitchFamily="34" charset="0"/>
                <a:sym typeface="Work Sans" pitchFamily="2" charset="0"/>
              </a:rPr>
              <a:t>You can also split your content</a:t>
            </a:r>
            <a:endParaRPr lang="zh-CN" altLang="zh-CN" sz="4000" b="1">
              <a:latin typeface="Work Sans" pitchFamily="2" charset="0"/>
              <a:cs typeface="Arial" panose="020B0604020202020204" pitchFamily="34" charset="0"/>
              <a:sym typeface="Work Sans" pitchFamily="2" charset="0"/>
            </a:endParaRPr>
          </a:p>
        </p:txBody>
      </p:sp>
      <p:sp>
        <p:nvSpPr>
          <p:cNvPr id="25603" name="Google Shape;118;p18">
            <a:extLst>
              <a:ext uri="{FF2B5EF4-FFF2-40B4-BE49-F238E27FC236}">
                <a16:creationId xmlns:a16="http://schemas.microsoft.com/office/drawing/2014/main" id="{E49B5A1F-C199-4840-89EC-C7EBAE808FFE}"/>
              </a:ext>
            </a:extLst>
          </p:cNvPr>
          <p:cNvSpPr txBox="1">
            <a:spLocks noGrp="1" noChangeArrowheads="1"/>
          </p:cNvSpPr>
          <p:nvPr>
            <p:ph type="body" idx="2"/>
          </p:nvPr>
        </p:nvSpPr>
        <p:spPr>
          <a:xfrm>
            <a:off x="4679950" y="2312988"/>
            <a:ext cx="3594100" cy="2133600"/>
          </a:xfrm>
        </p:spPr>
        <p:txBody>
          <a:bodyPr/>
          <a:lstStyle/>
          <a:p>
            <a:pPr marL="0" indent="0" eaLnBrk="1" hangingPunct="1">
              <a:spcAft>
                <a:spcPct val="0"/>
              </a:spcAft>
              <a:buFont typeface="Work Sans Light" pitchFamily="2" charset="0"/>
              <a:buNone/>
            </a:pPr>
            <a:r>
              <a:rPr lang="zh-CN" altLang="zh-CN" b="1">
                <a:latin typeface="Work Sans" pitchFamily="2" charset="0"/>
                <a:ea typeface="宋体" panose="02010600030101010101" pitchFamily="2" charset="-122"/>
                <a:cs typeface="Arial" panose="020B0604020202020204" pitchFamily="34" charset="0"/>
                <a:sym typeface="Work Sans" pitchFamily="2" charset="0"/>
              </a:rPr>
              <a:t>Black</a:t>
            </a:r>
            <a:endParaRPr lang="zh-CN" altLang="zh-CN" b="1">
              <a:latin typeface="Work Sans" pitchFamily="2" charset="0"/>
              <a:cs typeface="Arial" panose="020B0604020202020204" pitchFamily="34" charset="0"/>
              <a:sym typeface="Work Sans" pitchFamily="2" charset="0"/>
            </a:endParaRPr>
          </a:p>
          <a:p>
            <a:pPr marL="0" indent="0" eaLnBrk="1" hangingPunct="1">
              <a:spcAft>
                <a:spcPct val="0"/>
              </a:spcAft>
              <a:buFont typeface="Work Sans Light" pitchFamily="2" charset="0"/>
              <a:buNone/>
            </a:pPr>
            <a:r>
              <a:rPr lang="zh-CN" altLang="zh-CN">
                <a:latin typeface="Work Sans Light" pitchFamily="2" charset="0"/>
                <a:ea typeface="宋体" panose="02010600030101010101" pitchFamily="2" charset="-122"/>
                <a:cs typeface="Arial" panose="020B0604020202020204" pitchFamily="34" charset="0"/>
                <a:sym typeface="Work Sans Light" pitchFamily="2" charset="0"/>
              </a:rPr>
              <a:t>Is the color of coal, ebony, and of outer space. It is the darkest color, the result of the absence of or complete absorption of light.</a:t>
            </a:r>
            <a:endParaRPr lang="zh-CN" altLang="zh-CN">
              <a:latin typeface="Work Sans Light" pitchFamily="2" charset="0"/>
              <a:cs typeface="Arial" panose="020B0604020202020204" pitchFamily="34" charset="0"/>
              <a:sym typeface="Work Sans Light" pitchFamily="2" charset="0"/>
            </a:endParaRPr>
          </a:p>
        </p:txBody>
      </p:sp>
      <p:grpSp>
        <p:nvGrpSpPr>
          <p:cNvPr id="25604" name="Google Shape;119;p18">
            <a:extLst>
              <a:ext uri="{FF2B5EF4-FFF2-40B4-BE49-F238E27FC236}">
                <a16:creationId xmlns:a16="http://schemas.microsoft.com/office/drawing/2014/main" id="{6032AB3E-DC67-C345-9301-43CC28736642}"/>
              </a:ext>
            </a:extLst>
          </p:cNvPr>
          <p:cNvGrpSpPr>
            <a:grpSpLocks/>
          </p:cNvGrpSpPr>
          <p:nvPr/>
        </p:nvGrpSpPr>
        <p:grpSpPr bwMode="auto">
          <a:xfrm>
            <a:off x="7516813" y="711200"/>
            <a:ext cx="903287" cy="903288"/>
            <a:chOff x="2594325" y="1627175"/>
            <a:chExt cx="440850" cy="440850"/>
          </a:xfrm>
        </p:grpSpPr>
        <p:sp>
          <p:nvSpPr>
            <p:cNvPr id="25606" name="Google Shape;120;p18">
              <a:extLst>
                <a:ext uri="{FF2B5EF4-FFF2-40B4-BE49-F238E27FC236}">
                  <a16:creationId xmlns:a16="http://schemas.microsoft.com/office/drawing/2014/main" id="{582DEDFA-685A-9B47-9F78-5ED5571BD7A9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4325" y="1890950"/>
              <a:ext cx="177075" cy="177075"/>
            </a:xfrm>
            <a:custGeom>
              <a:avLst/>
              <a:gdLst>
                <a:gd name="T0" fmla="*/ 5544 w 7083"/>
                <a:gd name="T1" fmla="*/ 0 h 7083"/>
                <a:gd name="T2" fmla="*/ 538 w 7083"/>
                <a:gd name="T3" fmla="*/ 5984 h 7083"/>
                <a:gd name="T4" fmla="*/ 0 w 7083"/>
                <a:gd name="T5" fmla="*/ 7083 h 7083"/>
                <a:gd name="T6" fmla="*/ 1099 w 7083"/>
                <a:gd name="T7" fmla="*/ 6546 h 7083"/>
                <a:gd name="T8" fmla="*/ 7083 w 7083"/>
                <a:gd name="T9" fmla="*/ 1539 h 7083"/>
                <a:gd name="T10" fmla="*/ 5544 w 7083"/>
                <a:gd name="T11" fmla="*/ 0 h 7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25607" name="Google Shape;121;p18">
              <a:extLst>
                <a:ext uri="{FF2B5EF4-FFF2-40B4-BE49-F238E27FC236}">
                  <a16:creationId xmlns:a16="http://schemas.microsoft.com/office/drawing/2014/main" id="{8E078525-C1D6-724F-A583-1AD6F00272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8700" y="1627175"/>
              <a:ext cx="176475" cy="176475"/>
            </a:xfrm>
            <a:custGeom>
              <a:avLst/>
              <a:gdLst>
                <a:gd name="T0" fmla="*/ 904 w 7059"/>
                <a:gd name="T1" fmla="*/ 1 h 7059"/>
                <a:gd name="T2" fmla="*/ 782 w 7059"/>
                <a:gd name="T3" fmla="*/ 25 h 7059"/>
                <a:gd name="T4" fmla="*/ 684 w 7059"/>
                <a:gd name="T5" fmla="*/ 98 h 7059"/>
                <a:gd name="T6" fmla="*/ 611 w 7059"/>
                <a:gd name="T7" fmla="*/ 147 h 7059"/>
                <a:gd name="T8" fmla="*/ 489 w 7059"/>
                <a:gd name="T9" fmla="*/ 294 h 7059"/>
                <a:gd name="T10" fmla="*/ 367 w 7059"/>
                <a:gd name="T11" fmla="*/ 440 h 7059"/>
                <a:gd name="T12" fmla="*/ 294 w 7059"/>
                <a:gd name="T13" fmla="*/ 587 h 7059"/>
                <a:gd name="T14" fmla="*/ 196 w 7059"/>
                <a:gd name="T15" fmla="*/ 733 h 7059"/>
                <a:gd name="T16" fmla="*/ 74 w 7059"/>
                <a:gd name="T17" fmla="*/ 1051 h 7059"/>
                <a:gd name="T18" fmla="*/ 0 w 7059"/>
                <a:gd name="T19" fmla="*/ 1393 h 7059"/>
                <a:gd name="T20" fmla="*/ 0 w 7059"/>
                <a:gd name="T21" fmla="*/ 1735 h 7059"/>
                <a:gd name="T22" fmla="*/ 25 w 7059"/>
                <a:gd name="T23" fmla="*/ 2052 h 7059"/>
                <a:gd name="T24" fmla="*/ 123 w 7059"/>
                <a:gd name="T25" fmla="*/ 2394 h 7059"/>
                <a:gd name="T26" fmla="*/ 269 w 7059"/>
                <a:gd name="T27" fmla="*/ 2711 h 7059"/>
                <a:gd name="T28" fmla="*/ 4348 w 7059"/>
                <a:gd name="T29" fmla="*/ 6790 h 7059"/>
                <a:gd name="T30" fmla="*/ 4665 w 7059"/>
                <a:gd name="T31" fmla="*/ 6937 h 7059"/>
                <a:gd name="T32" fmla="*/ 5007 w 7059"/>
                <a:gd name="T33" fmla="*/ 7034 h 7059"/>
                <a:gd name="T34" fmla="*/ 5325 w 7059"/>
                <a:gd name="T35" fmla="*/ 7059 h 7059"/>
                <a:gd name="T36" fmla="*/ 5667 w 7059"/>
                <a:gd name="T37" fmla="*/ 7059 h 7059"/>
                <a:gd name="T38" fmla="*/ 6008 w 7059"/>
                <a:gd name="T39" fmla="*/ 6986 h 7059"/>
                <a:gd name="T40" fmla="*/ 6326 w 7059"/>
                <a:gd name="T41" fmla="*/ 6863 h 7059"/>
                <a:gd name="T42" fmla="*/ 6473 w 7059"/>
                <a:gd name="T43" fmla="*/ 6766 h 7059"/>
                <a:gd name="T44" fmla="*/ 6619 w 7059"/>
                <a:gd name="T45" fmla="*/ 6692 h 7059"/>
                <a:gd name="T46" fmla="*/ 6766 w 7059"/>
                <a:gd name="T47" fmla="*/ 6570 h 7059"/>
                <a:gd name="T48" fmla="*/ 6912 w 7059"/>
                <a:gd name="T49" fmla="*/ 6448 h 7059"/>
                <a:gd name="T50" fmla="*/ 6961 w 7059"/>
                <a:gd name="T51" fmla="*/ 6375 h 7059"/>
                <a:gd name="T52" fmla="*/ 7034 w 7059"/>
                <a:gd name="T53" fmla="*/ 6277 h 7059"/>
                <a:gd name="T54" fmla="*/ 7059 w 7059"/>
                <a:gd name="T55" fmla="*/ 6155 h 7059"/>
                <a:gd name="T56" fmla="*/ 7059 w 7059"/>
                <a:gd name="T57" fmla="*/ 6057 h 7059"/>
                <a:gd name="T58" fmla="*/ 7059 w 7059"/>
                <a:gd name="T59" fmla="*/ 5960 h 7059"/>
                <a:gd name="T60" fmla="*/ 7034 w 7059"/>
                <a:gd name="T61" fmla="*/ 5862 h 7059"/>
                <a:gd name="T62" fmla="*/ 6961 w 7059"/>
                <a:gd name="T63" fmla="*/ 5764 h 7059"/>
                <a:gd name="T64" fmla="*/ 6912 w 7059"/>
                <a:gd name="T65" fmla="*/ 5667 h 7059"/>
                <a:gd name="T66" fmla="*/ 1393 w 7059"/>
                <a:gd name="T67" fmla="*/ 147 h 7059"/>
                <a:gd name="T68" fmla="*/ 1295 w 7059"/>
                <a:gd name="T69" fmla="*/ 98 h 7059"/>
                <a:gd name="T70" fmla="*/ 1197 w 7059"/>
                <a:gd name="T71" fmla="*/ 25 h 7059"/>
                <a:gd name="T72" fmla="*/ 1099 w 7059"/>
                <a:gd name="T73" fmla="*/ 1 h 7059"/>
                <a:gd name="T74" fmla="*/ 904 w 7059"/>
                <a:gd name="T75" fmla="*/ 1 h 70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lnTo>
                    <a:pt x="904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25608" name="Google Shape;122;p18">
              <a:extLst>
                <a:ext uri="{FF2B5EF4-FFF2-40B4-BE49-F238E27FC236}">
                  <a16:creationId xmlns:a16="http://schemas.microsoft.com/office/drawing/2014/main" id="{10C16EDE-E7FE-A340-B6F6-76D7FC7EDD1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3325" y="1702275"/>
              <a:ext cx="296750" cy="296775"/>
            </a:xfrm>
            <a:custGeom>
              <a:avLst/>
              <a:gdLst>
                <a:gd name="T0" fmla="*/ 7815 w 11870"/>
                <a:gd name="T1" fmla="*/ 1319 h 11871"/>
                <a:gd name="T2" fmla="*/ 7938 w 11870"/>
                <a:gd name="T3" fmla="*/ 1442 h 11871"/>
                <a:gd name="T4" fmla="*/ 7938 w 11870"/>
                <a:gd name="T5" fmla="*/ 1588 h 11871"/>
                <a:gd name="T6" fmla="*/ 5862 w 11870"/>
                <a:gd name="T7" fmla="*/ 3664 h 11871"/>
                <a:gd name="T8" fmla="*/ 5715 w 11870"/>
                <a:gd name="T9" fmla="*/ 3737 h 11871"/>
                <a:gd name="T10" fmla="*/ 5569 w 11870"/>
                <a:gd name="T11" fmla="*/ 3664 h 11871"/>
                <a:gd name="T12" fmla="*/ 5495 w 11870"/>
                <a:gd name="T13" fmla="*/ 3517 h 11871"/>
                <a:gd name="T14" fmla="*/ 5569 w 11870"/>
                <a:gd name="T15" fmla="*/ 3371 h 11871"/>
                <a:gd name="T16" fmla="*/ 7644 w 11870"/>
                <a:gd name="T17" fmla="*/ 1319 h 11871"/>
                <a:gd name="T18" fmla="*/ 7767 w 11870"/>
                <a:gd name="T19" fmla="*/ 1 h 11871"/>
                <a:gd name="T20" fmla="*/ 4640 w 11870"/>
                <a:gd name="T21" fmla="*/ 2809 h 11871"/>
                <a:gd name="T22" fmla="*/ 4103 w 11870"/>
                <a:gd name="T23" fmla="*/ 2614 h 11871"/>
                <a:gd name="T24" fmla="*/ 3493 w 11870"/>
                <a:gd name="T25" fmla="*/ 2492 h 11871"/>
                <a:gd name="T26" fmla="*/ 2858 w 11870"/>
                <a:gd name="T27" fmla="*/ 2418 h 11871"/>
                <a:gd name="T28" fmla="*/ 1954 w 11870"/>
                <a:gd name="T29" fmla="*/ 2443 h 11871"/>
                <a:gd name="T30" fmla="*/ 1319 w 11870"/>
                <a:gd name="T31" fmla="*/ 2565 h 11871"/>
                <a:gd name="T32" fmla="*/ 708 w 11870"/>
                <a:gd name="T33" fmla="*/ 2809 h 11871"/>
                <a:gd name="T34" fmla="*/ 147 w 11870"/>
                <a:gd name="T35" fmla="*/ 3224 h 11871"/>
                <a:gd name="T36" fmla="*/ 24 w 11870"/>
                <a:gd name="T37" fmla="*/ 3395 h 11871"/>
                <a:gd name="T38" fmla="*/ 0 w 11870"/>
                <a:gd name="T39" fmla="*/ 3615 h 11871"/>
                <a:gd name="T40" fmla="*/ 24 w 11870"/>
                <a:gd name="T41" fmla="*/ 3811 h 11871"/>
                <a:gd name="T42" fmla="*/ 147 w 11870"/>
                <a:gd name="T43" fmla="*/ 4006 h 11871"/>
                <a:gd name="T44" fmla="*/ 7962 w 11870"/>
                <a:gd name="T45" fmla="*/ 11797 h 11871"/>
                <a:gd name="T46" fmla="*/ 8157 w 11870"/>
                <a:gd name="T47" fmla="*/ 11870 h 11871"/>
                <a:gd name="T48" fmla="*/ 8475 w 11870"/>
                <a:gd name="T49" fmla="*/ 11846 h 11871"/>
                <a:gd name="T50" fmla="*/ 8646 w 11870"/>
                <a:gd name="T51" fmla="*/ 11724 h 11871"/>
                <a:gd name="T52" fmla="*/ 9061 w 11870"/>
                <a:gd name="T53" fmla="*/ 11162 h 11871"/>
                <a:gd name="T54" fmla="*/ 9305 w 11870"/>
                <a:gd name="T55" fmla="*/ 10551 h 11871"/>
                <a:gd name="T56" fmla="*/ 9427 w 11870"/>
                <a:gd name="T57" fmla="*/ 9916 h 11871"/>
                <a:gd name="T58" fmla="*/ 9452 w 11870"/>
                <a:gd name="T59" fmla="*/ 9330 h 11871"/>
                <a:gd name="T60" fmla="*/ 9427 w 11870"/>
                <a:gd name="T61" fmla="*/ 8695 h 11871"/>
                <a:gd name="T62" fmla="*/ 9305 w 11870"/>
                <a:gd name="T63" fmla="*/ 8060 h 11871"/>
                <a:gd name="T64" fmla="*/ 9159 w 11870"/>
                <a:gd name="T65" fmla="*/ 7474 h 11871"/>
                <a:gd name="T66" fmla="*/ 8963 w 11870"/>
                <a:gd name="T67" fmla="*/ 6986 h 11871"/>
                <a:gd name="T68" fmla="*/ 7767 w 11870"/>
                <a:gd name="T69" fmla="*/ 1 h 11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sp>
        <p:nvSpPr>
          <p:cNvPr id="25605" name="Google Shape;123;p18">
            <a:extLst>
              <a:ext uri="{FF2B5EF4-FFF2-40B4-BE49-F238E27FC236}">
                <a16:creationId xmlns:a16="http://schemas.microsoft.com/office/drawing/2014/main" id="{A2B468B7-1864-9842-A43D-F32E42EC65AC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fld id="{24F053F2-9643-FC44-B8C2-D49DE7B575D4}" type="slidenum">
              <a:rPr lang="zh-CN" altLang="zh-CN" sz="1300">
                <a:latin typeface="Work Sans" pitchFamily="2" charset="0"/>
                <a:sym typeface="Work Sans" pitchFamily="2" charset="0"/>
              </a:rPr>
              <a:pPr/>
              <a:t>7</a:t>
            </a:fld>
            <a:endParaRPr lang="zh-CN" altLang="zh-CN" sz="1300">
              <a:latin typeface="Work Sans" pitchFamily="2" charset="0"/>
              <a:sym typeface="Work Sans" pitchFamily="2" charset="0"/>
            </a:endParaRPr>
          </a:p>
        </p:txBody>
      </p:sp>
    </p:spTree>
  </p:cSld>
  <p:clrMapOvr>
    <a:masterClrMapping/>
  </p:clrMapOvr>
  <p:transition>
    <p:fade thruBlk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Google Shape;128;p19">
            <a:extLst>
              <a:ext uri="{FF2B5EF4-FFF2-40B4-BE49-F238E27FC236}">
                <a16:creationId xmlns:a16="http://schemas.microsoft.com/office/drawing/2014/main" id="{736B51B9-F351-964E-8993-E608742A66B8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>
          <a:xfrm>
            <a:off x="868363" y="847725"/>
            <a:ext cx="5092700" cy="1360488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Font typeface="Work Sans" pitchFamily="2" charset="0"/>
              <a:buNone/>
            </a:pPr>
            <a:r>
              <a:rPr lang="zh-CN" altLang="zh-CN" sz="4000" b="1">
                <a:latin typeface="Work Sans" pitchFamily="2" charset="0"/>
                <a:ea typeface="宋体" panose="02010600030101010101" pitchFamily="2" charset="-122"/>
                <a:cs typeface="Arial" panose="020B0604020202020204" pitchFamily="34" charset="0"/>
                <a:sym typeface="Work Sans" pitchFamily="2" charset="0"/>
              </a:rPr>
              <a:t>In two or three columns</a:t>
            </a:r>
            <a:endParaRPr lang="zh-CN" altLang="zh-CN" sz="4000" b="1">
              <a:latin typeface="Work Sans" pitchFamily="2" charset="0"/>
              <a:cs typeface="Arial" panose="020B0604020202020204" pitchFamily="34" charset="0"/>
              <a:sym typeface="Work Sans" pitchFamily="2" charset="0"/>
            </a:endParaRPr>
          </a:p>
        </p:txBody>
      </p:sp>
      <p:sp>
        <p:nvSpPr>
          <p:cNvPr id="27650" name="Google Shape;129;p19">
            <a:extLst>
              <a:ext uri="{FF2B5EF4-FFF2-40B4-BE49-F238E27FC236}">
                <a16:creationId xmlns:a16="http://schemas.microsoft.com/office/drawing/2014/main" id="{368CBE37-1EFB-1A47-BCB0-4410C643528B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>
          <a:xfrm>
            <a:off x="868363" y="2312988"/>
            <a:ext cx="2366962" cy="2039937"/>
          </a:xfrm>
        </p:spPr>
        <p:txBody>
          <a:bodyPr/>
          <a:lstStyle/>
          <a:p>
            <a:pPr marL="0" indent="0" eaLnBrk="1" hangingPunct="1">
              <a:spcAft>
                <a:spcPct val="0"/>
              </a:spcAft>
              <a:buFont typeface="Work Sans Light" pitchFamily="2" charset="0"/>
              <a:buNone/>
            </a:pPr>
            <a:r>
              <a:rPr lang="zh-CN" altLang="zh-CN" b="1">
                <a:latin typeface="Work Sans" pitchFamily="2" charset="0"/>
                <a:ea typeface="宋体" panose="02010600030101010101" pitchFamily="2" charset="-122"/>
                <a:cs typeface="Arial" panose="020B0604020202020204" pitchFamily="34" charset="0"/>
                <a:sym typeface="Work Sans" pitchFamily="2" charset="0"/>
              </a:rPr>
              <a:t>Yellow</a:t>
            </a:r>
            <a:endParaRPr lang="zh-CN" altLang="zh-CN" b="1">
              <a:latin typeface="Work Sans" pitchFamily="2" charset="0"/>
              <a:cs typeface="Arial" panose="020B0604020202020204" pitchFamily="34" charset="0"/>
              <a:sym typeface="Work Sans" pitchFamily="2" charset="0"/>
            </a:endParaRPr>
          </a:p>
          <a:p>
            <a:pPr marL="0" indent="0" eaLnBrk="1" hangingPunct="1">
              <a:spcAft>
                <a:spcPct val="0"/>
              </a:spcAft>
              <a:buFont typeface="Work Sans Light" pitchFamily="2" charset="0"/>
              <a:buNone/>
            </a:pPr>
            <a:r>
              <a:rPr lang="zh-CN" altLang="zh-CN">
                <a:latin typeface="Work Sans Light" pitchFamily="2" charset="0"/>
                <a:ea typeface="宋体" panose="02010600030101010101" pitchFamily="2" charset="-122"/>
                <a:cs typeface="Arial" panose="020B0604020202020204" pitchFamily="34" charset="0"/>
                <a:sym typeface="Work Sans Light" pitchFamily="2" charset="0"/>
              </a:rPr>
              <a:t>Is the color of gold, butter and ripe lemons. In the spectrum of visible light, yellow is found between green and orange.</a:t>
            </a:r>
            <a:endParaRPr lang="zh-CN" altLang="zh-CN">
              <a:latin typeface="Work Sans Light" pitchFamily="2" charset="0"/>
              <a:cs typeface="Arial" panose="020B0604020202020204" pitchFamily="34" charset="0"/>
              <a:sym typeface="Work Sans Light" pitchFamily="2" charset="0"/>
            </a:endParaRPr>
          </a:p>
        </p:txBody>
      </p:sp>
      <p:sp>
        <p:nvSpPr>
          <p:cNvPr id="27651" name="Google Shape;130;p19">
            <a:extLst>
              <a:ext uri="{FF2B5EF4-FFF2-40B4-BE49-F238E27FC236}">
                <a16:creationId xmlns:a16="http://schemas.microsoft.com/office/drawing/2014/main" id="{87AD682D-3AEA-184F-B72F-D79D6948E5C1}"/>
              </a:ext>
            </a:extLst>
          </p:cNvPr>
          <p:cNvSpPr txBox="1">
            <a:spLocks noGrp="1" noChangeArrowheads="1"/>
          </p:cNvSpPr>
          <p:nvPr>
            <p:ph type="body" idx="2"/>
          </p:nvPr>
        </p:nvSpPr>
        <p:spPr>
          <a:xfrm>
            <a:off x="3355975" y="2312988"/>
            <a:ext cx="2366963" cy="2039937"/>
          </a:xfrm>
        </p:spPr>
        <p:txBody>
          <a:bodyPr/>
          <a:lstStyle/>
          <a:p>
            <a:pPr marL="0" indent="0" eaLnBrk="1" hangingPunct="1">
              <a:spcAft>
                <a:spcPct val="0"/>
              </a:spcAft>
              <a:buFont typeface="Work Sans Light" pitchFamily="2" charset="0"/>
              <a:buNone/>
            </a:pPr>
            <a:r>
              <a:rPr lang="zh-CN" altLang="zh-CN" b="1">
                <a:latin typeface="Work Sans" pitchFamily="2" charset="0"/>
                <a:ea typeface="宋体" panose="02010600030101010101" pitchFamily="2" charset="-122"/>
                <a:cs typeface="Arial" panose="020B0604020202020204" pitchFamily="34" charset="0"/>
                <a:sym typeface="Work Sans" pitchFamily="2" charset="0"/>
              </a:rPr>
              <a:t>Blue</a:t>
            </a:r>
            <a:endParaRPr lang="zh-CN" altLang="zh-CN" b="1">
              <a:latin typeface="Work Sans" pitchFamily="2" charset="0"/>
              <a:cs typeface="Arial" panose="020B0604020202020204" pitchFamily="34" charset="0"/>
              <a:sym typeface="Work Sans" pitchFamily="2" charset="0"/>
            </a:endParaRPr>
          </a:p>
          <a:p>
            <a:pPr marL="0" indent="0" eaLnBrk="1" hangingPunct="1">
              <a:spcAft>
                <a:spcPct val="0"/>
              </a:spcAft>
              <a:buFont typeface="Work Sans Light" pitchFamily="2" charset="0"/>
              <a:buNone/>
            </a:pPr>
            <a:r>
              <a:rPr lang="zh-CN" altLang="zh-CN">
                <a:latin typeface="Work Sans Light" pitchFamily="2" charset="0"/>
                <a:ea typeface="宋体" panose="02010600030101010101" pitchFamily="2" charset="-122"/>
                <a:cs typeface="Arial" panose="020B0604020202020204" pitchFamily="34" charset="0"/>
                <a:sym typeface="Work Sans Light" pitchFamily="2" charset="0"/>
              </a:rPr>
              <a:t>Is the colour of the clear sky and the deep sea. It is located between violet and green on the optical spectrum.</a:t>
            </a:r>
            <a:endParaRPr lang="zh-CN" altLang="zh-CN">
              <a:latin typeface="Work Sans Light" pitchFamily="2" charset="0"/>
              <a:cs typeface="Arial" panose="020B0604020202020204" pitchFamily="34" charset="0"/>
              <a:sym typeface="Work Sans Light" pitchFamily="2" charset="0"/>
            </a:endParaRPr>
          </a:p>
        </p:txBody>
      </p:sp>
      <p:sp>
        <p:nvSpPr>
          <p:cNvPr id="27652" name="Google Shape;131;p19">
            <a:extLst>
              <a:ext uri="{FF2B5EF4-FFF2-40B4-BE49-F238E27FC236}">
                <a16:creationId xmlns:a16="http://schemas.microsoft.com/office/drawing/2014/main" id="{119D5546-B560-C142-91EF-12219D1D3791}"/>
              </a:ext>
            </a:extLst>
          </p:cNvPr>
          <p:cNvSpPr txBox="1">
            <a:spLocks noGrp="1" noChangeArrowheads="1"/>
          </p:cNvSpPr>
          <p:nvPr>
            <p:ph type="body" idx="3"/>
          </p:nvPr>
        </p:nvSpPr>
        <p:spPr>
          <a:xfrm>
            <a:off x="5843588" y="2312988"/>
            <a:ext cx="2366962" cy="2039937"/>
          </a:xfrm>
        </p:spPr>
        <p:txBody>
          <a:bodyPr/>
          <a:lstStyle/>
          <a:p>
            <a:pPr marL="0" indent="0" eaLnBrk="1" hangingPunct="1">
              <a:spcAft>
                <a:spcPct val="0"/>
              </a:spcAft>
              <a:buFont typeface="Work Sans Light" pitchFamily="2" charset="0"/>
              <a:buNone/>
            </a:pPr>
            <a:r>
              <a:rPr lang="zh-CN" altLang="zh-CN" b="1">
                <a:latin typeface="Work Sans" pitchFamily="2" charset="0"/>
                <a:ea typeface="宋体" panose="02010600030101010101" pitchFamily="2" charset="-122"/>
                <a:cs typeface="Arial" panose="020B0604020202020204" pitchFamily="34" charset="0"/>
                <a:sym typeface="Work Sans" pitchFamily="2" charset="0"/>
              </a:rPr>
              <a:t>Red</a:t>
            </a:r>
            <a:endParaRPr lang="zh-CN" altLang="zh-CN" b="1">
              <a:latin typeface="Work Sans" pitchFamily="2" charset="0"/>
              <a:cs typeface="Arial" panose="020B0604020202020204" pitchFamily="34" charset="0"/>
              <a:sym typeface="Work Sans" pitchFamily="2" charset="0"/>
            </a:endParaRPr>
          </a:p>
          <a:p>
            <a:pPr marL="0" indent="0" eaLnBrk="1" hangingPunct="1">
              <a:spcAft>
                <a:spcPct val="0"/>
              </a:spcAft>
              <a:buFont typeface="Work Sans Light" pitchFamily="2" charset="0"/>
              <a:buNone/>
            </a:pPr>
            <a:r>
              <a:rPr lang="zh-CN" altLang="zh-CN">
                <a:latin typeface="Work Sans Light" pitchFamily="2" charset="0"/>
                <a:ea typeface="宋体" panose="02010600030101010101" pitchFamily="2" charset="-122"/>
                <a:cs typeface="Arial" panose="020B0604020202020204" pitchFamily="34" charset="0"/>
                <a:sym typeface="Work Sans Light" pitchFamily="2" charset="0"/>
              </a:rPr>
              <a:t>Is the color of blood, and because of this it has historically been associated with sacrifice, danger and courage. </a:t>
            </a:r>
            <a:endParaRPr lang="zh-CN" altLang="zh-CN">
              <a:latin typeface="Work Sans Light" pitchFamily="2" charset="0"/>
              <a:cs typeface="Arial" panose="020B0604020202020204" pitchFamily="34" charset="0"/>
              <a:sym typeface="Work Sans Light" pitchFamily="2" charset="0"/>
            </a:endParaRPr>
          </a:p>
          <a:p>
            <a:pPr marL="0" indent="0" eaLnBrk="1" hangingPunct="1">
              <a:spcAft>
                <a:spcPct val="0"/>
              </a:spcAft>
              <a:buFont typeface="Work Sans Light" pitchFamily="2" charset="0"/>
              <a:buNone/>
            </a:pPr>
            <a:endParaRPr lang="zh-CN" altLang="zh-CN">
              <a:latin typeface="Work Sans Light" pitchFamily="2" charset="0"/>
              <a:cs typeface="Arial" panose="020B0604020202020204" pitchFamily="34" charset="0"/>
              <a:sym typeface="Work Sans Light" pitchFamily="2" charset="0"/>
            </a:endParaRPr>
          </a:p>
        </p:txBody>
      </p:sp>
      <p:grpSp>
        <p:nvGrpSpPr>
          <p:cNvPr id="27653" name="Google Shape;132;p19">
            <a:extLst>
              <a:ext uri="{FF2B5EF4-FFF2-40B4-BE49-F238E27FC236}">
                <a16:creationId xmlns:a16="http://schemas.microsoft.com/office/drawing/2014/main" id="{CD457D4A-282E-F447-8107-E4EA5E66EF53}"/>
              </a:ext>
            </a:extLst>
          </p:cNvPr>
          <p:cNvGrpSpPr>
            <a:grpSpLocks/>
          </p:cNvGrpSpPr>
          <p:nvPr/>
        </p:nvGrpSpPr>
        <p:grpSpPr bwMode="auto">
          <a:xfrm>
            <a:off x="7516813" y="711200"/>
            <a:ext cx="903287" cy="903288"/>
            <a:chOff x="2594325" y="1627175"/>
            <a:chExt cx="440850" cy="440850"/>
          </a:xfrm>
        </p:grpSpPr>
        <p:sp>
          <p:nvSpPr>
            <p:cNvPr id="27655" name="Google Shape;133;p19">
              <a:extLst>
                <a:ext uri="{FF2B5EF4-FFF2-40B4-BE49-F238E27FC236}">
                  <a16:creationId xmlns:a16="http://schemas.microsoft.com/office/drawing/2014/main" id="{546AB657-DBA0-6E49-A2B4-3C62D352979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4325" y="1890950"/>
              <a:ext cx="177075" cy="177075"/>
            </a:xfrm>
            <a:custGeom>
              <a:avLst/>
              <a:gdLst>
                <a:gd name="T0" fmla="*/ 5544 w 7083"/>
                <a:gd name="T1" fmla="*/ 0 h 7083"/>
                <a:gd name="T2" fmla="*/ 538 w 7083"/>
                <a:gd name="T3" fmla="*/ 5984 h 7083"/>
                <a:gd name="T4" fmla="*/ 0 w 7083"/>
                <a:gd name="T5" fmla="*/ 7083 h 7083"/>
                <a:gd name="T6" fmla="*/ 1099 w 7083"/>
                <a:gd name="T7" fmla="*/ 6546 h 7083"/>
                <a:gd name="T8" fmla="*/ 7083 w 7083"/>
                <a:gd name="T9" fmla="*/ 1539 h 7083"/>
                <a:gd name="T10" fmla="*/ 5544 w 7083"/>
                <a:gd name="T11" fmla="*/ 0 h 7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27656" name="Google Shape;134;p19">
              <a:extLst>
                <a:ext uri="{FF2B5EF4-FFF2-40B4-BE49-F238E27FC236}">
                  <a16:creationId xmlns:a16="http://schemas.microsoft.com/office/drawing/2014/main" id="{5403F9E6-B3A4-6A4F-A073-50B2D992C0E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8700" y="1627175"/>
              <a:ext cx="176475" cy="176475"/>
            </a:xfrm>
            <a:custGeom>
              <a:avLst/>
              <a:gdLst>
                <a:gd name="T0" fmla="*/ 904 w 7059"/>
                <a:gd name="T1" fmla="*/ 1 h 7059"/>
                <a:gd name="T2" fmla="*/ 782 w 7059"/>
                <a:gd name="T3" fmla="*/ 25 h 7059"/>
                <a:gd name="T4" fmla="*/ 684 w 7059"/>
                <a:gd name="T5" fmla="*/ 98 h 7059"/>
                <a:gd name="T6" fmla="*/ 611 w 7059"/>
                <a:gd name="T7" fmla="*/ 147 h 7059"/>
                <a:gd name="T8" fmla="*/ 489 w 7059"/>
                <a:gd name="T9" fmla="*/ 294 h 7059"/>
                <a:gd name="T10" fmla="*/ 367 w 7059"/>
                <a:gd name="T11" fmla="*/ 440 h 7059"/>
                <a:gd name="T12" fmla="*/ 294 w 7059"/>
                <a:gd name="T13" fmla="*/ 587 h 7059"/>
                <a:gd name="T14" fmla="*/ 196 w 7059"/>
                <a:gd name="T15" fmla="*/ 733 h 7059"/>
                <a:gd name="T16" fmla="*/ 74 w 7059"/>
                <a:gd name="T17" fmla="*/ 1051 h 7059"/>
                <a:gd name="T18" fmla="*/ 0 w 7059"/>
                <a:gd name="T19" fmla="*/ 1393 h 7059"/>
                <a:gd name="T20" fmla="*/ 0 w 7059"/>
                <a:gd name="T21" fmla="*/ 1735 h 7059"/>
                <a:gd name="T22" fmla="*/ 25 w 7059"/>
                <a:gd name="T23" fmla="*/ 2052 h 7059"/>
                <a:gd name="T24" fmla="*/ 123 w 7059"/>
                <a:gd name="T25" fmla="*/ 2394 h 7059"/>
                <a:gd name="T26" fmla="*/ 269 w 7059"/>
                <a:gd name="T27" fmla="*/ 2711 h 7059"/>
                <a:gd name="T28" fmla="*/ 4348 w 7059"/>
                <a:gd name="T29" fmla="*/ 6790 h 7059"/>
                <a:gd name="T30" fmla="*/ 4665 w 7059"/>
                <a:gd name="T31" fmla="*/ 6937 h 7059"/>
                <a:gd name="T32" fmla="*/ 5007 w 7059"/>
                <a:gd name="T33" fmla="*/ 7034 h 7059"/>
                <a:gd name="T34" fmla="*/ 5325 w 7059"/>
                <a:gd name="T35" fmla="*/ 7059 h 7059"/>
                <a:gd name="T36" fmla="*/ 5667 w 7059"/>
                <a:gd name="T37" fmla="*/ 7059 h 7059"/>
                <a:gd name="T38" fmla="*/ 6008 w 7059"/>
                <a:gd name="T39" fmla="*/ 6986 h 7059"/>
                <a:gd name="T40" fmla="*/ 6326 w 7059"/>
                <a:gd name="T41" fmla="*/ 6863 h 7059"/>
                <a:gd name="T42" fmla="*/ 6473 w 7059"/>
                <a:gd name="T43" fmla="*/ 6766 h 7059"/>
                <a:gd name="T44" fmla="*/ 6619 w 7059"/>
                <a:gd name="T45" fmla="*/ 6692 h 7059"/>
                <a:gd name="T46" fmla="*/ 6766 w 7059"/>
                <a:gd name="T47" fmla="*/ 6570 h 7059"/>
                <a:gd name="T48" fmla="*/ 6912 w 7059"/>
                <a:gd name="T49" fmla="*/ 6448 h 7059"/>
                <a:gd name="T50" fmla="*/ 6961 w 7059"/>
                <a:gd name="T51" fmla="*/ 6375 h 7059"/>
                <a:gd name="T52" fmla="*/ 7034 w 7059"/>
                <a:gd name="T53" fmla="*/ 6277 h 7059"/>
                <a:gd name="T54" fmla="*/ 7059 w 7059"/>
                <a:gd name="T55" fmla="*/ 6155 h 7059"/>
                <a:gd name="T56" fmla="*/ 7059 w 7059"/>
                <a:gd name="T57" fmla="*/ 6057 h 7059"/>
                <a:gd name="T58" fmla="*/ 7059 w 7059"/>
                <a:gd name="T59" fmla="*/ 5960 h 7059"/>
                <a:gd name="T60" fmla="*/ 7034 w 7059"/>
                <a:gd name="T61" fmla="*/ 5862 h 7059"/>
                <a:gd name="T62" fmla="*/ 6961 w 7059"/>
                <a:gd name="T63" fmla="*/ 5764 h 7059"/>
                <a:gd name="T64" fmla="*/ 6912 w 7059"/>
                <a:gd name="T65" fmla="*/ 5667 h 7059"/>
                <a:gd name="T66" fmla="*/ 1393 w 7059"/>
                <a:gd name="T67" fmla="*/ 147 h 7059"/>
                <a:gd name="T68" fmla="*/ 1295 w 7059"/>
                <a:gd name="T69" fmla="*/ 98 h 7059"/>
                <a:gd name="T70" fmla="*/ 1197 w 7059"/>
                <a:gd name="T71" fmla="*/ 25 h 7059"/>
                <a:gd name="T72" fmla="*/ 1099 w 7059"/>
                <a:gd name="T73" fmla="*/ 1 h 7059"/>
                <a:gd name="T74" fmla="*/ 904 w 7059"/>
                <a:gd name="T75" fmla="*/ 1 h 70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lnTo>
                    <a:pt x="904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27657" name="Google Shape;135;p19">
              <a:extLst>
                <a:ext uri="{FF2B5EF4-FFF2-40B4-BE49-F238E27FC236}">
                  <a16:creationId xmlns:a16="http://schemas.microsoft.com/office/drawing/2014/main" id="{95B8466B-3FB1-414F-918B-788CEA586E2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3325" y="1702275"/>
              <a:ext cx="296750" cy="296775"/>
            </a:xfrm>
            <a:custGeom>
              <a:avLst/>
              <a:gdLst>
                <a:gd name="T0" fmla="*/ 7815 w 11870"/>
                <a:gd name="T1" fmla="*/ 1319 h 11871"/>
                <a:gd name="T2" fmla="*/ 7938 w 11870"/>
                <a:gd name="T3" fmla="*/ 1442 h 11871"/>
                <a:gd name="T4" fmla="*/ 7938 w 11870"/>
                <a:gd name="T5" fmla="*/ 1588 h 11871"/>
                <a:gd name="T6" fmla="*/ 5862 w 11870"/>
                <a:gd name="T7" fmla="*/ 3664 h 11871"/>
                <a:gd name="T8" fmla="*/ 5715 w 11870"/>
                <a:gd name="T9" fmla="*/ 3737 h 11871"/>
                <a:gd name="T10" fmla="*/ 5569 w 11870"/>
                <a:gd name="T11" fmla="*/ 3664 h 11871"/>
                <a:gd name="T12" fmla="*/ 5495 w 11870"/>
                <a:gd name="T13" fmla="*/ 3517 h 11871"/>
                <a:gd name="T14" fmla="*/ 5569 w 11870"/>
                <a:gd name="T15" fmla="*/ 3371 h 11871"/>
                <a:gd name="T16" fmla="*/ 7644 w 11870"/>
                <a:gd name="T17" fmla="*/ 1319 h 11871"/>
                <a:gd name="T18" fmla="*/ 7767 w 11870"/>
                <a:gd name="T19" fmla="*/ 1 h 11871"/>
                <a:gd name="T20" fmla="*/ 4640 w 11870"/>
                <a:gd name="T21" fmla="*/ 2809 h 11871"/>
                <a:gd name="T22" fmla="*/ 4103 w 11870"/>
                <a:gd name="T23" fmla="*/ 2614 h 11871"/>
                <a:gd name="T24" fmla="*/ 3493 w 11870"/>
                <a:gd name="T25" fmla="*/ 2492 h 11871"/>
                <a:gd name="T26" fmla="*/ 2858 w 11870"/>
                <a:gd name="T27" fmla="*/ 2418 h 11871"/>
                <a:gd name="T28" fmla="*/ 1954 w 11870"/>
                <a:gd name="T29" fmla="*/ 2443 h 11871"/>
                <a:gd name="T30" fmla="*/ 1319 w 11870"/>
                <a:gd name="T31" fmla="*/ 2565 h 11871"/>
                <a:gd name="T32" fmla="*/ 708 w 11870"/>
                <a:gd name="T33" fmla="*/ 2809 h 11871"/>
                <a:gd name="T34" fmla="*/ 147 w 11870"/>
                <a:gd name="T35" fmla="*/ 3224 h 11871"/>
                <a:gd name="T36" fmla="*/ 24 w 11870"/>
                <a:gd name="T37" fmla="*/ 3395 h 11871"/>
                <a:gd name="T38" fmla="*/ 0 w 11870"/>
                <a:gd name="T39" fmla="*/ 3615 h 11871"/>
                <a:gd name="T40" fmla="*/ 24 w 11870"/>
                <a:gd name="T41" fmla="*/ 3811 h 11871"/>
                <a:gd name="T42" fmla="*/ 147 w 11870"/>
                <a:gd name="T43" fmla="*/ 4006 h 11871"/>
                <a:gd name="T44" fmla="*/ 7962 w 11870"/>
                <a:gd name="T45" fmla="*/ 11797 h 11871"/>
                <a:gd name="T46" fmla="*/ 8157 w 11870"/>
                <a:gd name="T47" fmla="*/ 11870 h 11871"/>
                <a:gd name="T48" fmla="*/ 8475 w 11870"/>
                <a:gd name="T49" fmla="*/ 11846 h 11871"/>
                <a:gd name="T50" fmla="*/ 8646 w 11870"/>
                <a:gd name="T51" fmla="*/ 11724 h 11871"/>
                <a:gd name="T52" fmla="*/ 9061 w 11870"/>
                <a:gd name="T53" fmla="*/ 11162 h 11871"/>
                <a:gd name="T54" fmla="*/ 9305 w 11870"/>
                <a:gd name="T55" fmla="*/ 10551 h 11871"/>
                <a:gd name="T56" fmla="*/ 9427 w 11870"/>
                <a:gd name="T57" fmla="*/ 9916 h 11871"/>
                <a:gd name="T58" fmla="*/ 9452 w 11870"/>
                <a:gd name="T59" fmla="*/ 9330 h 11871"/>
                <a:gd name="T60" fmla="*/ 9427 w 11870"/>
                <a:gd name="T61" fmla="*/ 8695 h 11871"/>
                <a:gd name="T62" fmla="*/ 9305 w 11870"/>
                <a:gd name="T63" fmla="*/ 8060 h 11871"/>
                <a:gd name="T64" fmla="*/ 9159 w 11870"/>
                <a:gd name="T65" fmla="*/ 7474 h 11871"/>
                <a:gd name="T66" fmla="*/ 8963 w 11870"/>
                <a:gd name="T67" fmla="*/ 6986 h 11871"/>
                <a:gd name="T68" fmla="*/ 7767 w 11870"/>
                <a:gd name="T69" fmla="*/ 1 h 11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sp>
        <p:nvSpPr>
          <p:cNvPr id="27654" name="Google Shape;136;p19">
            <a:extLst>
              <a:ext uri="{FF2B5EF4-FFF2-40B4-BE49-F238E27FC236}">
                <a16:creationId xmlns:a16="http://schemas.microsoft.com/office/drawing/2014/main" id="{69C6E090-7206-1D4C-A333-D0DAF30F5A74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fld id="{1FE552AC-DD64-D342-9137-34CC6978B7F5}" type="slidenum">
              <a:rPr lang="zh-CN" altLang="zh-CN" sz="1300">
                <a:latin typeface="Work Sans" pitchFamily="2" charset="0"/>
                <a:sym typeface="Work Sans" pitchFamily="2" charset="0"/>
              </a:rPr>
              <a:pPr/>
              <a:t>8</a:t>
            </a:fld>
            <a:endParaRPr lang="zh-CN" altLang="zh-CN" sz="1300">
              <a:latin typeface="Work Sans" pitchFamily="2" charset="0"/>
              <a:sym typeface="Work Sans" pitchFamily="2" charset="0"/>
            </a:endParaRPr>
          </a:p>
        </p:txBody>
      </p:sp>
    </p:spTree>
  </p:cSld>
  <p:clrMapOvr>
    <a:masterClrMapping/>
  </p:clrMapOvr>
  <p:transition>
    <p:fade thruBlk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Google Shape;141;p20">
            <a:extLst>
              <a:ext uri="{FF2B5EF4-FFF2-40B4-BE49-F238E27FC236}">
                <a16:creationId xmlns:a16="http://schemas.microsoft.com/office/drawing/2014/main" id="{465B2230-B653-F340-A3CE-1037D94C0171}"/>
              </a:ext>
            </a:extLst>
          </p:cNvPr>
          <p:cNvPicPr preferRelativeResize="0"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9913" y="393700"/>
            <a:ext cx="4368800" cy="436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8" name="Google Shape;142;p20">
            <a:extLst>
              <a:ext uri="{FF2B5EF4-FFF2-40B4-BE49-F238E27FC236}">
                <a16:creationId xmlns:a16="http://schemas.microsoft.com/office/drawing/2014/main" id="{1620D46D-F38F-EA4E-8CCD-9131633CAADF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>
          <a:xfrm>
            <a:off x="715963" y="1838325"/>
            <a:ext cx="3338512" cy="1360488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Font typeface="Work Sans" pitchFamily="2" charset="0"/>
              <a:buNone/>
            </a:pPr>
            <a:r>
              <a:rPr lang="zh-CN" altLang="zh-CN" sz="3000" b="1">
                <a:latin typeface="Work Sans" pitchFamily="2" charset="0"/>
                <a:ea typeface="宋体" panose="02010600030101010101" pitchFamily="2" charset="-122"/>
                <a:cs typeface="Arial" panose="020B0604020202020204" pitchFamily="34" charset="0"/>
                <a:sym typeface="Work Sans" pitchFamily="2" charset="0"/>
              </a:rPr>
              <a:t>A picture is worth a thousand words</a:t>
            </a:r>
            <a:endParaRPr lang="zh-CN" altLang="zh-CN" sz="3000" b="1">
              <a:latin typeface="Work Sans" pitchFamily="2" charset="0"/>
              <a:cs typeface="Arial" panose="020B0604020202020204" pitchFamily="34" charset="0"/>
              <a:sym typeface="Work Sans" pitchFamily="2" charset="0"/>
            </a:endParaRPr>
          </a:p>
        </p:txBody>
      </p:sp>
      <p:sp>
        <p:nvSpPr>
          <p:cNvPr id="29699" name="Google Shape;143;p20">
            <a:extLst>
              <a:ext uri="{FF2B5EF4-FFF2-40B4-BE49-F238E27FC236}">
                <a16:creationId xmlns:a16="http://schemas.microsoft.com/office/drawing/2014/main" id="{3BCBCFA4-312E-8347-B3FE-BB3352AE3994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>
          <a:xfrm>
            <a:off x="715963" y="3303588"/>
            <a:ext cx="3338512" cy="1206500"/>
          </a:xfrm>
        </p:spPr>
        <p:txBody>
          <a:bodyPr/>
          <a:lstStyle/>
          <a:p>
            <a:pPr marL="0" indent="0" eaLnBrk="1" hangingPunct="1">
              <a:spcAft>
                <a:spcPct val="0"/>
              </a:spcAft>
              <a:buFont typeface="Work Sans Light" pitchFamily="2" charset="0"/>
              <a:buNone/>
            </a:pPr>
            <a:r>
              <a:rPr lang="zh-CN" altLang="zh-CN">
                <a:latin typeface="Work Sans Light" pitchFamily="2" charset="0"/>
                <a:ea typeface="宋体" panose="02010600030101010101" pitchFamily="2" charset="-122"/>
                <a:cs typeface="Arial" panose="020B0604020202020204" pitchFamily="34" charset="0"/>
                <a:sym typeface="Work Sans Light" pitchFamily="2" charset="0"/>
              </a:rPr>
              <a:t>A complex idea can be conveyed with just a single still image, namely making it possible to absorb large amounts of data quickly.</a:t>
            </a:r>
            <a:endParaRPr lang="zh-CN" altLang="zh-CN">
              <a:latin typeface="Work Sans Light" pitchFamily="2" charset="0"/>
              <a:cs typeface="Arial" panose="020B0604020202020204" pitchFamily="34" charset="0"/>
              <a:sym typeface="Work Sans Light" pitchFamily="2" charset="0"/>
            </a:endParaRPr>
          </a:p>
        </p:txBody>
      </p:sp>
      <p:grpSp>
        <p:nvGrpSpPr>
          <p:cNvPr id="29700" name="Google Shape;144;p20">
            <a:extLst>
              <a:ext uri="{FF2B5EF4-FFF2-40B4-BE49-F238E27FC236}">
                <a16:creationId xmlns:a16="http://schemas.microsoft.com/office/drawing/2014/main" id="{89C3D9E3-D0EB-AB40-B929-F5AC91CC05F0}"/>
              </a:ext>
            </a:extLst>
          </p:cNvPr>
          <p:cNvGrpSpPr>
            <a:grpSpLocks/>
          </p:cNvGrpSpPr>
          <p:nvPr/>
        </p:nvGrpSpPr>
        <p:grpSpPr bwMode="auto">
          <a:xfrm>
            <a:off x="7604125" y="711200"/>
            <a:ext cx="815975" cy="679450"/>
            <a:chOff x="1244325" y="314425"/>
            <a:chExt cx="444525" cy="370050"/>
          </a:xfrm>
        </p:grpSpPr>
        <p:sp>
          <p:nvSpPr>
            <p:cNvPr id="29702" name="Google Shape;145;p20">
              <a:extLst>
                <a:ext uri="{FF2B5EF4-FFF2-40B4-BE49-F238E27FC236}">
                  <a16:creationId xmlns:a16="http://schemas.microsoft.com/office/drawing/2014/main" id="{6E384632-02FB-9D43-8980-BA2039E3FD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8425" y="463425"/>
              <a:ext cx="143525" cy="143500"/>
            </a:xfrm>
            <a:custGeom>
              <a:avLst/>
              <a:gdLst>
                <a:gd name="T0" fmla="*/ 2809 w 5741"/>
                <a:gd name="T1" fmla="*/ 0 h 5740"/>
                <a:gd name="T2" fmla="*/ 2492 w 5741"/>
                <a:gd name="T3" fmla="*/ 49 h 5740"/>
                <a:gd name="T4" fmla="*/ 2199 w 5741"/>
                <a:gd name="T5" fmla="*/ 122 h 5740"/>
                <a:gd name="T6" fmla="*/ 1906 w 5741"/>
                <a:gd name="T7" fmla="*/ 244 h 5740"/>
                <a:gd name="T8" fmla="*/ 1637 w 5741"/>
                <a:gd name="T9" fmla="*/ 366 h 5740"/>
                <a:gd name="T10" fmla="*/ 1368 w 5741"/>
                <a:gd name="T11" fmla="*/ 537 h 5740"/>
                <a:gd name="T12" fmla="*/ 1149 w 5741"/>
                <a:gd name="T13" fmla="*/ 708 h 5740"/>
                <a:gd name="T14" fmla="*/ 904 w 5741"/>
                <a:gd name="T15" fmla="*/ 904 h 5740"/>
                <a:gd name="T16" fmla="*/ 709 w 5741"/>
                <a:gd name="T17" fmla="*/ 1124 h 5740"/>
                <a:gd name="T18" fmla="*/ 538 w 5741"/>
                <a:gd name="T19" fmla="*/ 1368 h 5740"/>
                <a:gd name="T20" fmla="*/ 367 w 5741"/>
                <a:gd name="T21" fmla="*/ 1636 h 5740"/>
                <a:gd name="T22" fmla="*/ 245 w 5741"/>
                <a:gd name="T23" fmla="*/ 1905 h 5740"/>
                <a:gd name="T24" fmla="*/ 147 w 5741"/>
                <a:gd name="T25" fmla="*/ 2198 h 5740"/>
                <a:gd name="T26" fmla="*/ 74 w 5741"/>
                <a:gd name="T27" fmla="*/ 2491 h 5740"/>
                <a:gd name="T28" fmla="*/ 25 w 5741"/>
                <a:gd name="T29" fmla="*/ 2809 h 5740"/>
                <a:gd name="T30" fmla="*/ 1 w 5741"/>
                <a:gd name="T31" fmla="*/ 3126 h 5740"/>
                <a:gd name="T32" fmla="*/ 25 w 5741"/>
                <a:gd name="T33" fmla="*/ 3517 h 5740"/>
                <a:gd name="T34" fmla="*/ 98 w 5741"/>
                <a:gd name="T35" fmla="*/ 3908 h 5740"/>
                <a:gd name="T36" fmla="*/ 221 w 5741"/>
                <a:gd name="T37" fmla="*/ 4274 h 5740"/>
                <a:gd name="T38" fmla="*/ 392 w 5741"/>
                <a:gd name="T39" fmla="*/ 4641 h 5740"/>
                <a:gd name="T40" fmla="*/ 611 w 5741"/>
                <a:gd name="T41" fmla="*/ 4958 h 5740"/>
                <a:gd name="T42" fmla="*/ 856 w 5741"/>
                <a:gd name="T43" fmla="*/ 5251 h 5740"/>
                <a:gd name="T44" fmla="*/ 1124 w 5741"/>
                <a:gd name="T45" fmla="*/ 5520 h 5740"/>
                <a:gd name="T46" fmla="*/ 1442 w 5741"/>
                <a:gd name="T47" fmla="*/ 5740 h 5740"/>
                <a:gd name="T48" fmla="*/ 1393 w 5741"/>
                <a:gd name="T49" fmla="*/ 5422 h 5740"/>
                <a:gd name="T50" fmla="*/ 1368 w 5741"/>
                <a:gd name="T51" fmla="*/ 5080 h 5740"/>
                <a:gd name="T52" fmla="*/ 1393 w 5741"/>
                <a:gd name="T53" fmla="*/ 4689 h 5740"/>
                <a:gd name="T54" fmla="*/ 1442 w 5741"/>
                <a:gd name="T55" fmla="*/ 4323 h 5740"/>
                <a:gd name="T56" fmla="*/ 1539 w 5741"/>
                <a:gd name="T57" fmla="*/ 3957 h 5740"/>
                <a:gd name="T58" fmla="*/ 1662 w 5741"/>
                <a:gd name="T59" fmla="*/ 3639 h 5740"/>
                <a:gd name="T60" fmla="*/ 1808 w 5741"/>
                <a:gd name="T61" fmla="*/ 3297 h 5740"/>
                <a:gd name="T62" fmla="*/ 2003 w 5741"/>
                <a:gd name="T63" fmla="*/ 3004 h 5740"/>
                <a:gd name="T64" fmla="*/ 2223 w 5741"/>
                <a:gd name="T65" fmla="*/ 2711 h 5740"/>
                <a:gd name="T66" fmla="*/ 2468 w 5741"/>
                <a:gd name="T67" fmla="*/ 2442 h 5740"/>
                <a:gd name="T68" fmla="*/ 2712 w 5741"/>
                <a:gd name="T69" fmla="*/ 2198 h 5740"/>
                <a:gd name="T70" fmla="*/ 3005 w 5741"/>
                <a:gd name="T71" fmla="*/ 2003 h 5740"/>
                <a:gd name="T72" fmla="*/ 3322 w 5741"/>
                <a:gd name="T73" fmla="*/ 1807 h 5740"/>
                <a:gd name="T74" fmla="*/ 3640 w 5741"/>
                <a:gd name="T75" fmla="*/ 1661 h 5740"/>
                <a:gd name="T76" fmla="*/ 3982 w 5741"/>
                <a:gd name="T77" fmla="*/ 1514 h 5740"/>
                <a:gd name="T78" fmla="*/ 4324 w 5741"/>
                <a:gd name="T79" fmla="*/ 1441 h 5740"/>
                <a:gd name="T80" fmla="*/ 4690 w 5741"/>
                <a:gd name="T81" fmla="*/ 1368 h 5740"/>
                <a:gd name="T82" fmla="*/ 5423 w 5741"/>
                <a:gd name="T83" fmla="*/ 1368 h 5740"/>
                <a:gd name="T84" fmla="*/ 5740 w 5741"/>
                <a:gd name="T85" fmla="*/ 1417 h 5740"/>
                <a:gd name="T86" fmla="*/ 5520 w 5741"/>
                <a:gd name="T87" fmla="*/ 1124 h 5740"/>
                <a:gd name="T88" fmla="*/ 5252 w 5741"/>
                <a:gd name="T89" fmla="*/ 831 h 5740"/>
                <a:gd name="T90" fmla="*/ 4959 w 5741"/>
                <a:gd name="T91" fmla="*/ 586 h 5740"/>
                <a:gd name="T92" fmla="*/ 4641 w 5741"/>
                <a:gd name="T93" fmla="*/ 391 h 5740"/>
                <a:gd name="T94" fmla="*/ 4299 w 5741"/>
                <a:gd name="T95" fmla="*/ 220 h 5740"/>
                <a:gd name="T96" fmla="*/ 3933 w 5741"/>
                <a:gd name="T97" fmla="*/ 98 h 5740"/>
                <a:gd name="T98" fmla="*/ 3542 w 5741"/>
                <a:gd name="T99" fmla="*/ 25 h 5740"/>
                <a:gd name="T100" fmla="*/ 3127 w 5741"/>
                <a:gd name="T101" fmla="*/ 0 h 5740"/>
                <a:gd name="T102" fmla="*/ 2809 w 5741"/>
                <a:gd name="T103" fmla="*/ 0 h 5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741" h="5740" extrusionOk="0">
                  <a:moveTo>
                    <a:pt x="2809" y="0"/>
                  </a:moveTo>
                  <a:lnTo>
                    <a:pt x="2492" y="49"/>
                  </a:lnTo>
                  <a:lnTo>
                    <a:pt x="2199" y="122"/>
                  </a:lnTo>
                  <a:lnTo>
                    <a:pt x="1906" y="244"/>
                  </a:lnTo>
                  <a:lnTo>
                    <a:pt x="1637" y="366"/>
                  </a:lnTo>
                  <a:lnTo>
                    <a:pt x="1368" y="537"/>
                  </a:lnTo>
                  <a:lnTo>
                    <a:pt x="1149" y="708"/>
                  </a:lnTo>
                  <a:lnTo>
                    <a:pt x="904" y="904"/>
                  </a:lnTo>
                  <a:lnTo>
                    <a:pt x="709" y="1124"/>
                  </a:lnTo>
                  <a:lnTo>
                    <a:pt x="538" y="1368"/>
                  </a:lnTo>
                  <a:lnTo>
                    <a:pt x="367" y="1636"/>
                  </a:lnTo>
                  <a:lnTo>
                    <a:pt x="245" y="1905"/>
                  </a:lnTo>
                  <a:lnTo>
                    <a:pt x="147" y="2198"/>
                  </a:lnTo>
                  <a:lnTo>
                    <a:pt x="74" y="2491"/>
                  </a:lnTo>
                  <a:lnTo>
                    <a:pt x="25" y="2809"/>
                  </a:lnTo>
                  <a:lnTo>
                    <a:pt x="1" y="3126"/>
                  </a:lnTo>
                  <a:lnTo>
                    <a:pt x="25" y="3517"/>
                  </a:lnTo>
                  <a:lnTo>
                    <a:pt x="98" y="3908"/>
                  </a:lnTo>
                  <a:lnTo>
                    <a:pt x="221" y="4274"/>
                  </a:lnTo>
                  <a:lnTo>
                    <a:pt x="392" y="4641"/>
                  </a:lnTo>
                  <a:lnTo>
                    <a:pt x="611" y="4958"/>
                  </a:lnTo>
                  <a:lnTo>
                    <a:pt x="856" y="5251"/>
                  </a:lnTo>
                  <a:lnTo>
                    <a:pt x="1124" y="5520"/>
                  </a:lnTo>
                  <a:lnTo>
                    <a:pt x="1442" y="5740"/>
                  </a:lnTo>
                  <a:lnTo>
                    <a:pt x="1393" y="5422"/>
                  </a:lnTo>
                  <a:lnTo>
                    <a:pt x="1368" y="5080"/>
                  </a:lnTo>
                  <a:lnTo>
                    <a:pt x="1393" y="4689"/>
                  </a:lnTo>
                  <a:lnTo>
                    <a:pt x="1442" y="4323"/>
                  </a:lnTo>
                  <a:lnTo>
                    <a:pt x="1539" y="3957"/>
                  </a:lnTo>
                  <a:lnTo>
                    <a:pt x="1662" y="3639"/>
                  </a:lnTo>
                  <a:lnTo>
                    <a:pt x="1808" y="3297"/>
                  </a:lnTo>
                  <a:lnTo>
                    <a:pt x="2003" y="3004"/>
                  </a:lnTo>
                  <a:lnTo>
                    <a:pt x="2223" y="2711"/>
                  </a:lnTo>
                  <a:lnTo>
                    <a:pt x="2468" y="2442"/>
                  </a:lnTo>
                  <a:lnTo>
                    <a:pt x="2712" y="2198"/>
                  </a:lnTo>
                  <a:lnTo>
                    <a:pt x="3005" y="2003"/>
                  </a:lnTo>
                  <a:lnTo>
                    <a:pt x="3322" y="1807"/>
                  </a:lnTo>
                  <a:lnTo>
                    <a:pt x="3640" y="1661"/>
                  </a:lnTo>
                  <a:lnTo>
                    <a:pt x="3982" y="1514"/>
                  </a:lnTo>
                  <a:lnTo>
                    <a:pt x="4324" y="1441"/>
                  </a:lnTo>
                  <a:lnTo>
                    <a:pt x="4690" y="1368"/>
                  </a:lnTo>
                  <a:lnTo>
                    <a:pt x="5423" y="1368"/>
                  </a:lnTo>
                  <a:lnTo>
                    <a:pt x="5740" y="1417"/>
                  </a:lnTo>
                  <a:lnTo>
                    <a:pt x="5520" y="1124"/>
                  </a:lnTo>
                  <a:lnTo>
                    <a:pt x="5252" y="831"/>
                  </a:lnTo>
                  <a:lnTo>
                    <a:pt x="4959" y="586"/>
                  </a:lnTo>
                  <a:lnTo>
                    <a:pt x="4641" y="391"/>
                  </a:lnTo>
                  <a:lnTo>
                    <a:pt x="4299" y="220"/>
                  </a:lnTo>
                  <a:lnTo>
                    <a:pt x="3933" y="98"/>
                  </a:lnTo>
                  <a:lnTo>
                    <a:pt x="3542" y="25"/>
                  </a:lnTo>
                  <a:lnTo>
                    <a:pt x="3127" y="0"/>
                  </a:lnTo>
                  <a:lnTo>
                    <a:pt x="280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29703" name="Google Shape;146;p20">
              <a:extLst>
                <a:ext uri="{FF2B5EF4-FFF2-40B4-BE49-F238E27FC236}">
                  <a16:creationId xmlns:a16="http://schemas.microsoft.com/office/drawing/2014/main" id="{6C16595C-EED2-7F49-85AE-42360A0382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4325" y="314425"/>
              <a:ext cx="444525" cy="370050"/>
            </a:xfrm>
            <a:custGeom>
              <a:avLst/>
              <a:gdLst>
                <a:gd name="T0" fmla="*/ 11919 w 17781"/>
                <a:gd name="T1" fmla="*/ 2175 h 14802"/>
                <a:gd name="T2" fmla="*/ 11968 w 17781"/>
                <a:gd name="T3" fmla="*/ 2419 h 14802"/>
                <a:gd name="T4" fmla="*/ 11748 w 17781"/>
                <a:gd name="T5" fmla="*/ 2565 h 14802"/>
                <a:gd name="T6" fmla="*/ 5862 w 17781"/>
                <a:gd name="T7" fmla="*/ 2492 h 14802"/>
                <a:gd name="T8" fmla="*/ 5814 w 17781"/>
                <a:gd name="T9" fmla="*/ 2248 h 14802"/>
                <a:gd name="T10" fmla="*/ 6033 w 17781"/>
                <a:gd name="T11" fmla="*/ 2101 h 14802"/>
                <a:gd name="T12" fmla="*/ 16047 w 17781"/>
                <a:gd name="T13" fmla="*/ 4568 h 14802"/>
                <a:gd name="T14" fmla="*/ 16267 w 17781"/>
                <a:gd name="T15" fmla="*/ 4739 h 14802"/>
                <a:gd name="T16" fmla="*/ 16340 w 17781"/>
                <a:gd name="T17" fmla="*/ 5008 h 14802"/>
                <a:gd name="T18" fmla="*/ 16316 w 17781"/>
                <a:gd name="T19" fmla="*/ 5985 h 14802"/>
                <a:gd name="T20" fmla="*/ 16145 w 17781"/>
                <a:gd name="T21" fmla="*/ 6204 h 14802"/>
                <a:gd name="T22" fmla="*/ 14069 w 17781"/>
                <a:gd name="T23" fmla="*/ 6278 h 14802"/>
                <a:gd name="T24" fmla="*/ 13824 w 17781"/>
                <a:gd name="T25" fmla="*/ 6131 h 14802"/>
                <a:gd name="T26" fmla="*/ 13678 w 17781"/>
                <a:gd name="T27" fmla="*/ 5887 h 14802"/>
                <a:gd name="T28" fmla="*/ 13678 w 17781"/>
                <a:gd name="T29" fmla="*/ 4910 h 14802"/>
                <a:gd name="T30" fmla="*/ 13824 w 17781"/>
                <a:gd name="T31" fmla="*/ 4666 h 14802"/>
                <a:gd name="T32" fmla="*/ 14069 w 17781"/>
                <a:gd name="T33" fmla="*/ 4519 h 14802"/>
                <a:gd name="T34" fmla="*/ 9306 w 17781"/>
                <a:gd name="T35" fmla="*/ 5130 h 14802"/>
                <a:gd name="T36" fmla="*/ 10430 w 17781"/>
                <a:gd name="T37" fmla="*/ 5423 h 14802"/>
                <a:gd name="T38" fmla="*/ 11406 w 17781"/>
                <a:gd name="T39" fmla="*/ 6009 h 14802"/>
                <a:gd name="T40" fmla="*/ 12188 w 17781"/>
                <a:gd name="T41" fmla="*/ 6864 h 14802"/>
                <a:gd name="T42" fmla="*/ 12676 w 17781"/>
                <a:gd name="T43" fmla="*/ 7890 h 14802"/>
                <a:gd name="T44" fmla="*/ 12872 w 17781"/>
                <a:gd name="T45" fmla="*/ 9086 h 14802"/>
                <a:gd name="T46" fmla="*/ 12676 w 17781"/>
                <a:gd name="T47" fmla="*/ 10259 h 14802"/>
                <a:gd name="T48" fmla="*/ 12188 w 17781"/>
                <a:gd name="T49" fmla="*/ 11309 h 14802"/>
                <a:gd name="T50" fmla="*/ 11406 w 17781"/>
                <a:gd name="T51" fmla="*/ 12139 h 14802"/>
                <a:gd name="T52" fmla="*/ 10430 w 17781"/>
                <a:gd name="T53" fmla="*/ 12750 h 14802"/>
                <a:gd name="T54" fmla="*/ 9306 w 17781"/>
                <a:gd name="T55" fmla="*/ 13018 h 14802"/>
                <a:gd name="T56" fmla="*/ 8085 w 17781"/>
                <a:gd name="T57" fmla="*/ 12970 h 14802"/>
                <a:gd name="T58" fmla="*/ 6986 w 17781"/>
                <a:gd name="T59" fmla="*/ 12579 h 14802"/>
                <a:gd name="T60" fmla="*/ 6082 w 17781"/>
                <a:gd name="T61" fmla="*/ 11895 h 14802"/>
                <a:gd name="T62" fmla="*/ 5398 w 17781"/>
                <a:gd name="T63" fmla="*/ 10967 h 14802"/>
                <a:gd name="T64" fmla="*/ 5008 w 17781"/>
                <a:gd name="T65" fmla="*/ 9868 h 14802"/>
                <a:gd name="T66" fmla="*/ 4934 w 17781"/>
                <a:gd name="T67" fmla="*/ 8671 h 14802"/>
                <a:gd name="T68" fmla="*/ 5227 w 17781"/>
                <a:gd name="T69" fmla="*/ 7523 h 14802"/>
                <a:gd name="T70" fmla="*/ 5814 w 17781"/>
                <a:gd name="T71" fmla="*/ 6546 h 14802"/>
                <a:gd name="T72" fmla="*/ 6668 w 17781"/>
                <a:gd name="T73" fmla="*/ 5789 h 14802"/>
                <a:gd name="T74" fmla="*/ 7719 w 17781"/>
                <a:gd name="T75" fmla="*/ 5276 h 14802"/>
                <a:gd name="T76" fmla="*/ 8891 w 17781"/>
                <a:gd name="T77" fmla="*/ 5105 h 14802"/>
                <a:gd name="T78" fmla="*/ 5008 w 17781"/>
                <a:gd name="T79" fmla="*/ 123 h 14802"/>
                <a:gd name="T80" fmla="*/ 4641 w 17781"/>
                <a:gd name="T81" fmla="*/ 465 h 14802"/>
                <a:gd name="T82" fmla="*/ 4080 w 17781"/>
                <a:gd name="T83" fmla="*/ 2565 h 14802"/>
                <a:gd name="T84" fmla="*/ 3225 w 17781"/>
                <a:gd name="T85" fmla="*/ 2370 h 14802"/>
                <a:gd name="T86" fmla="*/ 3054 w 17781"/>
                <a:gd name="T87" fmla="*/ 2150 h 14802"/>
                <a:gd name="T88" fmla="*/ 1955 w 17781"/>
                <a:gd name="T89" fmla="*/ 2077 h 14802"/>
                <a:gd name="T90" fmla="*/ 1711 w 17781"/>
                <a:gd name="T91" fmla="*/ 2223 h 14802"/>
                <a:gd name="T92" fmla="*/ 1564 w 17781"/>
                <a:gd name="T93" fmla="*/ 2468 h 14802"/>
                <a:gd name="T94" fmla="*/ 636 w 17781"/>
                <a:gd name="T95" fmla="*/ 2590 h 14802"/>
                <a:gd name="T96" fmla="*/ 221 w 17781"/>
                <a:gd name="T97" fmla="*/ 2785 h 14802"/>
                <a:gd name="T98" fmla="*/ 25 w 17781"/>
                <a:gd name="T99" fmla="*/ 3200 h 14802"/>
                <a:gd name="T100" fmla="*/ 25 w 17781"/>
                <a:gd name="T101" fmla="*/ 14191 h 14802"/>
                <a:gd name="T102" fmla="*/ 221 w 17781"/>
                <a:gd name="T103" fmla="*/ 14581 h 14802"/>
                <a:gd name="T104" fmla="*/ 636 w 17781"/>
                <a:gd name="T105" fmla="*/ 14801 h 14802"/>
                <a:gd name="T106" fmla="*/ 17439 w 17781"/>
                <a:gd name="T107" fmla="*/ 14679 h 14802"/>
                <a:gd name="T108" fmla="*/ 17708 w 17781"/>
                <a:gd name="T109" fmla="*/ 14337 h 14802"/>
                <a:gd name="T110" fmla="*/ 17781 w 17781"/>
                <a:gd name="T111" fmla="*/ 3347 h 14802"/>
                <a:gd name="T112" fmla="*/ 17659 w 17781"/>
                <a:gd name="T113" fmla="*/ 2907 h 14802"/>
                <a:gd name="T114" fmla="*/ 17292 w 17781"/>
                <a:gd name="T115" fmla="*/ 2639 h 14802"/>
                <a:gd name="T116" fmla="*/ 13702 w 17781"/>
                <a:gd name="T117" fmla="*/ 2565 h 14802"/>
                <a:gd name="T118" fmla="*/ 13141 w 17781"/>
                <a:gd name="T119" fmla="*/ 465 h 14802"/>
                <a:gd name="T120" fmla="*/ 12774 w 17781"/>
                <a:gd name="T121" fmla="*/ 123 h 14802"/>
                <a:gd name="T122" fmla="*/ 5301 w 17781"/>
                <a:gd name="T123" fmla="*/ 1 h 14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781" h="14802" extrusionOk="0">
                  <a:moveTo>
                    <a:pt x="11748" y="2101"/>
                  </a:moveTo>
                  <a:lnTo>
                    <a:pt x="11846" y="2126"/>
                  </a:lnTo>
                  <a:lnTo>
                    <a:pt x="11919" y="2175"/>
                  </a:lnTo>
                  <a:lnTo>
                    <a:pt x="11968" y="2248"/>
                  </a:lnTo>
                  <a:lnTo>
                    <a:pt x="11993" y="2346"/>
                  </a:lnTo>
                  <a:lnTo>
                    <a:pt x="11968" y="2419"/>
                  </a:lnTo>
                  <a:lnTo>
                    <a:pt x="11919" y="2492"/>
                  </a:lnTo>
                  <a:lnTo>
                    <a:pt x="11846" y="2541"/>
                  </a:lnTo>
                  <a:lnTo>
                    <a:pt x="11748" y="2565"/>
                  </a:lnTo>
                  <a:lnTo>
                    <a:pt x="6033" y="2565"/>
                  </a:lnTo>
                  <a:lnTo>
                    <a:pt x="5936" y="2541"/>
                  </a:lnTo>
                  <a:lnTo>
                    <a:pt x="5862" y="2492"/>
                  </a:lnTo>
                  <a:lnTo>
                    <a:pt x="5814" y="2419"/>
                  </a:lnTo>
                  <a:lnTo>
                    <a:pt x="5789" y="2346"/>
                  </a:lnTo>
                  <a:lnTo>
                    <a:pt x="5814" y="2248"/>
                  </a:lnTo>
                  <a:lnTo>
                    <a:pt x="5862" y="2175"/>
                  </a:lnTo>
                  <a:lnTo>
                    <a:pt x="5936" y="2126"/>
                  </a:lnTo>
                  <a:lnTo>
                    <a:pt x="6033" y="2101"/>
                  </a:lnTo>
                  <a:lnTo>
                    <a:pt x="11748" y="2101"/>
                  </a:lnTo>
                  <a:close/>
                  <a:moveTo>
                    <a:pt x="15949" y="4519"/>
                  </a:moveTo>
                  <a:lnTo>
                    <a:pt x="16047" y="4568"/>
                  </a:lnTo>
                  <a:lnTo>
                    <a:pt x="16145" y="4592"/>
                  </a:lnTo>
                  <a:lnTo>
                    <a:pt x="16193" y="4666"/>
                  </a:lnTo>
                  <a:lnTo>
                    <a:pt x="16267" y="4739"/>
                  </a:lnTo>
                  <a:lnTo>
                    <a:pt x="16316" y="4812"/>
                  </a:lnTo>
                  <a:lnTo>
                    <a:pt x="16340" y="4910"/>
                  </a:lnTo>
                  <a:lnTo>
                    <a:pt x="16340" y="5008"/>
                  </a:lnTo>
                  <a:lnTo>
                    <a:pt x="16340" y="5789"/>
                  </a:lnTo>
                  <a:lnTo>
                    <a:pt x="16340" y="5887"/>
                  </a:lnTo>
                  <a:lnTo>
                    <a:pt x="16316" y="5985"/>
                  </a:lnTo>
                  <a:lnTo>
                    <a:pt x="16267" y="6058"/>
                  </a:lnTo>
                  <a:lnTo>
                    <a:pt x="16193" y="6131"/>
                  </a:lnTo>
                  <a:lnTo>
                    <a:pt x="16145" y="6204"/>
                  </a:lnTo>
                  <a:lnTo>
                    <a:pt x="16047" y="6229"/>
                  </a:lnTo>
                  <a:lnTo>
                    <a:pt x="15949" y="6278"/>
                  </a:lnTo>
                  <a:lnTo>
                    <a:pt x="14069" y="6278"/>
                  </a:lnTo>
                  <a:lnTo>
                    <a:pt x="13971" y="6229"/>
                  </a:lnTo>
                  <a:lnTo>
                    <a:pt x="13898" y="6204"/>
                  </a:lnTo>
                  <a:lnTo>
                    <a:pt x="13824" y="6131"/>
                  </a:lnTo>
                  <a:lnTo>
                    <a:pt x="13751" y="6058"/>
                  </a:lnTo>
                  <a:lnTo>
                    <a:pt x="13727" y="5985"/>
                  </a:lnTo>
                  <a:lnTo>
                    <a:pt x="13678" y="5887"/>
                  </a:lnTo>
                  <a:lnTo>
                    <a:pt x="13678" y="5789"/>
                  </a:lnTo>
                  <a:lnTo>
                    <a:pt x="13678" y="5008"/>
                  </a:lnTo>
                  <a:lnTo>
                    <a:pt x="13678" y="4910"/>
                  </a:lnTo>
                  <a:lnTo>
                    <a:pt x="13727" y="4812"/>
                  </a:lnTo>
                  <a:lnTo>
                    <a:pt x="13751" y="4739"/>
                  </a:lnTo>
                  <a:lnTo>
                    <a:pt x="13824" y="4666"/>
                  </a:lnTo>
                  <a:lnTo>
                    <a:pt x="13898" y="4592"/>
                  </a:lnTo>
                  <a:lnTo>
                    <a:pt x="13971" y="4568"/>
                  </a:lnTo>
                  <a:lnTo>
                    <a:pt x="14069" y="4519"/>
                  </a:lnTo>
                  <a:lnTo>
                    <a:pt x="15949" y="4519"/>
                  </a:lnTo>
                  <a:close/>
                  <a:moveTo>
                    <a:pt x="8891" y="5105"/>
                  </a:moveTo>
                  <a:lnTo>
                    <a:pt x="9306" y="5130"/>
                  </a:lnTo>
                  <a:lnTo>
                    <a:pt x="9697" y="5179"/>
                  </a:lnTo>
                  <a:lnTo>
                    <a:pt x="10063" y="5276"/>
                  </a:lnTo>
                  <a:lnTo>
                    <a:pt x="10430" y="5423"/>
                  </a:lnTo>
                  <a:lnTo>
                    <a:pt x="10796" y="5594"/>
                  </a:lnTo>
                  <a:lnTo>
                    <a:pt x="11113" y="5789"/>
                  </a:lnTo>
                  <a:lnTo>
                    <a:pt x="11406" y="6009"/>
                  </a:lnTo>
                  <a:lnTo>
                    <a:pt x="11700" y="6278"/>
                  </a:lnTo>
                  <a:lnTo>
                    <a:pt x="11968" y="6546"/>
                  </a:lnTo>
                  <a:lnTo>
                    <a:pt x="12188" y="6864"/>
                  </a:lnTo>
                  <a:lnTo>
                    <a:pt x="12383" y="7181"/>
                  </a:lnTo>
                  <a:lnTo>
                    <a:pt x="12554" y="7523"/>
                  </a:lnTo>
                  <a:lnTo>
                    <a:pt x="12676" y="7890"/>
                  </a:lnTo>
                  <a:lnTo>
                    <a:pt x="12774" y="8280"/>
                  </a:lnTo>
                  <a:lnTo>
                    <a:pt x="12847" y="8671"/>
                  </a:lnTo>
                  <a:lnTo>
                    <a:pt x="12872" y="9086"/>
                  </a:lnTo>
                  <a:lnTo>
                    <a:pt x="12847" y="9477"/>
                  </a:lnTo>
                  <a:lnTo>
                    <a:pt x="12774" y="9868"/>
                  </a:lnTo>
                  <a:lnTo>
                    <a:pt x="12676" y="10259"/>
                  </a:lnTo>
                  <a:lnTo>
                    <a:pt x="12554" y="10625"/>
                  </a:lnTo>
                  <a:lnTo>
                    <a:pt x="12383" y="10967"/>
                  </a:lnTo>
                  <a:lnTo>
                    <a:pt x="12188" y="11309"/>
                  </a:lnTo>
                  <a:lnTo>
                    <a:pt x="11968" y="11602"/>
                  </a:lnTo>
                  <a:lnTo>
                    <a:pt x="11700" y="11895"/>
                  </a:lnTo>
                  <a:lnTo>
                    <a:pt x="11406" y="12139"/>
                  </a:lnTo>
                  <a:lnTo>
                    <a:pt x="11113" y="12383"/>
                  </a:lnTo>
                  <a:lnTo>
                    <a:pt x="10796" y="12579"/>
                  </a:lnTo>
                  <a:lnTo>
                    <a:pt x="10430" y="12750"/>
                  </a:lnTo>
                  <a:lnTo>
                    <a:pt x="10063" y="12872"/>
                  </a:lnTo>
                  <a:lnTo>
                    <a:pt x="9697" y="12970"/>
                  </a:lnTo>
                  <a:lnTo>
                    <a:pt x="9306" y="13018"/>
                  </a:lnTo>
                  <a:lnTo>
                    <a:pt x="8891" y="13043"/>
                  </a:lnTo>
                  <a:lnTo>
                    <a:pt x="8476" y="13018"/>
                  </a:lnTo>
                  <a:lnTo>
                    <a:pt x="8085" y="12970"/>
                  </a:lnTo>
                  <a:lnTo>
                    <a:pt x="7719" y="12872"/>
                  </a:lnTo>
                  <a:lnTo>
                    <a:pt x="7352" y="12750"/>
                  </a:lnTo>
                  <a:lnTo>
                    <a:pt x="6986" y="12579"/>
                  </a:lnTo>
                  <a:lnTo>
                    <a:pt x="6668" y="12383"/>
                  </a:lnTo>
                  <a:lnTo>
                    <a:pt x="6375" y="12139"/>
                  </a:lnTo>
                  <a:lnTo>
                    <a:pt x="6082" y="11895"/>
                  </a:lnTo>
                  <a:lnTo>
                    <a:pt x="5814" y="11602"/>
                  </a:lnTo>
                  <a:lnTo>
                    <a:pt x="5594" y="11309"/>
                  </a:lnTo>
                  <a:lnTo>
                    <a:pt x="5398" y="10967"/>
                  </a:lnTo>
                  <a:lnTo>
                    <a:pt x="5227" y="10625"/>
                  </a:lnTo>
                  <a:lnTo>
                    <a:pt x="5105" y="10259"/>
                  </a:lnTo>
                  <a:lnTo>
                    <a:pt x="5008" y="9868"/>
                  </a:lnTo>
                  <a:lnTo>
                    <a:pt x="4934" y="9477"/>
                  </a:lnTo>
                  <a:lnTo>
                    <a:pt x="4910" y="9086"/>
                  </a:lnTo>
                  <a:lnTo>
                    <a:pt x="4934" y="8671"/>
                  </a:lnTo>
                  <a:lnTo>
                    <a:pt x="5008" y="8280"/>
                  </a:lnTo>
                  <a:lnTo>
                    <a:pt x="5105" y="7890"/>
                  </a:lnTo>
                  <a:lnTo>
                    <a:pt x="5227" y="7523"/>
                  </a:lnTo>
                  <a:lnTo>
                    <a:pt x="5398" y="7181"/>
                  </a:lnTo>
                  <a:lnTo>
                    <a:pt x="5594" y="6864"/>
                  </a:lnTo>
                  <a:lnTo>
                    <a:pt x="5814" y="6546"/>
                  </a:lnTo>
                  <a:lnTo>
                    <a:pt x="6082" y="6278"/>
                  </a:lnTo>
                  <a:lnTo>
                    <a:pt x="6375" y="6009"/>
                  </a:lnTo>
                  <a:lnTo>
                    <a:pt x="6668" y="5789"/>
                  </a:lnTo>
                  <a:lnTo>
                    <a:pt x="6986" y="5594"/>
                  </a:lnTo>
                  <a:lnTo>
                    <a:pt x="7352" y="5423"/>
                  </a:lnTo>
                  <a:lnTo>
                    <a:pt x="7719" y="5276"/>
                  </a:lnTo>
                  <a:lnTo>
                    <a:pt x="8085" y="5179"/>
                  </a:lnTo>
                  <a:lnTo>
                    <a:pt x="8476" y="5130"/>
                  </a:lnTo>
                  <a:lnTo>
                    <a:pt x="8891" y="5105"/>
                  </a:lnTo>
                  <a:close/>
                  <a:moveTo>
                    <a:pt x="5301" y="1"/>
                  </a:moveTo>
                  <a:lnTo>
                    <a:pt x="5154" y="50"/>
                  </a:lnTo>
                  <a:lnTo>
                    <a:pt x="5008" y="123"/>
                  </a:lnTo>
                  <a:lnTo>
                    <a:pt x="4861" y="221"/>
                  </a:lnTo>
                  <a:lnTo>
                    <a:pt x="4739" y="318"/>
                  </a:lnTo>
                  <a:lnTo>
                    <a:pt x="4641" y="465"/>
                  </a:lnTo>
                  <a:lnTo>
                    <a:pt x="4568" y="611"/>
                  </a:lnTo>
                  <a:lnTo>
                    <a:pt x="4519" y="758"/>
                  </a:lnTo>
                  <a:lnTo>
                    <a:pt x="4080" y="2565"/>
                  </a:lnTo>
                  <a:lnTo>
                    <a:pt x="3249" y="2565"/>
                  </a:lnTo>
                  <a:lnTo>
                    <a:pt x="3249" y="2468"/>
                  </a:lnTo>
                  <a:lnTo>
                    <a:pt x="3225" y="2370"/>
                  </a:lnTo>
                  <a:lnTo>
                    <a:pt x="3176" y="2297"/>
                  </a:lnTo>
                  <a:lnTo>
                    <a:pt x="3103" y="2223"/>
                  </a:lnTo>
                  <a:lnTo>
                    <a:pt x="3054" y="2150"/>
                  </a:lnTo>
                  <a:lnTo>
                    <a:pt x="2956" y="2126"/>
                  </a:lnTo>
                  <a:lnTo>
                    <a:pt x="2858" y="2077"/>
                  </a:lnTo>
                  <a:lnTo>
                    <a:pt x="1955" y="2077"/>
                  </a:lnTo>
                  <a:lnTo>
                    <a:pt x="1857" y="2126"/>
                  </a:lnTo>
                  <a:lnTo>
                    <a:pt x="1784" y="2150"/>
                  </a:lnTo>
                  <a:lnTo>
                    <a:pt x="1711" y="2223"/>
                  </a:lnTo>
                  <a:lnTo>
                    <a:pt x="1637" y="2297"/>
                  </a:lnTo>
                  <a:lnTo>
                    <a:pt x="1613" y="2370"/>
                  </a:lnTo>
                  <a:lnTo>
                    <a:pt x="1564" y="2468"/>
                  </a:lnTo>
                  <a:lnTo>
                    <a:pt x="1564" y="2565"/>
                  </a:lnTo>
                  <a:lnTo>
                    <a:pt x="782" y="2565"/>
                  </a:lnTo>
                  <a:lnTo>
                    <a:pt x="636" y="2590"/>
                  </a:lnTo>
                  <a:lnTo>
                    <a:pt x="489" y="2639"/>
                  </a:lnTo>
                  <a:lnTo>
                    <a:pt x="343" y="2687"/>
                  </a:lnTo>
                  <a:lnTo>
                    <a:pt x="221" y="2785"/>
                  </a:lnTo>
                  <a:lnTo>
                    <a:pt x="123" y="2907"/>
                  </a:lnTo>
                  <a:lnTo>
                    <a:pt x="74" y="3054"/>
                  </a:lnTo>
                  <a:lnTo>
                    <a:pt x="25" y="3200"/>
                  </a:lnTo>
                  <a:lnTo>
                    <a:pt x="1" y="3347"/>
                  </a:lnTo>
                  <a:lnTo>
                    <a:pt x="1" y="14020"/>
                  </a:lnTo>
                  <a:lnTo>
                    <a:pt x="25" y="14191"/>
                  </a:lnTo>
                  <a:lnTo>
                    <a:pt x="74" y="14337"/>
                  </a:lnTo>
                  <a:lnTo>
                    <a:pt x="123" y="14459"/>
                  </a:lnTo>
                  <a:lnTo>
                    <a:pt x="221" y="14581"/>
                  </a:lnTo>
                  <a:lnTo>
                    <a:pt x="343" y="14679"/>
                  </a:lnTo>
                  <a:lnTo>
                    <a:pt x="489" y="14752"/>
                  </a:lnTo>
                  <a:lnTo>
                    <a:pt x="636" y="14801"/>
                  </a:lnTo>
                  <a:lnTo>
                    <a:pt x="17146" y="14801"/>
                  </a:lnTo>
                  <a:lnTo>
                    <a:pt x="17292" y="14752"/>
                  </a:lnTo>
                  <a:lnTo>
                    <a:pt x="17439" y="14679"/>
                  </a:lnTo>
                  <a:lnTo>
                    <a:pt x="17561" y="14581"/>
                  </a:lnTo>
                  <a:lnTo>
                    <a:pt x="17659" y="14459"/>
                  </a:lnTo>
                  <a:lnTo>
                    <a:pt x="17708" y="14337"/>
                  </a:lnTo>
                  <a:lnTo>
                    <a:pt x="17756" y="14191"/>
                  </a:lnTo>
                  <a:lnTo>
                    <a:pt x="17781" y="14020"/>
                  </a:lnTo>
                  <a:lnTo>
                    <a:pt x="17781" y="3347"/>
                  </a:lnTo>
                  <a:lnTo>
                    <a:pt x="17756" y="3200"/>
                  </a:lnTo>
                  <a:lnTo>
                    <a:pt x="17708" y="3054"/>
                  </a:lnTo>
                  <a:lnTo>
                    <a:pt x="17659" y="2907"/>
                  </a:lnTo>
                  <a:lnTo>
                    <a:pt x="17561" y="2785"/>
                  </a:lnTo>
                  <a:lnTo>
                    <a:pt x="17439" y="2687"/>
                  </a:lnTo>
                  <a:lnTo>
                    <a:pt x="17292" y="2639"/>
                  </a:lnTo>
                  <a:lnTo>
                    <a:pt x="17146" y="2590"/>
                  </a:lnTo>
                  <a:lnTo>
                    <a:pt x="16999" y="2565"/>
                  </a:lnTo>
                  <a:lnTo>
                    <a:pt x="13702" y="2565"/>
                  </a:lnTo>
                  <a:lnTo>
                    <a:pt x="13263" y="758"/>
                  </a:lnTo>
                  <a:lnTo>
                    <a:pt x="13214" y="611"/>
                  </a:lnTo>
                  <a:lnTo>
                    <a:pt x="13141" y="465"/>
                  </a:lnTo>
                  <a:lnTo>
                    <a:pt x="13043" y="318"/>
                  </a:lnTo>
                  <a:lnTo>
                    <a:pt x="12921" y="221"/>
                  </a:lnTo>
                  <a:lnTo>
                    <a:pt x="12774" y="123"/>
                  </a:lnTo>
                  <a:lnTo>
                    <a:pt x="12628" y="50"/>
                  </a:lnTo>
                  <a:lnTo>
                    <a:pt x="12481" y="1"/>
                  </a:lnTo>
                  <a:lnTo>
                    <a:pt x="530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sp>
        <p:nvSpPr>
          <p:cNvPr id="29701" name="Google Shape;147;p20">
            <a:extLst>
              <a:ext uri="{FF2B5EF4-FFF2-40B4-BE49-F238E27FC236}">
                <a16:creationId xmlns:a16="http://schemas.microsoft.com/office/drawing/2014/main" id="{42CF8159-3CB7-FA40-B095-35A8C7936685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fld id="{C038EA8C-B138-9145-8438-EF4F68955327}" type="slidenum">
              <a:rPr lang="zh-CN" altLang="zh-CN" sz="1300">
                <a:latin typeface="Work Sans" pitchFamily="2" charset="0"/>
                <a:sym typeface="Work Sans" pitchFamily="2" charset="0"/>
              </a:rPr>
              <a:pPr/>
              <a:t>9</a:t>
            </a:fld>
            <a:endParaRPr lang="zh-CN" altLang="zh-CN" sz="1300">
              <a:latin typeface="Work Sans" pitchFamily="2" charset="0"/>
              <a:sym typeface="Work Sans" pitchFamily="2" charset="0"/>
            </a:endParaRPr>
          </a:p>
        </p:txBody>
      </p:sp>
    </p:spTree>
  </p:cSld>
  <p:clrMapOvr>
    <a:masterClrMapping/>
  </p:clrMapOvr>
  <p:transition>
    <p:fade thruBlk="1"/>
  </p:transition>
</p:sld>
</file>

<file path=ppt/theme/theme1.xml><?xml version="1.0" encoding="utf-8"?>
<a:theme xmlns:a="http://schemas.openxmlformats.org/drawingml/2006/main" name="Jacquenetta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742</Words>
  <Application>Microsoft Macintosh PowerPoint</Application>
  <PresentationFormat>全屏显示(16:9)</PresentationFormat>
  <Paragraphs>129</Paragraphs>
  <Slides>21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25" baseType="lpstr">
      <vt:lpstr>Arial</vt:lpstr>
      <vt:lpstr>Work Sans Light</vt:lpstr>
      <vt:lpstr>Work Sans</vt:lpstr>
      <vt:lpstr>Jacquenetta template</vt:lpstr>
      <vt:lpstr>Simple Black &amp; White presentation</vt:lpstr>
      <vt:lpstr>Hello!</vt:lpstr>
      <vt:lpstr>Transition headline</vt:lpstr>
      <vt:lpstr>PowerPoint 演示文稿</vt:lpstr>
      <vt:lpstr>This is a slide title</vt:lpstr>
      <vt:lpstr>BIG CONCEPT</vt:lpstr>
      <vt:lpstr>You can also split your content</vt:lpstr>
      <vt:lpstr>In two or three columns</vt:lpstr>
      <vt:lpstr>A picture is worth a thousand words</vt:lpstr>
      <vt:lpstr>Want big impact? Use big image.</vt:lpstr>
      <vt:lpstr>Use charts to explain your ideas</vt:lpstr>
      <vt:lpstr>And tables to compare data</vt:lpstr>
      <vt:lpstr>89,526,124</vt:lpstr>
      <vt:lpstr>89,526,124$</vt:lpstr>
      <vt:lpstr>Our process is easy</vt:lpstr>
      <vt:lpstr>Let’s review some concepts</vt:lpstr>
      <vt:lpstr>Thanks!</vt:lpstr>
      <vt:lpstr>Credits</vt:lpstr>
      <vt:lpstr>Presentation design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Simple Black &amp; White presentation</dc:title>
  <cp:lastModifiedBy>604575958@qq.com</cp:lastModifiedBy>
  <cp:revision>1</cp:revision>
  <dcterms:modified xsi:type="dcterms:W3CDTF">2019-09-27T02:52:13Z</dcterms:modified>
</cp:coreProperties>
</file>